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83" r:id="rId2"/>
  </p:sldMasterIdLst>
  <p:notesMasterIdLst>
    <p:notesMasterId r:id="rId34"/>
  </p:notesMasterIdLst>
  <p:sldIdLst>
    <p:sldId id="4254" r:id="rId3"/>
    <p:sldId id="4252" r:id="rId4"/>
    <p:sldId id="3607" r:id="rId5"/>
    <p:sldId id="4211" r:id="rId6"/>
    <p:sldId id="4212" r:id="rId7"/>
    <p:sldId id="4003" r:id="rId8"/>
    <p:sldId id="4219" r:id="rId9"/>
    <p:sldId id="4015" r:id="rId10"/>
    <p:sldId id="4295" r:id="rId11"/>
    <p:sldId id="4261" r:id="rId12"/>
    <p:sldId id="4296" r:id="rId13"/>
    <p:sldId id="4302" r:id="rId14"/>
    <p:sldId id="4273" r:id="rId15"/>
    <p:sldId id="4246" r:id="rId16"/>
    <p:sldId id="4247" r:id="rId17"/>
    <p:sldId id="4248" r:id="rId18"/>
    <p:sldId id="4249" r:id="rId19"/>
    <p:sldId id="4250" r:id="rId20"/>
    <p:sldId id="4251" r:id="rId21"/>
    <p:sldId id="4297" r:id="rId22"/>
    <p:sldId id="4271" r:id="rId23"/>
    <p:sldId id="4266" r:id="rId24"/>
    <p:sldId id="4289" r:id="rId25"/>
    <p:sldId id="4290" r:id="rId26"/>
    <p:sldId id="4291" r:id="rId27"/>
    <p:sldId id="4301" r:id="rId28"/>
    <p:sldId id="4208" r:id="rId29"/>
    <p:sldId id="4257" r:id="rId30"/>
    <p:sldId id="4293" r:id="rId31"/>
    <p:sldId id="4294" r:id="rId32"/>
    <p:sldId id="3617" r:id="rId33"/>
  </p:sldIdLst>
  <p:sldSz cx="12192000" cy="6858000"/>
  <p:notesSz cx="9866313" cy="6735763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SimSun" panose="02010600030101010101" pitchFamily="2" charset="-122"/>
      <p:regular r:id="rId39"/>
    </p:embeddedFont>
  </p:embeddedFontLst>
  <p:custDataLst>
    <p:tags r:id="rId40"/>
  </p:custData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龍芝寧" initials="龍芝寧" lastIdx="0" clrIdx="0">
    <p:extLst>
      <p:ext uri="{19B8F6BF-5375-455C-9EA6-DF929625EA0E}">
        <p15:presenceInfo xmlns:p15="http://schemas.microsoft.com/office/powerpoint/2012/main" userId="S-1-5-21-1796681515-1547619961-2817508265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A5716"/>
    <a:srgbClr val="B01D04"/>
    <a:srgbClr val="FC8D42"/>
    <a:srgbClr val="0066FF"/>
    <a:srgbClr val="E7FD7B"/>
    <a:srgbClr val="0033CC"/>
    <a:srgbClr val="11C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46" autoAdjust="0"/>
    <p:restoredTop sz="94660"/>
  </p:normalViewPr>
  <p:slideViewPr>
    <p:cSldViewPr snapToGrid="0">
      <p:cViewPr varScale="1">
        <p:scale>
          <a:sx n="64" d="100"/>
          <a:sy n="64" d="100"/>
        </p:scale>
        <p:origin x="2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28931-3935-405B-980B-4C727CC675E3}" type="datetimeFigureOut">
              <a:rPr lang="zh-TW" altLang="en-US" smtClean="0"/>
              <a:t>2024/1/18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41375"/>
            <a:ext cx="4040187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86632" y="3241586"/>
            <a:ext cx="7893050" cy="26522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588627" y="6397807"/>
            <a:ext cx="4275403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0A306-FD75-4F4C-895B-F2BF767015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413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 err="1"/>
              <a:t>Nikulina</a:t>
            </a:r>
            <a:r>
              <a:rPr lang="en-US" altLang="zh-TW" sz="1200" dirty="0"/>
              <a:t>, V., </a:t>
            </a:r>
            <a:r>
              <a:rPr lang="en-US" altLang="zh-TW" sz="1200" dirty="0" err="1"/>
              <a:t>Widom</a:t>
            </a:r>
            <a:r>
              <a:rPr lang="en-US" altLang="zh-TW" sz="1200" dirty="0"/>
              <a:t>, C. S., &amp; </a:t>
            </a:r>
            <a:r>
              <a:rPr lang="en-US" altLang="zh-TW" sz="1200" dirty="0" err="1"/>
              <a:t>Czaja</a:t>
            </a:r>
            <a:r>
              <a:rPr lang="en-US" altLang="zh-TW" sz="1200" dirty="0"/>
              <a:t>, S. (2011). The role of childhood neglect and childhood poverty in predicting mental health, academic achievement and crime in adulthood. American journal of community psychology, 48(3-4), 309-321.</a:t>
            </a:r>
          </a:p>
          <a:p>
            <a:r>
              <a:rPr lang="en-US" altLang="zh-TW" sz="1200" dirty="0"/>
              <a:t>Yoon, S. J. (2019). What can we obtain from mental health care? the dynamics of physical and mental health. 16(17), 3098.</a:t>
            </a:r>
          </a:p>
          <a:p>
            <a:r>
              <a:rPr lang="en-US" altLang="zh-TW" sz="1200" dirty="0" err="1"/>
              <a:t>Rossen</a:t>
            </a:r>
            <a:r>
              <a:rPr lang="en-US" altLang="zh-TW" sz="1200" dirty="0"/>
              <a:t>, E., &amp; Cowan, K. C. (2014). Improving mental health in schools. Phi Delta </a:t>
            </a:r>
            <a:r>
              <a:rPr lang="en-US" altLang="zh-TW" sz="1200" dirty="0" err="1"/>
              <a:t>Kappan</a:t>
            </a:r>
            <a:r>
              <a:rPr lang="en-US" altLang="zh-TW" sz="1200" dirty="0"/>
              <a:t>, 96(4), 8-13.</a:t>
            </a: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89A3-CCF3-4B55-AFA7-A1B8156EED63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787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86050" y="504825"/>
            <a:ext cx="4494213" cy="25273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8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38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203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6E05-2B07-44E7-A597-01CD8C86661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B36C-0053-4359-8B50-EB24AC5A22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49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7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5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8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59BC-7674-4433-BD84-4BDD07C4008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A5F5-874A-4474-8FB1-B7A9B12CC3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70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1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86600"/>
            <a:fld id="{C781224D-3906-44D2-922C-A037A93E0E2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86600"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6600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9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C581-EC2C-4F20-8FBC-EAB33AA0086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A5E8-C214-41D5-9A75-3757B8B42C1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3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4468" y="1340778"/>
            <a:ext cx="10943167" cy="4785395"/>
          </a:xfrm>
        </p:spPr>
        <p:txBody>
          <a:bodyPr/>
          <a:lstStyle>
            <a:lvl1pPr>
              <a:lnSpc>
                <a:spcPct val="130000"/>
              </a:lnSpc>
              <a:spcBef>
                <a:spcPts val="0"/>
              </a:spcBef>
              <a:defRPr sz="2808">
                <a:latin typeface="+mj-ea"/>
                <a:ea typeface="+mj-ea"/>
                <a:cs typeface="Times New Roman" panose="02020603050405020304" pitchFamily="18" charset="0"/>
              </a:defRPr>
            </a:lvl1pPr>
            <a:lvl2pPr>
              <a:lnSpc>
                <a:spcPct val="130000"/>
              </a:lnSpc>
              <a:spcBef>
                <a:spcPts val="0"/>
              </a:spcBef>
              <a:defRPr sz="2592">
                <a:latin typeface="+mj-ea"/>
                <a:ea typeface="+mj-ea"/>
                <a:cs typeface="Times New Roman" panose="02020603050405020304" pitchFamily="18" charset="0"/>
              </a:defRPr>
            </a:lvl2pPr>
            <a:lvl3pPr>
              <a:lnSpc>
                <a:spcPct val="130000"/>
              </a:lnSpc>
              <a:spcBef>
                <a:spcPts val="0"/>
              </a:spcBef>
              <a:defRPr sz="2592">
                <a:latin typeface="+mj-ea"/>
                <a:ea typeface="+mj-ea"/>
                <a:cs typeface="Times New Roman" panose="02020603050405020304" pitchFamily="18" charset="0"/>
              </a:defRPr>
            </a:lvl3pPr>
            <a:lvl4pPr>
              <a:lnSpc>
                <a:spcPct val="130000"/>
              </a:lnSpc>
              <a:spcBef>
                <a:spcPts val="0"/>
              </a:spcBef>
              <a:defRPr sz="2592">
                <a:latin typeface="+mj-ea"/>
                <a:ea typeface="+mj-ea"/>
                <a:cs typeface="Times New Roman" panose="02020603050405020304" pitchFamily="18" charset="0"/>
              </a:defRPr>
            </a:lvl4pPr>
            <a:lvl5pPr>
              <a:lnSpc>
                <a:spcPct val="130000"/>
              </a:lnSpc>
              <a:spcBef>
                <a:spcPts val="0"/>
              </a:spcBef>
              <a:defRPr sz="2592">
                <a:latin typeface="+mj-ea"/>
                <a:ea typeface="+mj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zh-CN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pPr>
              <a:defRPr/>
            </a:pPr>
            <a:fld id="{F84B27A3-3389-4843-A96C-30E08DE5791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623393" y="476672"/>
            <a:ext cx="11041227" cy="648072"/>
          </a:xfrm>
        </p:spPr>
        <p:txBody>
          <a:bodyPr/>
          <a:lstStyle>
            <a:lvl1pPr algn="ctr">
              <a:defRPr sz="3888" b="1">
                <a:latin typeface="+mj-ea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719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74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429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7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1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5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48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59BC-7674-4433-BD84-4BDD07C40081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EA5F5-874A-4474-8FB1-B7A9B12CC3A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5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2C581-EC2C-4F20-8FBC-EAB33AA0086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FA5E8-C214-41D5-9A75-3757B8B42C1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1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63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5EA82-9FA0-4D73-A76A-A936085AC0C7}" type="slidenum">
              <a:rPr lang="en-US" altLang="zh-TW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76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ctr">
              <a:defRPr sz="2970" spc="-34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9" name="圖片預留位置 2" descr="要新增影像的空白預留位置。按一下預留位置，然後選取您要新增的影像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  <a:prstGeom prst="rect">
            <a:avLst/>
          </a:prstGeom>
        </p:spPr>
        <p:txBody>
          <a:bodyPr tIns="342900" rtlCol="0">
            <a:normAutofit/>
          </a:bodyPr>
          <a:lstStyle>
            <a:lvl1pPr marL="0" indent="0" algn="ctr">
              <a:buNone/>
              <a:defRPr sz="1350">
                <a:latin typeface="+mj-ea"/>
                <a:ea typeface="+mj-ea"/>
              </a:defRPr>
            </a:lvl1pPr>
            <a:lvl2pPr marL="308598" indent="0">
              <a:buNone/>
              <a:defRPr sz="1890"/>
            </a:lvl2pPr>
            <a:lvl3pPr marL="617195" indent="0">
              <a:buNone/>
              <a:defRPr sz="1620"/>
            </a:lvl3pPr>
            <a:lvl4pPr marL="925793" indent="0">
              <a:buNone/>
              <a:defRPr sz="1350"/>
            </a:lvl4pPr>
            <a:lvl5pPr marL="1234391" indent="0">
              <a:buNone/>
              <a:defRPr sz="1350"/>
            </a:lvl5pPr>
            <a:lvl6pPr marL="1542989" indent="0">
              <a:buNone/>
              <a:defRPr sz="1350"/>
            </a:lvl6pPr>
            <a:lvl7pPr marL="1851586" indent="0">
              <a:buNone/>
              <a:defRPr sz="1350"/>
            </a:lvl7pPr>
            <a:lvl8pPr marL="2160184" indent="0">
              <a:buNone/>
              <a:defRPr sz="1350"/>
            </a:lvl8pPr>
            <a:lvl9pPr marL="2468782" indent="0">
              <a:buNone/>
              <a:defRPr sz="135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3" name="圖片預留位置 2" descr="要新增影像的空白預留位置。按一下預留位置，然後選取您要新增的影像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  <a:prstGeom prst="rect">
            <a:avLst/>
          </a:prstGeom>
        </p:spPr>
        <p:txBody>
          <a:bodyPr tIns="342900" rtlCol="0">
            <a:normAutofit/>
          </a:bodyPr>
          <a:lstStyle>
            <a:lvl1pPr marL="0" indent="0" algn="ctr">
              <a:buNone/>
              <a:defRPr sz="1350">
                <a:latin typeface="+mj-ea"/>
                <a:ea typeface="+mj-ea"/>
              </a:defRPr>
            </a:lvl1pPr>
            <a:lvl2pPr marL="308598" indent="0">
              <a:buNone/>
              <a:defRPr sz="1890"/>
            </a:lvl2pPr>
            <a:lvl3pPr marL="617195" indent="0">
              <a:buNone/>
              <a:defRPr sz="1620"/>
            </a:lvl3pPr>
            <a:lvl4pPr marL="925793" indent="0">
              <a:buNone/>
              <a:defRPr sz="1350"/>
            </a:lvl4pPr>
            <a:lvl5pPr marL="1234391" indent="0">
              <a:buNone/>
              <a:defRPr sz="1350"/>
            </a:lvl5pPr>
            <a:lvl6pPr marL="1542989" indent="0">
              <a:buNone/>
              <a:defRPr sz="1350"/>
            </a:lvl6pPr>
            <a:lvl7pPr marL="1851586" indent="0">
              <a:buNone/>
              <a:defRPr sz="1350"/>
            </a:lvl7pPr>
            <a:lvl8pPr marL="2160184" indent="0">
              <a:buNone/>
              <a:defRPr sz="1350"/>
            </a:lvl8pPr>
            <a:lvl9pPr marL="2468782" indent="0">
              <a:buNone/>
              <a:defRPr sz="135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4" name="圖片預留位置 2" descr="要新增影像的空白預留位置。按一下預留位置，然後選取您要新增的影像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  <a:prstGeom prst="rect">
            <a:avLst/>
          </a:prstGeom>
        </p:spPr>
        <p:txBody>
          <a:bodyPr tIns="342900" rtlCol="0">
            <a:normAutofit/>
          </a:bodyPr>
          <a:lstStyle>
            <a:lvl1pPr marL="0" indent="0" algn="ctr">
              <a:buNone/>
              <a:defRPr sz="1350">
                <a:latin typeface="+mj-ea"/>
                <a:ea typeface="+mj-ea"/>
              </a:defRPr>
            </a:lvl1pPr>
            <a:lvl2pPr marL="308598" indent="0">
              <a:buNone/>
              <a:defRPr sz="1890"/>
            </a:lvl2pPr>
            <a:lvl3pPr marL="617195" indent="0">
              <a:buNone/>
              <a:defRPr sz="1620"/>
            </a:lvl3pPr>
            <a:lvl4pPr marL="925793" indent="0">
              <a:buNone/>
              <a:defRPr sz="1350"/>
            </a:lvl4pPr>
            <a:lvl5pPr marL="1234391" indent="0">
              <a:buNone/>
              <a:defRPr sz="1350"/>
            </a:lvl5pPr>
            <a:lvl6pPr marL="1542989" indent="0">
              <a:buNone/>
              <a:defRPr sz="1350"/>
            </a:lvl6pPr>
            <a:lvl7pPr marL="1851586" indent="0">
              <a:buNone/>
              <a:defRPr sz="1350"/>
            </a:lvl7pPr>
            <a:lvl8pPr marL="2160184" indent="0">
              <a:buNone/>
              <a:defRPr sz="1350"/>
            </a:lvl8pPr>
            <a:lvl9pPr marL="2468782" indent="0">
              <a:buNone/>
              <a:defRPr sz="135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350" cap="all" spc="34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308598" indent="0" algn="ctr">
              <a:buNone/>
              <a:defRPr sz="1350"/>
            </a:lvl2pPr>
            <a:lvl3pPr marL="617195" indent="0" algn="ctr">
              <a:buNone/>
              <a:defRPr sz="1260"/>
            </a:lvl3pPr>
            <a:lvl4pPr marL="925793" indent="0" algn="ctr">
              <a:buNone/>
              <a:defRPr sz="1080"/>
            </a:lvl4pPr>
            <a:lvl5pPr marL="1234391" indent="0" algn="ctr">
              <a:buNone/>
              <a:defRPr sz="1080"/>
            </a:lvl5pPr>
            <a:lvl6pPr marL="1542989" indent="0" algn="ctr">
              <a:buNone/>
              <a:defRPr sz="1080"/>
            </a:lvl6pPr>
            <a:lvl7pPr marL="1851586" indent="0" algn="ctr">
              <a:buNone/>
              <a:defRPr sz="1080"/>
            </a:lvl7pPr>
            <a:lvl8pPr marL="2160184" indent="0" algn="ctr">
              <a:buNone/>
              <a:defRPr sz="1080"/>
            </a:lvl8pPr>
            <a:lvl9pPr marL="2468782" indent="0" algn="ctr">
              <a:buNone/>
              <a:defRPr sz="108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10829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6E05-2B07-44E7-A597-01CD8C86661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B36C-0053-4359-8B50-EB24AC5A22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1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50461-59A0-479F-A1AD-CEA6F77623BE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BD588-9B5B-4261-B66B-3C09316CBD23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29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7" tIns="45671" rIns="91347" bIns="45671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47" tIns="45671" rIns="91347" bIns="45671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1" y="6356442"/>
            <a:ext cx="2844800" cy="365125"/>
          </a:xfrm>
          <a:prstGeom prst="rect">
            <a:avLst/>
          </a:prstGeom>
        </p:spPr>
        <p:txBody>
          <a:bodyPr vert="horz" lIns="91347" tIns="45671" rIns="91347" bIns="45671" rtlCol="0" anchor="ctr"/>
          <a:lstStyle>
            <a:lvl1pPr algn="l">
              <a:defRPr sz="12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6153"/>
            <a:fld id="{30296E05-2B07-44E7-A597-01CD8C86661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86153"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442"/>
            <a:ext cx="3860800" cy="365125"/>
          </a:xfrm>
          <a:prstGeom prst="rect">
            <a:avLst/>
          </a:prstGeom>
        </p:spPr>
        <p:txBody>
          <a:bodyPr vert="horz" lIns="91347" tIns="45671" rIns="91347" bIns="45671" rtlCol="0" anchor="ctr"/>
          <a:lstStyle>
            <a:lvl1pPr algn="ctr">
              <a:defRPr sz="12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615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442"/>
            <a:ext cx="2844800" cy="365125"/>
          </a:xfrm>
          <a:prstGeom prst="rect">
            <a:avLst/>
          </a:prstGeom>
        </p:spPr>
        <p:txBody>
          <a:bodyPr vert="horz" lIns="91347" tIns="45671" rIns="91347" bIns="45671" rtlCol="0" anchor="ctr"/>
          <a:lstStyle>
            <a:lvl1pPr algn="r">
              <a:defRPr sz="12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6153"/>
            <a:fld id="{BFE5B36C-0053-4359-8B50-EB24AC5A22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8615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42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755" r:id="rId4"/>
    <p:sldLayoutId id="2147483758" r:id="rId5"/>
    <p:sldLayoutId id="2147483867" r:id="rId6"/>
    <p:sldLayoutId id="2147483882" r:id="rId7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ctr" defTabSz="986153" rtl="0" eaLnBrk="1" latinLnBrk="0" hangingPunct="1">
        <a:spcBef>
          <a:spcPct val="0"/>
        </a:spcBef>
        <a:buNone/>
        <a:defRPr sz="47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802" indent="-369802" algn="l" defTabSz="986153" rtl="0" eaLnBrk="1" latinLnBrk="0" hangingPunct="1">
        <a:spcBef>
          <a:spcPct val="20000"/>
        </a:spcBef>
        <a:buFont typeface="Arial" pitchFamily="34" charset="0"/>
        <a:buChar char="•"/>
        <a:defRPr sz="3455" kern="1200">
          <a:solidFill>
            <a:schemeClr val="tx1"/>
          </a:solidFill>
          <a:latin typeface="+mn-lt"/>
          <a:ea typeface="+mn-ea"/>
          <a:cs typeface="+mn-cs"/>
        </a:defRPr>
      </a:lvl1pPr>
      <a:lvl2pPr marL="801250" indent="-308182" algn="l" defTabSz="986153" rtl="0" eaLnBrk="1" latinLnBrk="0" hangingPunct="1">
        <a:spcBef>
          <a:spcPct val="20000"/>
        </a:spcBef>
        <a:buFont typeface="Arial" pitchFamily="34" charset="0"/>
        <a:buChar char="–"/>
        <a:defRPr sz="3023" kern="1200">
          <a:solidFill>
            <a:schemeClr val="tx1"/>
          </a:solidFill>
          <a:latin typeface="+mn-lt"/>
          <a:ea typeface="+mn-ea"/>
          <a:cs typeface="+mn-cs"/>
        </a:defRPr>
      </a:lvl2pPr>
      <a:lvl3pPr marL="1232688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3pPr>
      <a:lvl4pPr marL="1725771" indent="-246543" algn="l" defTabSz="986153" rtl="0" eaLnBrk="1" latinLnBrk="0" hangingPunct="1">
        <a:spcBef>
          <a:spcPct val="20000"/>
        </a:spcBef>
        <a:buFont typeface="Arial" pitchFamily="34" charset="0"/>
        <a:buChar char="–"/>
        <a:defRPr sz="2159" kern="1200">
          <a:solidFill>
            <a:schemeClr val="tx1"/>
          </a:solidFill>
          <a:latin typeface="+mn-lt"/>
          <a:ea typeface="+mn-ea"/>
          <a:cs typeface="+mn-cs"/>
        </a:defRPr>
      </a:lvl4pPr>
      <a:lvl5pPr marL="2218854" indent="-246543" algn="l" defTabSz="986153" rtl="0" eaLnBrk="1" latinLnBrk="0" hangingPunct="1">
        <a:spcBef>
          <a:spcPct val="20000"/>
        </a:spcBef>
        <a:buFont typeface="Arial" pitchFamily="34" charset="0"/>
        <a:buChar char="»"/>
        <a:defRPr sz="2159" kern="1200">
          <a:solidFill>
            <a:schemeClr val="tx1"/>
          </a:solidFill>
          <a:latin typeface="+mn-lt"/>
          <a:ea typeface="+mn-ea"/>
          <a:cs typeface="+mn-cs"/>
        </a:defRPr>
      </a:lvl5pPr>
      <a:lvl6pPr marL="2711929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6pPr>
      <a:lvl7pPr marL="3205006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7pPr>
      <a:lvl8pPr marL="3698087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8pPr>
      <a:lvl9pPr marL="4191147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1pPr>
      <a:lvl2pPr marL="493083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2pPr>
      <a:lvl3pPr marL="986153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3pPr>
      <a:lvl4pPr marL="1479230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4pPr>
      <a:lvl5pPr marL="1972314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5pPr>
      <a:lvl6pPr marL="2465381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6pPr>
      <a:lvl7pPr marL="2958458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7pPr>
      <a:lvl8pPr marL="3451543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8pPr>
      <a:lvl9pPr marL="3944624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47" tIns="45671" rIns="91347" bIns="45671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347" tIns="45671" rIns="91347" bIns="45671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1" y="6356442"/>
            <a:ext cx="2844800" cy="365125"/>
          </a:xfrm>
          <a:prstGeom prst="rect">
            <a:avLst/>
          </a:prstGeom>
        </p:spPr>
        <p:txBody>
          <a:bodyPr vert="horz" lIns="91347" tIns="45671" rIns="91347" bIns="45671" rtlCol="0" anchor="ctr"/>
          <a:lstStyle>
            <a:lvl1pPr algn="l">
              <a:defRPr sz="12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6153"/>
            <a:fld id="{30296E05-2B07-44E7-A597-01CD8C866615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86153"/>
              <a:t>2024/1/18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442"/>
            <a:ext cx="3860800" cy="365125"/>
          </a:xfrm>
          <a:prstGeom prst="rect">
            <a:avLst/>
          </a:prstGeom>
        </p:spPr>
        <p:txBody>
          <a:bodyPr vert="horz" lIns="91347" tIns="45671" rIns="91347" bIns="45671" rtlCol="0" anchor="ctr"/>
          <a:lstStyle>
            <a:lvl1pPr algn="ctr">
              <a:defRPr sz="12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6153"/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442"/>
            <a:ext cx="2844800" cy="365125"/>
          </a:xfrm>
          <a:prstGeom prst="rect">
            <a:avLst/>
          </a:prstGeom>
        </p:spPr>
        <p:txBody>
          <a:bodyPr vert="horz" lIns="91347" tIns="45671" rIns="91347" bIns="45671" rtlCol="0" anchor="ctr"/>
          <a:lstStyle>
            <a:lvl1pPr algn="r">
              <a:defRPr sz="12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6153"/>
            <a:fld id="{BFE5B36C-0053-4359-8B50-EB24AC5A2298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 defTabSz="986153"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0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ctr" defTabSz="986153" rtl="0" eaLnBrk="1" latinLnBrk="0" hangingPunct="1">
        <a:spcBef>
          <a:spcPct val="0"/>
        </a:spcBef>
        <a:buNone/>
        <a:defRPr sz="47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802" indent="-369802" algn="l" defTabSz="986153" rtl="0" eaLnBrk="1" latinLnBrk="0" hangingPunct="1">
        <a:spcBef>
          <a:spcPct val="20000"/>
        </a:spcBef>
        <a:buFont typeface="Arial" pitchFamily="34" charset="0"/>
        <a:buChar char="•"/>
        <a:defRPr sz="3455" kern="1200">
          <a:solidFill>
            <a:schemeClr val="tx1"/>
          </a:solidFill>
          <a:latin typeface="+mn-lt"/>
          <a:ea typeface="+mn-ea"/>
          <a:cs typeface="+mn-cs"/>
        </a:defRPr>
      </a:lvl1pPr>
      <a:lvl2pPr marL="801250" indent="-308182" algn="l" defTabSz="986153" rtl="0" eaLnBrk="1" latinLnBrk="0" hangingPunct="1">
        <a:spcBef>
          <a:spcPct val="20000"/>
        </a:spcBef>
        <a:buFont typeface="Arial" pitchFamily="34" charset="0"/>
        <a:buChar char="–"/>
        <a:defRPr sz="3023" kern="1200">
          <a:solidFill>
            <a:schemeClr val="tx1"/>
          </a:solidFill>
          <a:latin typeface="+mn-lt"/>
          <a:ea typeface="+mn-ea"/>
          <a:cs typeface="+mn-cs"/>
        </a:defRPr>
      </a:lvl2pPr>
      <a:lvl3pPr marL="1232688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591" kern="1200">
          <a:solidFill>
            <a:schemeClr val="tx1"/>
          </a:solidFill>
          <a:latin typeface="+mn-lt"/>
          <a:ea typeface="+mn-ea"/>
          <a:cs typeface="+mn-cs"/>
        </a:defRPr>
      </a:lvl3pPr>
      <a:lvl4pPr marL="1725771" indent="-246543" algn="l" defTabSz="986153" rtl="0" eaLnBrk="1" latinLnBrk="0" hangingPunct="1">
        <a:spcBef>
          <a:spcPct val="20000"/>
        </a:spcBef>
        <a:buFont typeface="Arial" pitchFamily="34" charset="0"/>
        <a:buChar char="–"/>
        <a:defRPr sz="2159" kern="1200">
          <a:solidFill>
            <a:schemeClr val="tx1"/>
          </a:solidFill>
          <a:latin typeface="+mn-lt"/>
          <a:ea typeface="+mn-ea"/>
          <a:cs typeface="+mn-cs"/>
        </a:defRPr>
      </a:lvl4pPr>
      <a:lvl5pPr marL="2218854" indent="-246543" algn="l" defTabSz="986153" rtl="0" eaLnBrk="1" latinLnBrk="0" hangingPunct="1">
        <a:spcBef>
          <a:spcPct val="20000"/>
        </a:spcBef>
        <a:buFont typeface="Arial" pitchFamily="34" charset="0"/>
        <a:buChar char="»"/>
        <a:defRPr sz="2159" kern="1200">
          <a:solidFill>
            <a:schemeClr val="tx1"/>
          </a:solidFill>
          <a:latin typeface="+mn-lt"/>
          <a:ea typeface="+mn-ea"/>
          <a:cs typeface="+mn-cs"/>
        </a:defRPr>
      </a:lvl5pPr>
      <a:lvl6pPr marL="2711929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6pPr>
      <a:lvl7pPr marL="3205006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7pPr>
      <a:lvl8pPr marL="3698087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8pPr>
      <a:lvl9pPr marL="4191147" indent="-246543" algn="l" defTabSz="986153" rtl="0" eaLnBrk="1" latinLnBrk="0" hangingPunct="1">
        <a:spcBef>
          <a:spcPct val="20000"/>
        </a:spcBef>
        <a:buFont typeface="Arial" pitchFamily="34" charset="0"/>
        <a:buChar char="•"/>
        <a:defRPr sz="21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1pPr>
      <a:lvl2pPr marL="493083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2pPr>
      <a:lvl3pPr marL="986153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3pPr>
      <a:lvl4pPr marL="1479230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4pPr>
      <a:lvl5pPr marL="1972314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5pPr>
      <a:lvl6pPr marL="2465381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6pPr>
      <a:lvl7pPr marL="2958458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7pPr>
      <a:lvl8pPr marL="3451543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8pPr>
      <a:lvl9pPr marL="3944624" algn="l" defTabSz="986153" rtl="0" eaLnBrk="1" latinLnBrk="0" hangingPunct="1">
        <a:defRPr sz="19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B0CD2BD-18FE-46F0-AFAC-70D0EEC7D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7" y="280143"/>
            <a:ext cx="12107705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77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19B66DF-A7E6-4538-9249-32898478B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75"/>
            <a:ext cx="12192000" cy="66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54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02A877D-8FFD-482B-9EFE-FCC7EB128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80" y="0"/>
            <a:ext cx="11921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7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4D5A7A6-380E-41F7-A654-EADE7C1A8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75" t="17000" r="19187" b="17858"/>
          <a:stretch/>
        </p:blipFill>
        <p:spPr>
          <a:xfrm>
            <a:off x="26670" y="108583"/>
            <a:ext cx="9226660" cy="664083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B5F0441-9FEB-46C7-938C-EC76D0454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7" t="1719" r="2973" b="2787"/>
          <a:stretch/>
        </p:blipFill>
        <p:spPr>
          <a:xfrm>
            <a:off x="9513358" y="1729593"/>
            <a:ext cx="2365573" cy="339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585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5D511D7-FB1F-419D-8FC3-97BA8FE2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9" y="0"/>
            <a:ext cx="12117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75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860211D-34E6-4BD4-BF11-F35C06203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" y="0"/>
            <a:ext cx="1216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3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B85EB86-B707-4E38-9C45-CFE1D0D4E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36" y="206984"/>
            <a:ext cx="11894327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13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92E7657-B24D-4BB0-9143-942AF6D18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1" y="780058"/>
            <a:ext cx="12052837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C5544A4-8A6B-4F92-A5FC-4132F15DE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0" y="222226"/>
            <a:ext cx="11943099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06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F41E858-D745-41F5-8CAC-64301F541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507"/>
            <a:ext cx="12192000" cy="636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36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46BCF79-471F-4A5E-B488-9E89E3633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714"/>
            <a:ext cx="12192000" cy="56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5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B1C4685-0223-4B91-9955-68B19DD66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" y="0"/>
            <a:ext cx="12169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96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2B1DE20-5F64-45BA-8D1A-1AA21122E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808"/>
            <a:ext cx="12192000" cy="645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4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1CFA516-3051-4F92-AFD5-4F92683890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7" t="10834" r="25000" b="19000"/>
          <a:stretch/>
        </p:blipFill>
        <p:spPr>
          <a:xfrm>
            <a:off x="341244" y="0"/>
            <a:ext cx="7957929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C33F507-484D-486D-AE16-E272718B2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3" t="1622" r="2953" b="3032"/>
          <a:stretch/>
        </p:blipFill>
        <p:spPr>
          <a:xfrm>
            <a:off x="8812290" y="1472499"/>
            <a:ext cx="2849622" cy="40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6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32FA2B6-9A6B-4CE5-B33D-BCA9745E2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943" y="91487"/>
            <a:ext cx="7553058" cy="94864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96C112B-7B0E-4EC9-9BD1-7E14D0C7F13A}"/>
              </a:ext>
            </a:extLst>
          </p:cNvPr>
          <p:cNvSpPr/>
          <p:nvPr/>
        </p:nvSpPr>
        <p:spPr>
          <a:xfrm>
            <a:off x="10195560" y="3863339"/>
            <a:ext cx="1165860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2419C4D-AEE4-4468-B272-FEC4D40C66E1}"/>
              </a:ext>
            </a:extLst>
          </p:cNvPr>
          <p:cNvGrpSpPr/>
          <p:nvPr/>
        </p:nvGrpSpPr>
        <p:grpSpPr>
          <a:xfrm>
            <a:off x="0" y="1211580"/>
            <a:ext cx="12272387" cy="5303520"/>
            <a:chOff x="0" y="1211580"/>
            <a:chExt cx="12272387" cy="5303520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ACA505A4-027B-4840-9377-DA98505D3926}"/>
                </a:ext>
              </a:extLst>
            </p:cNvPr>
            <p:cNvGrpSpPr/>
            <p:nvPr/>
          </p:nvGrpSpPr>
          <p:grpSpPr>
            <a:xfrm>
              <a:off x="0" y="1211580"/>
              <a:ext cx="12272387" cy="5303520"/>
              <a:chOff x="0" y="1211580"/>
              <a:chExt cx="12272387" cy="5303520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id="{FF2C897F-4293-451D-B3C7-BA6E6E0537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3094" t="38101" r="4594" b="25833"/>
              <a:stretch/>
            </p:blipFill>
            <p:spPr>
              <a:xfrm rot="10800000">
                <a:off x="0" y="1211580"/>
                <a:ext cx="12272387" cy="5303520"/>
              </a:xfrm>
              <a:prstGeom prst="rect">
                <a:avLst/>
              </a:prstGeom>
            </p:spPr>
          </p:pic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7822C645-ECC3-4DA0-985F-4F591B2DE77A}"/>
                  </a:ext>
                </a:extLst>
              </p:cNvPr>
              <p:cNvSpPr/>
              <p:nvPr/>
            </p:nvSpPr>
            <p:spPr>
              <a:xfrm>
                <a:off x="10527030" y="4812030"/>
                <a:ext cx="1268730" cy="617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AF97565-B440-47EB-AA14-4EC4767C6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64177" y="4812030"/>
              <a:ext cx="408623" cy="546749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9806342-AA8F-4CAC-818E-D493659748B4}"/>
                </a:ext>
              </a:extLst>
            </p:cNvPr>
            <p:cNvSpPr/>
            <p:nvPr/>
          </p:nvSpPr>
          <p:spPr>
            <a:xfrm>
              <a:off x="9738360" y="5358779"/>
              <a:ext cx="731520" cy="3790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7462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F7F55FD-FA50-4334-B0B5-98AD0B69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54" y="97247"/>
            <a:ext cx="11955292" cy="666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B9BC697-FDC8-43C7-B4C4-F63DD8CB1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45" y="85054"/>
            <a:ext cx="11223709" cy="668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1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BB89373-71D6-47F6-A8C0-DFCD0228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98" y="78957"/>
            <a:ext cx="11937003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6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602966C-00E0-41EE-A64C-E4D9D9C5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3" y="14944"/>
            <a:ext cx="12162574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54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FE10CF4-DA42-422F-A81F-A2E96DC23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83" y="0"/>
            <a:ext cx="11365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26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E1DD2EF-F102-476B-B188-F1AE3F9FE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7" y="231371"/>
            <a:ext cx="11967485" cy="63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F5BEA51-1BE0-4FC2-B331-CACA548A2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1" y="133826"/>
            <a:ext cx="11876037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75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C4E4B79-5884-4D15-9C66-C71E34DF2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62"/>
            <a:ext cx="12192000" cy="683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5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E2658B0-FB56-4E9C-AA4B-E6246C90A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55" y="27137"/>
            <a:ext cx="10906689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86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25A1E38-6305-4B08-8FA4-26083C3B4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95" y="152116"/>
            <a:ext cx="11748010" cy="65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30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510ED17-4C60-4523-B5F1-E959A4A5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2" y="237467"/>
            <a:ext cx="11985775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81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ED84BF-8DA4-4683-8F4B-16CA420E3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14" t="74552" r="6111" b="6648"/>
          <a:stretch/>
        </p:blipFill>
        <p:spPr>
          <a:xfrm>
            <a:off x="629155" y="3429000"/>
            <a:ext cx="10496368" cy="326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51F4B9A-532B-4DD0-8D8F-4F40B7A62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2" t="-173" b="-1"/>
          <a:stretch/>
        </p:blipFill>
        <p:spPr>
          <a:xfrm>
            <a:off x="162395" y="0"/>
            <a:ext cx="8152426" cy="3311268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4304A0C3-9B1B-429B-8D90-E810C3D16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54" y="2857295"/>
            <a:ext cx="2973315" cy="45397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3A2C5EF-AFFE-49E5-BC7C-B634713B4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120" y="0"/>
            <a:ext cx="6273617" cy="223069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F890109-B688-4B7C-9185-DDCA5DABB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295" y="308696"/>
            <a:ext cx="2775585" cy="27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1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9313A6B-B265-48C7-B149-D8C1907AF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1" y="191743"/>
            <a:ext cx="11979678" cy="64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4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D2EB80-573A-4342-88E3-CBCB3A231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73" y="0"/>
            <a:ext cx="117790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7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B70AB90-A4E1-4202-92B4-C07464B5B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402" y="0"/>
            <a:ext cx="108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71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D9EBAB4-0E9C-4671-9869-ED22094C8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21" y="0"/>
            <a:ext cx="10556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47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3313"/>
  <p:tag name="SLIDO_PRESENTATION_ID" val="00000000-0000-0000-0000-000000000000"/>
  <p:tag name="SLIDO_EVENT_UUID" val="71616b80-bfe7-4c32-b4a2-3bb63236a710"/>
  <p:tag name="SLIDO_EVENT_SECTION_UUID" val="5b8533b8-27e4-411c-a711-5881ac5676ef"/>
</p:tagLst>
</file>

<file path=ppt/theme/theme1.xml><?xml version="1.0" encoding="utf-8"?>
<a:theme xmlns:a="http://schemas.openxmlformats.org/drawingml/2006/main" name="9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7102</TotalTime>
  <Words>108</Words>
  <Application>Microsoft Office PowerPoint</Application>
  <PresentationFormat>寬螢幕</PresentationFormat>
  <Paragraphs>5</Paragraphs>
  <Slides>31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31</vt:i4>
      </vt:variant>
    </vt:vector>
  </HeadingPairs>
  <TitlesOfParts>
    <vt:vector size="38" baseType="lpstr">
      <vt:lpstr>Calibri</vt:lpstr>
      <vt:lpstr>SimSun</vt:lpstr>
      <vt:lpstr>Arial</vt:lpstr>
      <vt:lpstr>Times New Roman</vt:lpstr>
      <vt:lpstr>新細明體</vt:lpstr>
      <vt:lpstr>9_Office 佈景主題</vt:lpstr>
      <vt:lpstr>11_Office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龍芝寧</dc:creator>
  <cp:lastModifiedBy>龍芝寧</cp:lastModifiedBy>
  <cp:revision>410</cp:revision>
  <cp:lastPrinted>2024-01-18T12:35:58Z</cp:lastPrinted>
  <dcterms:created xsi:type="dcterms:W3CDTF">2022-09-26T13:09:11Z</dcterms:created>
  <dcterms:modified xsi:type="dcterms:W3CDTF">2024-01-18T12:45:07Z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1.5.0.3313</vt:lpwstr>
  </property>
</Properties>
</file>