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684" r:id="rId3"/>
  </p:sldMasterIdLst>
  <p:notesMasterIdLst>
    <p:notesMasterId r:id="rId16"/>
  </p:notesMasterIdLst>
  <p:handoutMasterIdLst>
    <p:handoutMasterId r:id="rId17"/>
  </p:handoutMasterIdLst>
  <p:sldIdLst>
    <p:sldId id="256" r:id="rId4"/>
    <p:sldId id="259" r:id="rId5"/>
    <p:sldId id="386" r:id="rId6"/>
    <p:sldId id="385" r:id="rId7"/>
    <p:sldId id="384" r:id="rId8"/>
    <p:sldId id="269" r:id="rId9"/>
    <p:sldId id="270" r:id="rId10"/>
    <p:sldId id="279" r:id="rId11"/>
    <p:sldId id="388" r:id="rId12"/>
    <p:sldId id="389" r:id="rId13"/>
    <p:sldId id="390" r:id="rId14"/>
    <p:sldId id="391" r:id="rId15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  <a:srgbClr val="0000CC"/>
    <a:srgbClr val="0033CC"/>
    <a:srgbClr val="CC00FF"/>
    <a:srgbClr val="FF0066"/>
    <a:srgbClr val="0066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8" autoAdjust="0"/>
    <p:restoredTop sz="94729" autoAdjust="0"/>
  </p:normalViewPr>
  <p:slideViewPr>
    <p:cSldViewPr>
      <p:cViewPr varScale="1">
        <p:scale>
          <a:sx n="68" d="100"/>
          <a:sy n="68" d="100"/>
        </p:scale>
        <p:origin x="-7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856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0BBE69-2BA9-428C-B8E9-A3F2B3E7217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C3E0883-13F5-440A-BFD0-ED8D9053300E}">
      <dgm:prSet/>
      <dgm:spPr/>
      <dgm:t>
        <a:bodyPr/>
        <a:lstStyle/>
        <a:p>
          <a:pPr rtl="0"/>
          <a:r>
            <a:rPr lang="zh-TW" b="1" dirty="0" smtClean="0">
              <a:solidFill>
                <a:srgbClr val="0000CC"/>
              </a:solidFill>
            </a:rPr>
            <a:t>學習力</a:t>
          </a:r>
          <a:r>
            <a:rPr lang="zh-TW" b="1" dirty="0" smtClean="0"/>
            <a:t> </a:t>
          </a:r>
          <a:endParaRPr lang="zh-TW" dirty="0"/>
        </a:p>
      </dgm:t>
    </dgm:pt>
    <dgm:pt modelId="{A23A8F00-6D6B-45F1-9918-D37B96CC7DED}" type="parTrans" cxnId="{79E569DB-E135-464E-BB6D-233F816B86EF}">
      <dgm:prSet/>
      <dgm:spPr/>
      <dgm:t>
        <a:bodyPr/>
        <a:lstStyle/>
        <a:p>
          <a:endParaRPr lang="zh-TW" altLang="en-US"/>
        </a:p>
      </dgm:t>
    </dgm:pt>
    <dgm:pt modelId="{16E33F48-D49F-4185-AADC-306A6B760D8A}" type="sibTrans" cxnId="{79E569DB-E135-464E-BB6D-233F816B86EF}">
      <dgm:prSet/>
      <dgm:spPr/>
      <dgm:t>
        <a:bodyPr/>
        <a:lstStyle/>
        <a:p>
          <a:endParaRPr lang="zh-TW" altLang="en-US"/>
        </a:p>
      </dgm:t>
    </dgm:pt>
    <dgm:pt modelId="{393F8EC0-845E-4F90-98F4-38ABA7AE7F89}">
      <dgm:prSet/>
      <dgm:spPr/>
      <dgm:t>
        <a:bodyPr/>
        <a:lstStyle/>
        <a:p>
          <a:pPr rtl="0"/>
          <a:r>
            <a:rPr lang="zh-TW" altLang="en-US" b="1" dirty="0" smtClean="0">
              <a:solidFill>
                <a:srgbClr val="0000CC"/>
              </a:solidFill>
            </a:rPr>
            <a:t> </a:t>
          </a:r>
          <a:r>
            <a:rPr lang="zh-TW" b="1" dirty="0" smtClean="0">
              <a:solidFill>
                <a:srgbClr val="0000CC"/>
              </a:solidFill>
            </a:rPr>
            <a:t>品格力</a:t>
          </a:r>
          <a:endParaRPr lang="zh-TW" dirty="0">
            <a:solidFill>
              <a:srgbClr val="0000CC"/>
            </a:solidFill>
          </a:endParaRPr>
        </a:p>
      </dgm:t>
    </dgm:pt>
    <dgm:pt modelId="{DB19BD5E-6BF2-4CF2-BB26-180C7FEC8153}" type="parTrans" cxnId="{57314B2C-E94B-44D1-97E8-74D5CA65AA50}">
      <dgm:prSet/>
      <dgm:spPr/>
      <dgm:t>
        <a:bodyPr/>
        <a:lstStyle/>
        <a:p>
          <a:endParaRPr lang="zh-TW" altLang="en-US"/>
        </a:p>
      </dgm:t>
    </dgm:pt>
    <dgm:pt modelId="{BA21FBEF-76E7-4A8B-ABA9-5D289E18127B}" type="sibTrans" cxnId="{57314B2C-E94B-44D1-97E8-74D5CA65AA50}">
      <dgm:prSet/>
      <dgm:spPr/>
      <dgm:t>
        <a:bodyPr/>
        <a:lstStyle/>
        <a:p>
          <a:endParaRPr lang="zh-TW" altLang="en-US"/>
        </a:p>
      </dgm:t>
    </dgm:pt>
    <dgm:pt modelId="{25779A85-D288-4BA5-8F40-52D7C0E38A2C}">
      <dgm:prSet/>
      <dgm:spPr/>
      <dgm:t>
        <a:bodyPr/>
        <a:lstStyle/>
        <a:p>
          <a:pPr algn="r" rtl="0"/>
          <a:r>
            <a:rPr lang="zh-TW" b="1" dirty="0" smtClean="0">
              <a:solidFill>
                <a:srgbClr val="008000"/>
              </a:solidFill>
            </a:rPr>
            <a:t>健康力</a:t>
          </a:r>
          <a:r>
            <a:rPr lang="zh-TW" b="1" dirty="0" smtClean="0"/>
            <a:t> </a:t>
          </a:r>
          <a:endParaRPr lang="zh-TW" dirty="0"/>
        </a:p>
      </dgm:t>
    </dgm:pt>
    <dgm:pt modelId="{19F7C7DA-B565-44EA-A922-166058BC94AE}" type="parTrans" cxnId="{877766C3-6AB1-4350-99DC-1DF0D1D985F7}">
      <dgm:prSet/>
      <dgm:spPr/>
      <dgm:t>
        <a:bodyPr/>
        <a:lstStyle/>
        <a:p>
          <a:endParaRPr lang="zh-TW" altLang="en-US"/>
        </a:p>
      </dgm:t>
    </dgm:pt>
    <dgm:pt modelId="{E5ACD553-59E3-491A-B278-7A0E7D60CE31}" type="sibTrans" cxnId="{877766C3-6AB1-4350-99DC-1DF0D1D985F7}">
      <dgm:prSet/>
      <dgm:spPr/>
      <dgm:t>
        <a:bodyPr/>
        <a:lstStyle/>
        <a:p>
          <a:endParaRPr lang="zh-TW" altLang="en-US"/>
        </a:p>
      </dgm:t>
    </dgm:pt>
    <dgm:pt modelId="{53E42F26-DF48-44B3-BB95-8A427902C483}">
      <dgm:prSet custT="1"/>
      <dgm:spPr/>
      <dgm:t>
        <a:bodyPr/>
        <a:lstStyle/>
        <a:p>
          <a:pPr rtl="0"/>
          <a:r>
            <a:rPr lang="zh-TW" altLang="en-US" sz="3200" b="1" dirty="0" smtClean="0">
              <a:solidFill>
                <a:srgbClr val="0000CC"/>
              </a:solidFill>
            </a:rPr>
            <a:t>              </a:t>
          </a:r>
          <a:r>
            <a:rPr lang="zh-TW" altLang="en-US" sz="3600" b="1" dirty="0" smtClean="0">
              <a:solidFill>
                <a:srgbClr val="FF0000"/>
              </a:solidFill>
            </a:rPr>
            <a:t>競爭力</a:t>
          </a:r>
          <a:endParaRPr lang="zh-TW" altLang="en-US" sz="3600" dirty="0">
            <a:solidFill>
              <a:srgbClr val="FF0000"/>
            </a:solidFill>
          </a:endParaRPr>
        </a:p>
      </dgm:t>
    </dgm:pt>
    <dgm:pt modelId="{4A176D6C-AC06-4FF3-B03C-875900CA4B6F}" type="parTrans" cxnId="{F9A60ED0-61E2-4A1E-B71A-A5103BC8EE1C}">
      <dgm:prSet/>
      <dgm:spPr/>
      <dgm:t>
        <a:bodyPr/>
        <a:lstStyle/>
        <a:p>
          <a:endParaRPr lang="zh-TW" altLang="en-US"/>
        </a:p>
      </dgm:t>
    </dgm:pt>
    <dgm:pt modelId="{D58B4EEB-60AE-4D4A-AB48-7A3A38D87EB0}" type="sibTrans" cxnId="{F9A60ED0-61E2-4A1E-B71A-A5103BC8EE1C}">
      <dgm:prSet/>
      <dgm:spPr/>
      <dgm:t>
        <a:bodyPr/>
        <a:lstStyle/>
        <a:p>
          <a:endParaRPr lang="zh-TW" altLang="en-US"/>
        </a:p>
      </dgm:t>
    </dgm:pt>
    <dgm:pt modelId="{BAC0B083-D8F2-4A15-B2FF-F5D53022EFBD}" type="pres">
      <dgm:prSet presAssocID="{3A0BBE69-2BA9-428C-B8E9-A3F2B3E7217C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1878AB2-DBBC-4338-B20A-36B053B6DC6A}" type="pres">
      <dgm:prSet presAssocID="{3A0BBE69-2BA9-428C-B8E9-A3F2B3E7217C}" presName="arrow" presStyleLbl="bgShp" presStyleIdx="0" presStyleCnt="1" custLinFactNeighborX="-21277" custLinFactNeighborY="-5199"/>
      <dgm:spPr>
        <a:solidFill>
          <a:schemeClr val="accent5">
            <a:lumMod val="75000"/>
          </a:schemeClr>
        </a:solidFill>
        <a:ln>
          <a:solidFill>
            <a:srgbClr val="C00000"/>
          </a:solidFill>
        </a:ln>
      </dgm:spPr>
    </dgm:pt>
    <dgm:pt modelId="{BF16A7E0-E57B-4394-B090-2A12CB7BEF93}" type="pres">
      <dgm:prSet presAssocID="{3A0BBE69-2BA9-428C-B8E9-A3F2B3E7217C}" presName="arrowDiagram4" presStyleCnt="0"/>
      <dgm:spPr/>
    </dgm:pt>
    <dgm:pt modelId="{B041EA4E-0CAE-49C6-A0EC-642B2B083255}" type="pres">
      <dgm:prSet presAssocID="{EC3E0883-13F5-440A-BFD0-ED8D9053300E}" presName="bullet4a" presStyleLbl="node1" presStyleIdx="0" presStyleCnt="4" custScaleX="299063" custScaleY="279613"/>
      <dgm:spPr/>
    </dgm:pt>
    <dgm:pt modelId="{2DE35399-117D-45B6-A8C3-236507F5C011}" type="pres">
      <dgm:prSet presAssocID="{EC3E0883-13F5-440A-BFD0-ED8D9053300E}" presName="textBox4a" presStyleLbl="revTx" presStyleIdx="0" presStyleCnt="4" custScaleX="117584" custLinFactNeighborX="28904" custLinFactNeighborY="22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A673E3-3940-4104-898E-D8F684021B1F}" type="pres">
      <dgm:prSet presAssocID="{393F8EC0-845E-4F90-98F4-38ABA7AE7F89}" presName="bullet4b" presStyleLbl="node1" presStyleIdx="1" presStyleCnt="4" custScaleX="170790" custScaleY="170790" custLinFactNeighborX="14665" custLinFactNeighborY="22247"/>
      <dgm:spPr/>
    </dgm:pt>
    <dgm:pt modelId="{5CEF1FEC-3B9D-490D-B85E-05B65837EF57}" type="pres">
      <dgm:prSet presAssocID="{393F8EC0-845E-4F90-98F4-38ABA7AE7F89}" presName="textBox4b" presStyleLbl="revTx" presStyleIdx="1" presStyleCnt="4" custScaleX="147580" custLinFactNeighborX="30949" custLinFactNeighborY="-125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D23B61-6F1A-4324-BC1D-A2A4ADC8A89A}" type="pres">
      <dgm:prSet presAssocID="{25779A85-D288-4BA5-8F40-52D7C0E38A2C}" presName="bullet4c" presStyleLbl="node1" presStyleIdx="2" presStyleCnt="4" custScaleX="145243" custScaleY="140874" custLinFactNeighborX="22021" custLinFactNeighborY="8267"/>
      <dgm:spPr/>
    </dgm:pt>
    <dgm:pt modelId="{1F350F4D-42D4-45D1-97DE-36546A2B74CC}" type="pres">
      <dgm:prSet presAssocID="{25779A85-D288-4BA5-8F40-52D7C0E38A2C}" presName="textBox4c" presStyleLbl="revTx" presStyleIdx="2" presStyleCnt="4" custScaleX="114123" custLinFactNeighborX="10316" custLinFactNeighborY="-292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9304C2F-BBAE-4E7B-A979-AD57E812DC68}" type="pres">
      <dgm:prSet presAssocID="{53E42F26-DF48-44B3-BB95-8A427902C483}" presName="bullet4d" presStyleLbl="node1" presStyleIdx="3" presStyleCnt="4" custScaleX="174603" custScaleY="161022" custLinFactNeighborX="64266" custLinFactNeighborY="-31307"/>
      <dgm:spPr>
        <a:prstGeom prst="sun">
          <a:avLst/>
        </a:prstGeom>
        <a:solidFill>
          <a:srgbClr val="FFFF00"/>
        </a:solidFill>
        <a:ln>
          <a:solidFill>
            <a:srgbClr val="FF0000"/>
          </a:solidFill>
        </a:ln>
      </dgm:spPr>
    </dgm:pt>
    <dgm:pt modelId="{FE30DCF1-A0F0-4F65-8B3A-38504B8307A1}" type="pres">
      <dgm:prSet presAssocID="{53E42F26-DF48-44B3-BB95-8A427902C483}" presName="textBox4d" presStyleLbl="revTx" presStyleIdx="3" presStyleCnt="4" custScaleX="222531" custLinFactNeighborX="1615" custLinFactNeighborY="-1288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9E569DB-E135-464E-BB6D-233F816B86EF}" srcId="{3A0BBE69-2BA9-428C-B8E9-A3F2B3E7217C}" destId="{EC3E0883-13F5-440A-BFD0-ED8D9053300E}" srcOrd="0" destOrd="0" parTransId="{A23A8F00-6D6B-45F1-9918-D37B96CC7DED}" sibTransId="{16E33F48-D49F-4185-AADC-306A6B760D8A}"/>
    <dgm:cxn modelId="{09694437-D572-42DC-87CC-3674D89EE4A9}" type="presOf" srcId="{EC3E0883-13F5-440A-BFD0-ED8D9053300E}" destId="{2DE35399-117D-45B6-A8C3-236507F5C011}" srcOrd="0" destOrd="0" presId="urn:microsoft.com/office/officeart/2005/8/layout/arrow2"/>
    <dgm:cxn modelId="{B1A253D5-3044-45E9-8AFE-FDD587D1D2F3}" type="presOf" srcId="{25779A85-D288-4BA5-8F40-52D7C0E38A2C}" destId="{1F350F4D-42D4-45D1-97DE-36546A2B74CC}" srcOrd="0" destOrd="0" presId="urn:microsoft.com/office/officeart/2005/8/layout/arrow2"/>
    <dgm:cxn modelId="{F9A60ED0-61E2-4A1E-B71A-A5103BC8EE1C}" srcId="{3A0BBE69-2BA9-428C-B8E9-A3F2B3E7217C}" destId="{53E42F26-DF48-44B3-BB95-8A427902C483}" srcOrd="3" destOrd="0" parTransId="{4A176D6C-AC06-4FF3-B03C-875900CA4B6F}" sibTransId="{D58B4EEB-60AE-4D4A-AB48-7A3A38D87EB0}"/>
    <dgm:cxn modelId="{AFBAC8AA-2543-4278-9C50-6ADA1DE5483F}" type="presOf" srcId="{3A0BBE69-2BA9-428C-B8E9-A3F2B3E7217C}" destId="{BAC0B083-D8F2-4A15-B2FF-F5D53022EFBD}" srcOrd="0" destOrd="0" presId="urn:microsoft.com/office/officeart/2005/8/layout/arrow2"/>
    <dgm:cxn modelId="{CEFD9182-40EE-4FAF-8AFE-AE580800AC77}" type="presOf" srcId="{393F8EC0-845E-4F90-98F4-38ABA7AE7F89}" destId="{5CEF1FEC-3B9D-490D-B85E-05B65837EF57}" srcOrd="0" destOrd="0" presId="urn:microsoft.com/office/officeart/2005/8/layout/arrow2"/>
    <dgm:cxn modelId="{877766C3-6AB1-4350-99DC-1DF0D1D985F7}" srcId="{3A0BBE69-2BA9-428C-B8E9-A3F2B3E7217C}" destId="{25779A85-D288-4BA5-8F40-52D7C0E38A2C}" srcOrd="2" destOrd="0" parTransId="{19F7C7DA-B565-44EA-A922-166058BC94AE}" sibTransId="{E5ACD553-59E3-491A-B278-7A0E7D60CE31}"/>
    <dgm:cxn modelId="{787857D9-AFA1-4F54-A195-D7397314E789}" type="presOf" srcId="{53E42F26-DF48-44B3-BB95-8A427902C483}" destId="{FE30DCF1-A0F0-4F65-8B3A-38504B8307A1}" srcOrd="0" destOrd="0" presId="urn:microsoft.com/office/officeart/2005/8/layout/arrow2"/>
    <dgm:cxn modelId="{57314B2C-E94B-44D1-97E8-74D5CA65AA50}" srcId="{3A0BBE69-2BA9-428C-B8E9-A3F2B3E7217C}" destId="{393F8EC0-845E-4F90-98F4-38ABA7AE7F89}" srcOrd="1" destOrd="0" parTransId="{DB19BD5E-6BF2-4CF2-BB26-180C7FEC8153}" sibTransId="{BA21FBEF-76E7-4A8B-ABA9-5D289E18127B}"/>
    <dgm:cxn modelId="{AFCA4477-8738-4A3B-85B5-B6FB0D506769}" type="presParOf" srcId="{BAC0B083-D8F2-4A15-B2FF-F5D53022EFBD}" destId="{E1878AB2-DBBC-4338-B20A-36B053B6DC6A}" srcOrd="0" destOrd="0" presId="urn:microsoft.com/office/officeart/2005/8/layout/arrow2"/>
    <dgm:cxn modelId="{E4ACC831-EAFB-4FA1-974B-F511CCFA66FB}" type="presParOf" srcId="{BAC0B083-D8F2-4A15-B2FF-F5D53022EFBD}" destId="{BF16A7E0-E57B-4394-B090-2A12CB7BEF93}" srcOrd="1" destOrd="0" presId="urn:microsoft.com/office/officeart/2005/8/layout/arrow2"/>
    <dgm:cxn modelId="{2B7FCBE5-A9B5-4F15-A38F-5D8565F14E6A}" type="presParOf" srcId="{BF16A7E0-E57B-4394-B090-2A12CB7BEF93}" destId="{B041EA4E-0CAE-49C6-A0EC-642B2B083255}" srcOrd="0" destOrd="0" presId="urn:microsoft.com/office/officeart/2005/8/layout/arrow2"/>
    <dgm:cxn modelId="{BCD63374-DD81-4CC1-8CB9-BE184BF55527}" type="presParOf" srcId="{BF16A7E0-E57B-4394-B090-2A12CB7BEF93}" destId="{2DE35399-117D-45B6-A8C3-236507F5C011}" srcOrd="1" destOrd="0" presId="urn:microsoft.com/office/officeart/2005/8/layout/arrow2"/>
    <dgm:cxn modelId="{D67FC62F-08A6-459F-9646-416447E50496}" type="presParOf" srcId="{BF16A7E0-E57B-4394-B090-2A12CB7BEF93}" destId="{68A673E3-3940-4104-898E-D8F684021B1F}" srcOrd="2" destOrd="0" presId="urn:microsoft.com/office/officeart/2005/8/layout/arrow2"/>
    <dgm:cxn modelId="{49D2DB0C-8E95-4202-9A07-B4E019A0C8F0}" type="presParOf" srcId="{BF16A7E0-E57B-4394-B090-2A12CB7BEF93}" destId="{5CEF1FEC-3B9D-490D-B85E-05B65837EF57}" srcOrd="3" destOrd="0" presId="urn:microsoft.com/office/officeart/2005/8/layout/arrow2"/>
    <dgm:cxn modelId="{3CF3E2C5-D0A8-45AA-9F8F-26F4286D325D}" type="presParOf" srcId="{BF16A7E0-E57B-4394-B090-2A12CB7BEF93}" destId="{BBD23B61-6F1A-4324-BC1D-A2A4ADC8A89A}" srcOrd="4" destOrd="0" presId="urn:microsoft.com/office/officeart/2005/8/layout/arrow2"/>
    <dgm:cxn modelId="{9DF4678A-9547-438E-BB2E-EA9C846903E2}" type="presParOf" srcId="{BF16A7E0-E57B-4394-B090-2A12CB7BEF93}" destId="{1F350F4D-42D4-45D1-97DE-36546A2B74CC}" srcOrd="5" destOrd="0" presId="urn:microsoft.com/office/officeart/2005/8/layout/arrow2"/>
    <dgm:cxn modelId="{81586BF4-0EB3-4D7C-AB6F-AD1FACADD0B9}" type="presParOf" srcId="{BF16A7E0-E57B-4394-B090-2A12CB7BEF93}" destId="{B9304C2F-BBAE-4E7B-A979-AD57E812DC68}" srcOrd="6" destOrd="0" presId="urn:microsoft.com/office/officeart/2005/8/layout/arrow2"/>
    <dgm:cxn modelId="{6096ECB9-D582-4573-BFC4-3E85550F2864}" type="presParOf" srcId="{BF16A7E0-E57B-4394-B090-2A12CB7BEF93}" destId="{FE30DCF1-A0F0-4F65-8B3A-38504B8307A1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78AB2-DBBC-4338-B20A-36B053B6DC6A}">
      <dsp:nvSpPr>
        <dsp:cNvPr id="0" name=""/>
        <dsp:cNvSpPr/>
      </dsp:nvSpPr>
      <dsp:spPr>
        <a:xfrm>
          <a:off x="-59816" y="0"/>
          <a:ext cx="6647974" cy="415498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lumMod val="75000"/>
          </a:schemeClr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41EA4E-0CAE-49C6-A0EC-642B2B083255}">
      <dsp:nvSpPr>
        <dsp:cNvPr id="0" name=""/>
        <dsp:cNvSpPr/>
      </dsp:nvSpPr>
      <dsp:spPr>
        <a:xfrm>
          <a:off x="442822" y="2952328"/>
          <a:ext cx="457277" cy="4275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E35399-117D-45B6-A8C3-236507F5C011}">
      <dsp:nvSpPr>
        <dsp:cNvPr id="0" name=""/>
        <dsp:cNvSpPr/>
      </dsp:nvSpPr>
      <dsp:spPr>
        <a:xfrm>
          <a:off x="900095" y="3166097"/>
          <a:ext cx="1336699" cy="988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20" tIns="0" rIns="0" bIns="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solidFill>
                <a:srgbClr val="0000CC"/>
              </a:solidFill>
            </a:rPr>
            <a:t>學習力</a:t>
          </a:r>
          <a:r>
            <a:rPr lang="zh-TW" sz="3200" b="1" kern="1200" dirty="0" smtClean="0"/>
            <a:t> </a:t>
          </a:r>
          <a:endParaRPr lang="zh-TW" sz="3200" kern="1200" dirty="0"/>
        </a:p>
      </dsp:txBody>
      <dsp:txXfrm>
        <a:off x="900095" y="3166097"/>
        <a:ext cx="1336699" cy="988886"/>
      </dsp:txXfrm>
    </dsp:sp>
    <dsp:sp modelId="{68A673E3-3940-4104-898E-D8F684021B1F}">
      <dsp:nvSpPr>
        <dsp:cNvPr id="0" name=""/>
        <dsp:cNvSpPr/>
      </dsp:nvSpPr>
      <dsp:spPr>
        <a:xfrm>
          <a:off x="1620180" y="2088233"/>
          <a:ext cx="454163" cy="4541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EF1FEC-3B9D-490D-B85E-05B65837EF57}">
      <dsp:nvSpPr>
        <dsp:cNvPr id="0" name=""/>
        <dsp:cNvSpPr/>
      </dsp:nvSpPr>
      <dsp:spPr>
        <a:xfrm>
          <a:off x="1908209" y="2232250"/>
          <a:ext cx="2060326" cy="1898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05" tIns="0" rIns="0" bIns="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0000CC"/>
              </a:solidFill>
            </a:rPr>
            <a:t> </a:t>
          </a:r>
          <a:r>
            <a:rPr lang="zh-TW" sz="3200" b="1" kern="1200" dirty="0" smtClean="0">
              <a:solidFill>
                <a:srgbClr val="0000CC"/>
              </a:solidFill>
            </a:rPr>
            <a:t>品格力</a:t>
          </a:r>
          <a:endParaRPr lang="zh-TW" sz="3200" kern="1200" dirty="0">
            <a:solidFill>
              <a:srgbClr val="0000CC"/>
            </a:solidFill>
          </a:endParaRPr>
        </a:p>
      </dsp:txBody>
      <dsp:txXfrm>
        <a:off x="1908209" y="2232250"/>
        <a:ext cx="2060326" cy="1898827"/>
      </dsp:txXfrm>
    </dsp:sp>
    <dsp:sp modelId="{BBD23B61-6F1A-4324-BC1D-A2A4ADC8A89A}">
      <dsp:nvSpPr>
        <dsp:cNvPr id="0" name=""/>
        <dsp:cNvSpPr/>
      </dsp:nvSpPr>
      <dsp:spPr>
        <a:xfrm>
          <a:off x="3052644" y="1368152"/>
          <a:ext cx="511753" cy="4963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350F4D-42D4-45D1-97DE-36546A2B74CC}">
      <dsp:nvSpPr>
        <dsp:cNvPr id="0" name=""/>
        <dsp:cNvSpPr/>
      </dsp:nvSpPr>
      <dsp:spPr>
        <a:xfrm>
          <a:off x="3276366" y="1512173"/>
          <a:ext cx="1593242" cy="2567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9" tIns="0" rIns="0" bIns="0" numCol="1" spcCol="1270" anchor="t" anchorCtr="0">
          <a:noAutofit/>
        </a:bodyPr>
        <a:lstStyle/>
        <a:p>
          <a:pPr lvl="0" algn="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solidFill>
                <a:srgbClr val="008000"/>
              </a:solidFill>
            </a:rPr>
            <a:t>健康力</a:t>
          </a:r>
          <a:r>
            <a:rPr lang="zh-TW" sz="3200" b="1" kern="1200" dirty="0" smtClean="0"/>
            <a:t> </a:t>
          </a:r>
          <a:endParaRPr lang="zh-TW" sz="3200" kern="1200" dirty="0"/>
        </a:p>
      </dsp:txBody>
      <dsp:txXfrm>
        <a:off x="3276366" y="1512173"/>
        <a:ext cx="1593242" cy="2567780"/>
      </dsp:txXfrm>
    </dsp:sp>
    <dsp:sp modelId="{B9304C2F-BBAE-4E7B-A979-AD57E812DC68}">
      <dsp:nvSpPr>
        <dsp:cNvPr id="0" name=""/>
        <dsp:cNvSpPr/>
      </dsp:nvSpPr>
      <dsp:spPr>
        <a:xfrm>
          <a:off x="4684476" y="648072"/>
          <a:ext cx="824136" cy="760033"/>
        </a:xfrm>
        <a:prstGeom prst="sun">
          <a:avLst/>
        </a:prstGeom>
        <a:solidFill>
          <a:srgbClr val="FFFF0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30DCF1-A0F0-4F65-8B3A-38504B8307A1}">
      <dsp:nvSpPr>
        <dsp:cNvPr id="0" name=""/>
        <dsp:cNvSpPr/>
      </dsp:nvSpPr>
      <dsp:spPr>
        <a:xfrm>
          <a:off x="3937893" y="792089"/>
          <a:ext cx="3106698" cy="2979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106" tIns="0" rIns="0" bIns="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0000CC"/>
              </a:solidFill>
            </a:rPr>
            <a:t>              </a:t>
          </a:r>
          <a:r>
            <a:rPr lang="zh-TW" altLang="en-US" sz="3600" b="1" kern="1200" dirty="0" smtClean="0">
              <a:solidFill>
                <a:srgbClr val="FF0000"/>
              </a:solidFill>
            </a:rPr>
            <a:t>競爭力</a:t>
          </a:r>
          <a:endParaRPr lang="zh-TW" altLang="en-US" sz="3600" kern="1200" dirty="0">
            <a:solidFill>
              <a:srgbClr val="FF0000"/>
            </a:solidFill>
          </a:endParaRPr>
        </a:p>
      </dsp:txBody>
      <dsp:txXfrm>
        <a:off x="3937893" y="792089"/>
        <a:ext cx="3106698" cy="2979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B3974A9A-27A9-4470-ADD9-921C7A93E5E1}" type="datetimeFigureOut">
              <a:rPr lang="zh-TW" altLang="en-US"/>
              <a:pPr>
                <a:defRPr/>
              </a:pPr>
              <a:t>2019/6/26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63FAA232-9D0F-4077-B0DD-CCE1CA16F97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9810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30B7F426-5B6A-40E7-A9A0-66674206569A}" type="datetimeFigureOut">
              <a:rPr lang="zh-TW" altLang="en-US"/>
              <a:pPr>
                <a:defRPr/>
              </a:pPr>
              <a:t>2019/6/26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59C771D3-62FF-40B6-ABC3-79132FD99E6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0175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29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1FDE39-FC04-4E77-9ED6-31D445FE5DAC}" type="slidenum">
              <a:rPr lang="zh-TW" altLang="en-US" smtClean="0">
                <a:ea typeface="新細明體" charset="-120"/>
              </a:rPr>
              <a:pPr/>
              <a:t>1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化對角線角落矩形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101375F-2F96-464E-AA70-5BD9E2A3EFC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頁尾版面配置區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2E3C3-C5B4-485A-843E-5921ECB5DD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3554A-A450-4AC9-8632-DE9F8E92B1F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B33B7-71DF-45DA-BC9E-3D00ECE82743}" type="datetimeFigureOut">
              <a:rPr lang="zh-TW" altLang="en-US"/>
              <a:pPr>
                <a:defRPr/>
              </a:pPr>
              <a:t>2019/6/26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23C9F-7473-49A5-B25E-D2AF7F37A08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5E563-E4B8-4789-92E3-B84A407892B5}" type="datetimeFigureOut">
              <a:rPr lang="zh-TW" altLang="en-US"/>
              <a:pPr>
                <a:defRPr/>
              </a:pPr>
              <a:t>2019/6/26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91056-FA4D-4075-8C86-2242328C607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C950E-911F-4854-944F-21855577E6E1}" type="datetimeFigureOut">
              <a:rPr lang="zh-TW" altLang="en-US"/>
              <a:pPr>
                <a:defRPr/>
              </a:pPr>
              <a:t>2019/6/26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3B381-A07B-4B8B-BEA7-F3CD1CC9754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9F1BB-C577-47C6-B851-6026A99A7A4D}" type="datetimeFigureOut">
              <a:rPr lang="zh-TW" altLang="en-US"/>
              <a:pPr>
                <a:defRPr/>
              </a:pPr>
              <a:t>2019/6/26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56A27-D70C-4210-B33D-D933E897B0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11851-9A41-4D5D-9E85-176C89660F44}" type="datetimeFigureOut">
              <a:rPr lang="zh-TW" altLang="en-US"/>
              <a:pPr>
                <a:defRPr/>
              </a:pPr>
              <a:t>2019/6/26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F7CD7-A628-4FD9-BAED-EE3900557F1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B3287-02E3-489B-B510-309BCA7F7891}" type="datetimeFigureOut">
              <a:rPr lang="zh-TW" altLang="en-US"/>
              <a:pPr>
                <a:defRPr/>
              </a:pPr>
              <a:t>2019/6/26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AAB16-2CEC-411F-87C1-D556466932A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FD71B-129D-4E66-A538-ABE4CDCD2E92}" type="datetimeFigureOut">
              <a:rPr lang="zh-TW" altLang="en-US"/>
              <a:pPr>
                <a:defRPr/>
              </a:pPr>
              <a:t>2019/6/26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54369-33A8-4372-9BBC-59A4334664A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B8925-49CD-414F-A22B-3E4409F8C2AA}" type="datetimeFigureOut">
              <a:rPr lang="zh-TW" altLang="en-US"/>
              <a:pPr>
                <a:defRPr/>
              </a:pPr>
              <a:t>2019/6/26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A669B-B97F-494F-B973-732FA91B5A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B5BEC7-067D-4786-81EA-937A978F29D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0BA18-AB48-49DE-AEBF-299312AD6920}" type="datetimeFigureOut">
              <a:rPr lang="zh-TW" altLang="en-US"/>
              <a:pPr>
                <a:defRPr/>
              </a:pPr>
              <a:t>2019/6/26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8FFB6-762D-40EE-B7AB-767444D36C6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F5516-5EFA-4D7C-A717-ABFA15D2F273}" type="datetimeFigureOut">
              <a:rPr lang="zh-TW" altLang="en-US"/>
              <a:pPr>
                <a:defRPr/>
              </a:pPr>
              <a:t>2019/6/26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671B8-7EB9-47BF-B40B-22285A6E178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4E30B-0FF3-43A7-91AF-84E7500B4419}" type="datetimeFigureOut">
              <a:rPr lang="zh-TW" altLang="en-US"/>
              <a:pPr>
                <a:defRPr/>
              </a:pPr>
              <a:t>2019/6/26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18D40-5252-4ACA-B0E4-D6F112444C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5026B-8078-4C2A-9A3D-7BDC929C24A3}" type="datetimeFigureOut">
              <a:rPr lang="zh-TW" altLang="en-US"/>
              <a:pPr>
                <a:defRPr/>
              </a:pPr>
              <a:t>2019/6/26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E16F2-1AAD-4F5F-8AF7-385B104B08B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EEF96-4326-4B8E-8769-15EF9AFCA23C}" type="datetimeFigureOut">
              <a:rPr lang="zh-TW" altLang="en-US"/>
              <a:pPr>
                <a:defRPr/>
              </a:pPr>
              <a:t>2019/6/26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95F47-8EE1-418E-9069-6FD55F92484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A6A1B-1649-42D5-AE13-8AF61D24E8EB}" type="datetimeFigureOut">
              <a:rPr lang="zh-TW" altLang="en-US"/>
              <a:pPr>
                <a:defRPr/>
              </a:pPr>
              <a:t>2019/6/26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0FB9F-591A-4E40-9505-0FC4B2BE09A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06BE4-3146-42AA-89D4-61FEA5DF9ADC}" type="datetimeFigureOut">
              <a:rPr lang="zh-TW" altLang="en-US"/>
              <a:pPr>
                <a:defRPr/>
              </a:pPr>
              <a:t>2019/6/26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E0B53-1461-47EE-A9B0-272A53ED526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3FF6D-446A-4254-A641-ABD0BEE11EB7}" type="datetimeFigureOut">
              <a:rPr lang="zh-TW" altLang="en-US"/>
              <a:pPr>
                <a:defRPr/>
              </a:pPr>
              <a:t>2019/6/26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FBEF3-B179-4467-934B-B7638A8EB43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0EC45-17DC-44F6-B3A0-DDA8E251140A}" type="datetimeFigureOut">
              <a:rPr lang="zh-TW" altLang="en-US"/>
              <a:pPr>
                <a:defRPr/>
              </a:pPr>
              <a:t>2019/6/26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2FAB7-9019-42F3-9327-EA09B5E8C92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0FA52-B425-4F83-B8D2-E99A1C5D94C9}" type="datetimeFigureOut">
              <a:rPr lang="zh-TW" altLang="en-US"/>
              <a:pPr>
                <a:defRPr/>
              </a:pPr>
              <a:t>2019/6/26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7B562-D3B8-44C6-B6A9-DDDFEFE021F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1668838-548C-4CE8-8442-B29D63B1FC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頁尾版面配置區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4BDC2-C380-4607-83D4-C6448AC498B9}" type="datetimeFigureOut">
              <a:rPr lang="zh-TW" altLang="en-US"/>
              <a:pPr>
                <a:defRPr/>
              </a:pPr>
              <a:t>2019/6/26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3C26F-0A08-4D27-A6D1-94EE0903DB6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3D66B-0CDF-431F-8FAC-A868A8179BF8}" type="datetimeFigureOut">
              <a:rPr lang="zh-TW" altLang="en-US"/>
              <a:pPr>
                <a:defRPr/>
              </a:pPr>
              <a:t>2019/6/26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13B0F-D2C0-441A-BD3C-747C6F9714D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6D487-F842-485A-933B-6880E44B7D98}" type="datetimeFigureOut">
              <a:rPr lang="zh-TW" altLang="en-US"/>
              <a:pPr>
                <a:defRPr/>
              </a:pPr>
              <a:t>2019/6/26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05AC8-5BCE-4DF1-8CEA-4508E7D470D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DC057-4FD0-46AF-856D-DD1716E9C9D2}" type="datetimeFigureOut">
              <a:rPr lang="zh-TW" altLang="en-US"/>
              <a:pPr>
                <a:defRPr/>
              </a:pPr>
              <a:t>2019/6/26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F90F7-2E72-468A-85B0-D27A1875AFF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16B24A-E5A0-4743-B59A-F8C401483B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9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495351-1C5F-4223-A237-B449016EC8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D2CD1E-562F-4920-95DD-520FB4FDF8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日期版面配置區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39A58-ACA2-44C8-B798-DC7F550EEA5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日期版面配置區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DF7E66A-0AA0-4147-890E-E71EB1A4342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頁尾版面配置區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5" name="日期版面配置區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216883F8-1942-44A6-AEA3-EFEEA8A7E4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頁尾版面配置區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化對角線角落矩形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ea typeface="新細明體" pitchFamily="18" charset="-120"/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ea typeface="新細明體" pitchFamily="18" charset="-120"/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  <a:ea typeface="新細明體" pitchFamily="18" charset="-120"/>
              </a:defRPr>
            </a:lvl1pPr>
            <a:extLst/>
          </a:lstStyle>
          <a:p>
            <a:pPr>
              <a:defRPr/>
            </a:pPr>
            <a:fld id="{2C555C44-F227-4E88-A78E-1D88DD1CDA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33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pic>
        <p:nvPicPr>
          <p:cNvPr id="1034" name="Picture 8" descr="圖片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33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圖片 8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06375" y="100013"/>
            <a:ext cx="7493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字方塊 1"/>
          <p:cNvSpPr txBox="1"/>
          <p:nvPr userDrawn="1"/>
        </p:nvSpPr>
        <p:spPr>
          <a:xfrm>
            <a:off x="6444208" y="115494"/>
            <a:ext cx="3395326" cy="52322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  <a:softEdge rad="63500"/>
          </a:effectLst>
        </p:spPr>
        <p:txBody>
          <a:bodyPr>
            <a:spAutoFit/>
            <a:scene3d>
              <a:camera prst="orthographicFront">
                <a:rot lat="0" lon="21299999" rev="0"/>
              </a:camera>
              <a:lightRig rig="threePt" dir="t"/>
            </a:scene3d>
          </a:bodyPr>
          <a:lstStyle/>
          <a:p>
            <a:pPr>
              <a:defRPr/>
            </a:pPr>
            <a:r>
              <a:rPr lang="zh-TW" altLang="en-US" sz="1400" dirty="0">
                <a:solidFill>
                  <a:srgbClr val="0033C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n-ea"/>
                <a:ea typeface="+mn-ea"/>
              </a:rPr>
              <a:t>用愛 讓孩子</a:t>
            </a:r>
            <a:endParaRPr lang="en-US" altLang="zh-TW" sz="1400" dirty="0">
              <a:solidFill>
                <a:srgbClr val="0033CC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zh-TW" altLang="en-US" sz="1400" dirty="0">
                <a:solidFill>
                  <a:srgbClr val="0033C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n-ea"/>
                <a:ea typeface="+mn-ea"/>
              </a:rPr>
              <a:t>發現自己  欣賞自己  展現自己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880" r:id="rId7"/>
    <p:sldLayoutId id="2147483911" r:id="rId8"/>
    <p:sldLayoutId id="2147483912" r:id="rId9"/>
    <p:sldLayoutId id="2147483881" r:id="rId10"/>
    <p:sldLayoutId id="2147483882" r:id="rId11"/>
  </p:sldLayoutIdLst>
  <p:timing>
    <p:tnLst>
      <p:par>
        <p:cTn id="1" dur="indefinite" restart="never" nodeType="tmRoot"/>
      </p:par>
    </p:tnLst>
  </p:timing>
  <p:txStyles>
    <p:titleStyle>
      <a:lvl1pPr marL="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  <a:ea typeface="微軟正黑體" pitchFamily="34" charset="-120"/>
        </a:defRPr>
      </a:lvl2pPr>
      <a:lvl3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  <a:ea typeface="微軟正黑體" pitchFamily="34" charset="-120"/>
        </a:defRPr>
      </a:lvl3pPr>
      <a:lvl4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  <a:ea typeface="微軟正黑體" pitchFamily="34" charset="-120"/>
        </a:defRPr>
      </a:lvl4pPr>
      <a:lvl5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  <a:ea typeface="微軟正黑體" pitchFamily="34" charset="-120"/>
        </a:defRPr>
      </a:lvl5pPr>
      <a:lvl6pPr marL="5111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  <a:ea typeface="微軟正黑體" pitchFamily="34" charset="-120"/>
        </a:defRPr>
      </a:lvl6pPr>
      <a:lvl7pPr marL="9683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  <a:ea typeface="微軟正黑體" pitchFamily="34" charset="-120"/>
        </a:defRPr>
      </a:lvl7pPr>
      <a:lvl8pPr marL="14255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  <a:ea typeface="微軟正黑體" pitchFamily="34" charset="-120"/>
        </a:defRPr>
      </a:lvl8pPr>
      <a:lvl9pPr marL="18827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  <a:ea typeface="微軟正黑體" pitchFamily="34" charset="-12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E02E7EB2-5219-416B-94B9-BCFEECAD17F1}" type="datetimeFigureOut">
              <a:rPr lang="zh-TW" altLang="en-US"/>
              <a:pPr>
                <a:defRPr/>
              </a:pPr>
              <a:t>2019/6/26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458FFD37-4557-41EE-A438-184091D053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6813DE54-BDCE-4563-BD39-2DC416DBFB22}" type="datetimeFigureOut">
              <a:rPr lang="zh-TW" altLang="en-US"/>
              <a:pPr>
                <a:defRPr/>
              </a:pPr>
              <a:t>2019/6/26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51B06FFA-C593-468F-87C0-86E7BA326CB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.tw/url?sa=i&amp;rct=j&amp;q=&amp;esrc=s&amp;source=images&amp;cd=&amp;ved=0ahUKEwjx35H9uu7WAhUKkpQKHcGsB9oQjRwIBw&amp;url=http://www.iaweg.com/tupian/gwwmoqmnps&amp;psig=AOvVaw1xD0H6lp-OM9B1rgzylEUk&amp;ust=150801366349007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DSC_9458"/>
          <p:cNvPicPr>
            <a:picLocks noChangeAspect="1" noChangeArrowheads="1"/>
          </p:cNvPicPr>
          <p:nvPr/>
        </p:nvPicPr>
        <p:blipFill>
          <a:blip r:embed="rId3" cstate="print">
            <a:lum bright="52000" contrast="-60000"/>
          </a:blip>
          <a:srcRect/>
          <a:stretch>
            <a:fillRect/>
          </a:stretch>
        </p:blipFill>
        <p:spPr bwMode="auto">
          <a:xfrm>
            <a:off x="2265" y="-174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204436" y="2132856"/>
            <a:ext cx="6768752" cy="853942"/>
          </a:xfr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幸福磚仔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 美滿載興村</a:t>
            </a:r>
            <a:endParaRPr lang="zh-TW" altLang="en-US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59" name="文字方塊 1"/>
          <p:cNvSpPr txBox="1">
            <a:spLocks noGrp="1" noChangeArrowheads="1"/>
          </p:cNvSpPr>
          <p:nvPr>
            <p:ph type="subTitle" idx="1"/>
          </p:nvPr>
        </p:nvSpPr>
        <p:spPr>
          <a:xfrm>
            <a:off x="3419872" y="4655927"/>
            <a:ext cx="6559550" cy="2184648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報告人   </a:t>
            </a:r>
            <a:endParaRPr lang="en-US" altLang="zh-TW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屏東縣載興國小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教導主任</a:t>
            </a:r>
            <a:endParaRPr lang="en-US" altLang="zh-TW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zh-TW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粘玉堂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108.06.27</a:t>
            </a:r>
            <a:endParaRPr lang="en-US" altLang="zh-TW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altLang="zh-TW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altLang="zh-TW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3" name="圖片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788" y="88900"/>
            <a:ext cx="947737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「人物 動」的圖片搜尋結果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9252520" cy="5445224"/>
          </a:xfrm>
          <a:prstGeom prst="rect">
            <a:avLst/>
          </a:prstGeom>
          <a:noFill/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</a:rPr>
              <a:t>健康是個觀念，但不能只是想著</a:t>
            </a:r>
            <a:r>
              <a:rPr lang="en-US" altLang="zh-TW" dirty="0" smtClean="0">
                <a:solidFill>
                  <a:schemeClr val="bg1"/>
                </a:solidFill>
              </a:rPr>
              <a:t>~</a:t>
            </a:r>
            <a:br>
              <a:rPr lang="en-US" altLang="zh-TW" dirty="0" smtClean="0">
                <a:solidFill>
                  <a:schemeClr val="bg1"/>
                </a:solidFill>
              </a:rPr>
            </a:br>
            <a:r>
              <a:rPr lang="en-US" altLang="zh-TW" sz="6700" dirty="0" smtClean="0">
                <a:solidFill>
                  <a:schemeClr val="bg1"/>
                </a:solidFill>
              </a:rPr>
              <a:t>~~~</a:t>
            </a:r>
            <a:r>
              <a:rPr lang="zh-TW" altLang="en-US" sz="6700" dirty="0" smtClean="0">
                <a:solidFill>
                  <a:schemeClr val="bg1"/>
                </a:solidFill>
              </a:rPr>
              <a:t>更要去做到</a:t>
            </a:r>
            <a:r>
              <a:rPr lang="en-US" altLang="zh-TW" sz="6700" dirty="0" smtClean="0">
                <a:solidFill>
                  <a:schemeClr val="bg1"/>
                </a:solidFill>
              </a:rPr>
              <a:t>~~~</a:t>
            </a:r>
            <a:endParaRPr lang="zh-TW" altLang="en-US" sz="6700" dirty="0">
              <a:solidFill>
                <a:schemeClr val="bg1"/>
              </a:solidFill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575048" y="2348880"/>
            <a:ext cx="856895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92100" marR="0" lvl="0" indent="-292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健 康 體 位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--</a:t>
            </a:r>
            <a:r>
              <a:rPr kumimoji="0" lang="zh-TW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天天運動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</a:t>
            </a:r>
            <a:r>
              <a:rPr kumimoji="0" lang="zh-TW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健康久久 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口 腔 衛 生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--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從小保護牙，老來不缺牙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視 力 保 健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--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四電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少於</a:t>
            </a:r>
            <a:r>
              <a:rPr kumimoji="0" lang="en-US" altLang="zh-TW" sz="3200" dirty="0">
                <a:solidFill>
                  <a:schemeClr val="bg1"/>
                </a:solidFill>
                <a:latin typeface="+mn-lt"/>
                <a:ea typeface="+mn-ea"/>
              </a:rPr>
              <a:t>1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85210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，眼睛看得清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傳染病預防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zh-TW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戴口罩勤洗手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，疾病遠離我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tabLst/>
              <a:defRPr/>
            </a:pPr>
            <a:r>
              <a:rPr kumimoji="0" lang="zh-TW" altLang="en-US" sz="3200" dirty="0" smtClean="0">
                <a:solidFill>
                  <a:schemeClr val="bg1"/>
                </a:solidFill>
                <a:latin typeface="+mn-lt"/>
                <a:ea typeface="+mn-ea"/>
              </a:rPr>
              <a:t>菸 害 防 制</a:t>
            </a:r>
            <a:r>
              <a:rPr kumimoji="0" lang="en-US" altLang="zh-TW" sz="3200" dirty="0" smtClean="0">
                <a:solidFill>
                  <a:schemeClr val="bg1"/>
                </a:solidFill>
                <a:latin typeface="+mn-lt"/>
                <a:ea typeface="+mn-ea"/>
              </a:rPr>
              <a:t>--</a:t>
            </a:r>
            <a:r>
              <a:rPr kumimoji="0" lang="zh-TW" altLang="en-US" sz="3200" dirty="0" smtClean="0">
                <a:solidFill>
                  <a:schemeClr val="bg1"/>
                </a:solidFill>
                <a:latin typeface="+mn-lt"/>
                <a:ea typeface="+mn-ea"/>
              </a:rPr>
              <a:t>培養良好生活作息、態度</a:t>
            </a:r>
            <a:endParaRPr kumimoji="0" lang="zh-TW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全 民 健 保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zh-TW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健康生活，活力校園</a:t>
            </a:r>
          </a:p>
          <a:p>
            <a:pPr marL="292100" marR="0" lvl="0" indent="-292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26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8229600" cy="2664296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dirty="0"/>
              <a:t/>
            </a:r>
            <a:br>
              <a:rPr lang="zh-TW" altLang="en-US" dirty="0"/>
            </a:br>
            <a:r>
              <a:rPr lang="en-US" altLang="zh-TW" sz="3600" dirty="0" smtClean="0">
                <a:solidFill>
                  <a:schemeClr val="bg1"/>
                </a:solidFill>
              </a:rPr>
              <a:t>106</a:t>
            </a:r>
            <a:r>
              <a:rPr lang="zh-TW" altLang="en-US" sz="3600" dirty="0" smtClean="0">
                <a:solidFill>
                  <a:schemeClr val="bg1"/>
                </a:solidFill>
              </a:rPr>
              <a:t>學年參加縣</a:t>
            </a:r>
            <a:r>
              <a:rPr lang="zh-TW" altLang="en-US" sz="3600" dirty="0">
                <a:solidFill>
                  <a:schemeClr val="bg1"/>
                </a:solidFill>
              </a:rPr>
              <a:t>內健</a:t>
            </a:r>
            <a:r>
              <a:rPr lang="zh-TW" altLang="en-US" sz="3600" dirty="0" smtClean="0">
                <a:solidFill>
                  <a:schemeClr val="bg1"/>
                </a:solidFill>
              </a:rPr>
              <a:t>促學校輔導</a:t>
            </a:r>
            <a:r>
              <a:rPr lang="zh-TW" altLang="en-US" sz="3600" dirty="0">
                <a:solidFill>
                  <a:schemeClr val="bg1"/>
                </a:solidFill>
              </a:rPr>
              <a:t>訪視</a:t>
            </a:r>
            <a:r>
              <a:rPr lang="zh-TW" altLang="en-US" sz="3600" dirty="0" smtClean="0">
                <a:solidFill>
                  <a:schemeClr val="bg1"/>
                </a:solidFill>
              </a:rPr>
              <a:t>，將</a:t>
            </a:r>
            <a:r>
              <a:rPr lang="zh-TW" altLang="en-US" sz="3600" b="1" dirty="0" smtClean="0">
                <a:solidFill>
                  <a:schemeClr val="bg1"/>
                </a:solidFill>
              </a:rPr>
              <a:t>訪</a:t>
            </a:r>
            <a:r>
              <a:rPr lang="zh-TW" altLang="en-US" sz="3600" b="1" dirty="0">
                <a:solidFill>
                  <a:schemeClr val="bg1"/>
                </a:solidFill>
              </a:rPr>
              <a:t>視指標結合國際認證指標</a:t>
            </a:r>
            <a:r>
              <a:rPr lang="zh-TW" altLang="en-US" sz="3600" dirty="0">
                <a:solidFill>
                  <a:schemeClr val="bg1"/>
                </a:solidFill>
              </a:rPr>
              <a:t>，循國際認證指標脈絡</a:t>
            </a:r>
            <a:r>
              <a:rPr lang="zh-TW" altLang="en-US" sz="3600" dirty="0" smtClean="0">
                <a:solidFill>
                  <a:schemeClr val="bg1"/>
                </a:solidFill>
              </a:rPr>
              <a:t>檢視本校</a:t>
            </a:r>
            <a:r>
              <a:rPr lang="zh-TW" altLang="en-US" sz="3600" dirty="0">
                <a:solidFill>
                  <a:schemeClr val="bg1"/>
                </a:solidFill>
              </a:rPr>
              <a:t>執行健康促進業務辦理</a:t>
            </a:r>
            <a:r>
              <a:rPr lang="zh-TW" altLang="en-US" sz="3600" dirty="0" smtClean="0">
                <a:solidFill>
                  <a:schemeClr val="bg1"/>
                </a:solidFill>
              </a:rPr>
              <a:t>情形，共同</a:t>
            </a:r>
            <a:r>
              <a:rPr lang="zh-TW" altLang="en-US" sz="3600" dirty="0">
                <a:solidFill>
                  <a:schemeClr val="bg1"/>
                </a:solidFill>
              </a:rPr>
              <a:t>攜手改善</a:t>
            </a:r>
            <a:r>
              <a:rPr lang="zh-TW" altLang="en-US" sz="3600" dirty="0" smtClean="0">
                <a:solidFill>
                  <a:schemeClr val="bg1"/>
                </a:solidFill>
              </a:rPr>
              <a:t>本校學童</a:t>
            </a:r>
            <a:r>
              <a:rPr lang="zh-TW" altLang="en-US" sz="3600" dirty="0">
                <a:solidFill>
                  <a:schemeClr val="bg1"/>
                </a:solidFill>
              </a:rPr>
              <a:t>健康</a:t>
            </a:r>
            <a:r>
              <a:rPr lang="zh-TW" altLang="en-US" sz="3600" dirty="0" smtClean="0">
                <a:solidFill>
                  <a:schemeClr val="bg1"/>
                </a:solidFill>
              </a:rPr>
              <a:t>問題，並於</a:t>
            </a:r>
            <a:r>
              <a:rPr lang="en-US" altLang="zh-TW" sz="3600" dirty="0" smtClean="0">
                <a:solidFill>
                  <a:schemeClr val="bg1"/>
                </a:solidFill>
              </a:rPr>
              <a:t>107</a:t>
            </a:r>
            <a:r>
              <a:rPr lang="zh-TW" altLang="en-US" sz="3600" dirty="0" smtClean="0">
                <a:solidFill>
                  <a:schemeClr val="bg1"/>
                </a:solidFill>
              </a:rPr>
              <a:t>年度接受輔導後參加國際認證。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4" name="Picture 2" descr="https://tse3.mm.bing.net/th?id=OIP.rkSLRfFuNMjWuFsiGX-cQQHaE_&amp;pid=Api&amp;P=0&amp;w=270&amp;h=18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73016"/>
            <a:ext cx="756084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243899" y="5085184"/>
            <a:ext cx="861774" cy="12241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+mn-ea"/>
                <a:ea typeface="+mn-ea"/>
              </a:rPr>
              <a:t>健康</a:t>
            </a:r>
            <a:endParaRPr lang="zh-TW" altLang="en-US" sz="4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47985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50912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6600" b="1" dirty="0">
                <a:solidFill>
                  <a:schemeClr val="bg1"/>
                </a:solidFill>
              </a:rPr>
              <a:t>敬請</a:t>
            </a:r>
            <a:r>
              <a:rPr lang="zh-TW" altLang="en-US" sz="6600" b="1" dirty="0" smtClean="0">
                <a:solidFill>
                  <a:schemeClr val="bg1"/>
                </a:solidFill>
              </a:rPr>
              <a:t>指教，感謝聆聽</a:t>
            </a:r>
            <a:endParaRPr lang="zh-TW" altLang="en-US" sz="6600" dirty="0">
              <a:solidFill>
                <a:schemeClr val="bg1"/>
              </a:solidFill>
            </a:endParaRPr>
          </a:p>
        </p:txBody>
      </p:sp>
      <p:sp>
        <p:nvSpPr>
          <p:cNvPr id="4" name="Shape 20"/>
          <p:cNvSpPr txBox="1">
            <a:spLocks noGrp="1"/>
          </p:cNvSpPr>
          <p:nvPr>
            <p:ph idx="1"/>
          </p:nvPr>
        </p:nvSpPr>
        <p:spPr bwMode="auto">
          <a:xfrm>
            <a:off x="395536" y="1268760"/>
            <a:ext cx="8507288" cy="452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38100" tIns="38100" rIns="38100" bIns="38100"/>
          <a:lstStyle/>
          <a:p>
            <a:pPr marL="0" lvl="0" indent="0" fontAlgn="ctr">
              <a:lnSpc>
                <a:spcPct val="150000"/>
              </a:lnSpc>
              <a:spcBef>
                <a:spcPts val="1200"/>
              </a:spcBef>
              <a:buNone/>
              <a:defRPr/>
            </a:pPr>
            <a:r>
              <a:rPr lang="zh-TW" altLang="en-US" sz="5400" b="1" kern="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我們</a:t>
            </a:r>
            <a:r>
              <a:rPr lang="zh-TW" altLang="en-US" sz="5400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不一定</a:t>
            </a:r>
            <a:r>
              <a:rPr lang="zh-TW" altLang="en-US" sz="5400" b="1" kern="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會</a:t>
            </a:r>
            <a:r>
              <a:rPr lang="zh-TW" altLang="en-US" sz="5400" b="1" kern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做到</a:t>
            </a:r>
            <a:r>
              <a:rPr lang="zh-TW" altLang="en-US" sz="5400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很</a:t>
            </a:r>
            <a:r>
              <a:rPr lang="zh-TW" altLang="en-US" sz="5400" b="1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厲害</a:t>
            </a:r>
            <a:r>
              <a:rPr lang="zh-TW" altLang="en-US" sz="5400" b="1" kern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，</a:t>
            </a:r>
            <a:endParaRPr lang="en-US" altLang="zh-TW" sz="5400" b="1" kern="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  <a:p>
            <a:pPr marL="0" lvl="0" indent="0" fontAlgn="ctr">
              <a:lnSpc>
                <a:spcPct val="150000"/>
              </a:lnSpc>
              <a:spcBef>
                <a:spcPts val="1200"/>
              </a:spcBef>
              <a:buNone/>
              <a:defRPr/>
            </a:pPr>
            <a:r>
              <a:rPr lang="zh-TW" altLang="en-US" sz="5400" b="1" kern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但</a:t>
            </a:r>
            <a:r>
              <a:rPr lang="zh-TW" altLang="en-US" sz="5400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要去</a:t>
            </a:r>
            <a:r>
              <a:rPr lang="zh-TW" altLang="en-US" sz="5400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做</a:t>
            </a:r>
            <a:r>
              <a:rPr lang="zh-TW" altLang="en-US" sz="5400" b="1" kern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了才可能</a:t>
            </a:r>
            <a:r>
              <a:rPr lang="zh-TW" altLang="en-US" sz="5400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變</a:t>
            </a:r>
            <a:r>
              <a:rPr lang="zh-TW" altLang="en-US" sz="5400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厲害</a:t>
            </a:r>
            <a:r>
              <a:rPr lang="en-US" altLang="zh-TW" sz="5400" b="1" kern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!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5342384" y="5877272"/>
            <a:ext cx="3801616" cy="710952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3975" algn="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E7EACB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  <a:ea typeface="微軟正黑體" pitchFamily="34" charset="-120"/>
              </a:defRPr>
            </a:lvl2pPr>
            <a:lvl3pPr marL="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  <a:ea typeface="微軟正黑體" pitchFamily="34" charset="-120"/>
              </a:defRPr>
            </a:lvl3pPr>
            <a:lvl4pPr marL="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  <a:ea typeface="微軟正黑體" pitchFamily="34" charset="-120"/>
              </a:defRPr>
            </a:lvl4pPr>
            <a:lvl5pPr marL="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  <a:ea typeface="微軟正黑體" pitchFamily="34" charset="-120"/>
              </a:defRPr>
            </a:lvl5pPr>
            <a:lvl6pPr marL="5111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  <a:ea typeface="微軟正黑體" pitchFamily="34" charset="-120"/>
              </a:defRPr>
            </a:lvl6pPr>
            <a:lvl7pPr marL="9683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  <a:ea typeface="微軟正黑體" pitchFamily="34" charset="-120"/>
              </a:defRPr>
            </a:lvl7pPr>
            <a:lvl8pPr marL="14255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  <a:ea typeface="微軟正黑體" pitchFamily="34" charset="-120"/>
              </a:defRPr>
            </a:lvl8pPr>
            <a:lvl9pPr marL="18827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  <a:ea typeface="微軟正黑體" pitchFamily="34" charset="-120"/>
              </a:defRPr>
            </a:lvl9pPr>
            <a:extLst/>
          </a:lstStyle>
          <a:p>
            <a:pPr algn="l"/>
            <a:r>
              <a:rPr lang="zh-TW" altLang="en-US" sz="2800" b="1" dirty="0" smtClean="0">
                <a:solidFill>
                  <a:schemeClr val="bg1"/>
                </a:solidFill>
                <a:effectLst/>
              </a:rPr>
              <a:t>屏東縣里港鄉載興國小 </a:t>
            </a:r>
            <a:endParaRPr lang="zh-TW" altLang="en-US" sz="2800" b="1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76599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3940" y="836712"/>
            <a:ext cx="8229600" cy="1143000"/>
          </a:xfrm>
        </p:spPr>
        <p:txBody>
          <a:bodyPr>
            <a:normAutofit fontScale="90000"/>
          </a:bodyPr>
          <a:lstStyle/>
          <a:p>
            <a:pPr marL="0" lvl="0" eaLnBrk="1" hangingPunct="1">
              <a:lnSpc>
                <a:spcPct val="80000"/>
              </a:lnSpc>
              <a:defRPr/>
            </a:pPr>
            <a:r>
              <a:rPr kumimoji="1" lang="en-US" altLang="zh-TW" sz="4800" b="1" dirty="0">
                <a:solidFill>
                  <a:srgbClr val="0000CC"/>
                </a:solidFill>
                <a:effectLst/>
                <a:latin typeface="微軟正黑體"/>
                <a:cs typeface="Times New Roman" panose="02020603050405020304" pitchFamily="18" charset="0"/>
              </a:rPr>
              <a:t/>
            </a:r>
            <a:br>
              <a:rPr kumimoji="1" lang="en-US" altLang="zh-TW" sz="4800" b="1" dirty="0">
                <a:solidFill>
                  <a:srgbClr val="0000CC"/>
                </a:solidFill>
                <a:effectLst/>
                <a:latin typeface="微軟正黑體"/>
                <a:cs typeface="Times New Roman" panose="02020603050405020304" pitchFamily="18" charset="0"/>
              </a:rPr>
            </a:br>
            <a:r>
              <a:rPr kumimoji="1" lang="en-US" altLang="zh-TW" sz="4800" b="1" dirty="0" smtClean="0">
                <a:solidFill>
                  <a:srgbClr val="0000CC"/>
                </a:solidFill>
                <a:effectLst/>
                <a:latin typeface="微軟正黑體"/>
                <a:cs typeface="Times New Roman" panose="02020603050405020304" pitchFamily="18" charset="0"/>
              </a:rPr>
              <a:t/>
            </a:r>
            <a:br>
              <a:rPr kumimoji="1" lang="en-US" altLang="zh-TW" sz="4800" b="1" dirty="0" smtClean="0">
                <a:solidFill>
                  <a:srgbClr val="0000CC"/>
                </a:solidFill>
                <a:effectLst/>
                <a:latin typeface="微軟正黑體"/>
                <a:cs typeface="Times New Roman" panose="02020603050405020304" pitchFamily="18" charset="0"/>
              </a:rPr>
            </a:br>
            <a:r>
              <a:rPr kumimoji="1" lang="en-US" altLang="zh-TW" sz="4800" b="1" dirty="0" smtClean="0">
                <a:solidFill>
                  <a:srgbClr val="0000CC"/>
                </a:solidFill>
                <a:effectLst/>
                <a:latin typeface="微軟正黑體"/>
                <a:cs typeface="Times New Roman" panose="02020603050405020304" pitchFamily="18" charset="0"/>
              </a:rPr>
              <a:t/>
            </a:r>
            <a:br>
              <a:rPr kumimoji="1" lang="en-US" altLang="zh-TW" sz="4800" b="1" dirty="0" smtClean="0">
                <a:solidFill>
                  <a:srgbClr val="0000CC"/>
                </a:solidFill>
                <a:effectLst/>
                <a:latin typeface="微軟正黑體"/>
                <a:cs typeface="Times New Roman" panose="02020603050405020304" pitchFamily="18" charset="0"/>
              </a:rPr>
            </a:br>
            <a:r>
              <a:rPr kumimoji="1" lang="en-US" altLang="zh-TW" sz="4800" b="1" dirty="0">
                <a:solidFill>
                  <a:srgbClr val="0000CC"/>
                </a:solidFill>
                <a:effectLst/>
                <a:latin typeface="微軟正黑體"/>
                <a:cs typeface="Times New Roman" panose="02020603050405020304" pitchFamily="18" charset="0"/>
              </a:rPr>
              <a:t/>
            </a:r>
            <a:br>
              <a:rPr kumimoji="1" lang="en-US" altLang="zh-TW" sz="4800" b="1" dirty="0">
                <a:solidFill>
                  <a:srgbClr val="0000CC"/>
                </a:solidFill>
                <a:effectLst/>
                <a:latin typeface="微軟正黑體"/>
                <a:cs typeface="Times New Roman" panose="02020603050405020304" pitchFamily="18" charset="0"/>
              </a:rPr>
            </a:br>
            <a:r>
              <a:rPr kumimoji="1" lang="en-US" altLang="zh-TW" sz="4800" b="1" dirty="0" smtClean="0">
                <a:solidFill>
                  <a:srgbClr val="0000CC"/>
                </a:solidFill>
                <a:effectLst/>
                <a:latin typeface="微軟正黑體"/>
                <a:cs typeface="Times New Roman" panose="02020603050405020304" pitchFamily="18" charset="0"/>
              </a:rPr>
              <a:t/>
            </a:r>
            <a:br>
              <a:rPr kumimoji="1" lang="en-US" altLang="zh-TW" sz="4800" b="1" dirty="0" smtClean="0">
                <a:solidFill>
                  <a:srgbClr val="0000CC"/>
                </a:solidFill>
                <a:effectLst/>
                <a:latin typeface="微軟正黑體"/>
                <a:cs typeface="Times New Roman" panose="02020603050405020304" pitchFamily="18" charset="0"/>
              </a:rPr>
            </a:br>
            <a:r>
              <a:rPr kumimoji="1" lang="zh-TW" altLang="en-US" sz="4800" b="1" dirty="0" smtClean="0">
                <a:solidFill>
                  <a:srgbClr val="0000CC"/>
                </a:solidFill>
                <a:effectLst/>
                <a:latin typeface="微軟正黑體"/>
                <a:cs typeface="Times New Roman" panose="02020603050405020304" pitchFamily="18" charset="0"/>
              </a:rPr>
              <a:t>屏東縣</a:t>
            </a:r>
            <a:r>
              <a:rPr kumimoji="1" lang="zh-TW" altLang="en-US" sz="4800" b="1" dirty="0">
                <a:solidFill>
                  <a:srgbClr val="0000CC"/>
                </a:solidFill>
                <a:effectLst/>
                <a:latin typeface="微軟正黑體"/>
                <a:cs typeface="Times New Roman" panose="02020603050405020304" pitchFamily="18" charset="0"/>
              </a:rPr>
              <a:t>里港鄉載興國民小學</a:t>
            </a:r>
            <a:r>
              <a:rPr kumimoji="1" lang="en-US" altLang="zh-TW" sz="4800" b="1" dirty="0">
                <a:solidFill>
                  <a:srgbClr val="0000CC"/>
                </a:solidFill>
                <a:effectLst/>
                <a:latin typeface="微軟正黑體"/>
                <a:cs typeface="Times New Roman" panose="02020603050405020304" pitchFamily="18" charset="0"/>
              </a:rPr>
              <a:t/>
            </a:r>
            <a:br>
              <a:rPr kumimoji="1" lang="en-US" altLang="zh-TW" sz="4800" b="1" dirty="0">
                <a:solidFill>
                  <a:srgbClr val="0000CC"/>
                </a:solidFill>
                <a:effectLst/>
                <a:latin typeface="微軟正黑體"/>
                <a:cs typeface="Times New Roman" panose="02020603050405020304" pitchFamily="18" charset="0"/>
              </a:rPr>
            </a:br>
            <a:endParaRPr lang="zh-TW" altLang="en-US" dirty="0"/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468052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ClrTx/>
              <a:buSzTx/>
              <a:buFont typeface="Wingdings 2" pitchFamily="18" charset="2"/>
              <a:buNone/>
              <a:defRPr/>
            </a:pPr>
            <a:endParaRPr kumimoji="1" lang="en-US" altLang="zh-TW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ClrTx/>
              <a:buSzTx/>
              <a:buFont typeface="Wingdings 2" pitchFamily="18" charset="2"/>
              <a:buNone/>
              <a:defRPr/>
            </a:pPr>
            <a:endParaRPr kumimoji="1" lang="en-US" altLang="zh-TW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ClrTx/>
              <a:buSzTx/>
              <a:buFont typeface="Wingdings 2" pitchFamily="18" charset="2"/>
              <a:buNone/>
              <a:defRPr/>
            </a:pPr>
            <a:r>
              <a:rPr kumimoji="1"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班級</a:t>
            </a:r>
            <a:r>
              <a:rPr kumimoji="1"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數：普通</a:t>
            </a:r>
            <a:r>
              <a:rPr kumimoji="1"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班</a:t>
            </a:r>
            <a:r>
              <a:rPr kumimoji="1" lang="zh-TW" altLang="en-US" b="1" dirty="0" smtClean="0">
                <a:solidFill>
                  <a:srgbClr val="FF0000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：</a:t>
            </a:r>
            <a:r>
              <a:rPr kumimoji="1" lang="en-US" altLang="zh-TW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1"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班    </a:t>
            </a:r>
            <a:endParaRPr kumimoji="1" lang="en-US" altLang="zh-TW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ClrTx/>
              <a:buSzTx/>
              <a:buFont typeface="Wingdings 2" pitchFamily="18" charset="2"/>
              <a:buNone/>
              <a:defRPr/>
            </a:pPr>
            <a:r>
              <a:rPr kumimoji="1"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分散式資源班</a:t>
            </a:r>
            <a:r>
              <a:rPr kumimoji="1" lang="zh-TW" altLang="en-US" b="1" dirty="0" smtClean="0">
                <a:solidFill>
                  <a:srgbClr val="FF0000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：</a:t>
            </a:r>
            <a:r>
              <a:rPr kumimoji="1" lang="en-US" altLang="zh-TW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班</a:t>
            </a:r>
            <a:endParaRPr kumimoji="1" lang="zh-TW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ClrTx/>
              <a:buSzTx/>
              <a:buFont typeface="Wingdings 2" pitchFamily="18" charset="2"/>
              <a:buNone/>
              <a:defRPr/>
            </a:pPr>
            <a:endParaRPr kumimoji="1" lang="en-US" altLang="zh-TW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ClrTx/>
              <a:buSzTx/>
              <a:buFont typeface="Wingdings 2" pitchFamily="18" charset="2"/>
              <a:buNone/>
              <a:defRPr/>
            </a:pPr>
            <a:r>
              <a:rPr kumimoji="1"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學生</a:t>
            </a:r>
            <a:r>
              <a:rPr kumimoji="1"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數</a:t>
            </a:r>
            <a:r>
              <a:rPr kumimoji="1"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kumimoji="1" lang="en-US" altLang="zh-TW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</a:t>
            </a:r>
            <a:r>
              <a:rPr kumimoji="1"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位</a:t>
            </a:r>
            <a:endParaRPr kumimoji="1" lang="zh-TW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ClrTx/>
              <a:buSzTx/>
              <a:buFont typeface="Wingdings 2" pitchFamily="18" charset="2"/>
              <a:buNone/>
              <a:defRPr/>
            </a:pPr>
            <a:endParaRPr kumimoji="1" lang="en-US" altLang="zh-TW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ClrTx/>
              <a:buSzTx/>
              <a:buFont typeface="Wingdings 2" pitchFamily="18" charset="2"/>
              <a:buNone/>
              <a:defRPr/>
            </a:pPr>
            <a:r>
              <a:rPr kumimoji="1"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教職員</a:t>
            </a:r>
            <a:r>
              <a:rPr kumimoji="1"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工數</a:t>
            </a:r>
            <a:r>
              <a:rPr kumimoji="1"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kumimoji="1" lang="en-US" altLang="zh-TW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kumimoji="1"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名</a:t>
            </a:r>
            <a:endParaRPr kumimoji="1" lang="zh-TW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zh-TW" altLang="en-US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16"/>
            <a:ext cx="9160116" cy="6865916"/>
          </a:xfrm>
        </p:spPr>
      </p:pic>
    </p:spTree>
    <p:extLst>
      <p:ext uri="{BB962C8B-B14F-4D97-AF65-F5344CB8AC3E}">
        <p14:creationId xmlns:p14="http://schemas.microsoft.com/office/powerpoint/2010/main" val="177531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4" y="-11540"/>
            <a:ext cx="9163520" cy="6869540"/>
          </a:xfrm>
        </p:spPr>
      </p:pic>
    </p:spTree>
    <p:extLst>
      <p:ext uri="{BB962C8B-B14F-4D97-AF65-F5344CB8AC3E}">
        <p14:creationId xmlns:p14="http://schemas.microsoft.com/office/powerpoint/2010/main" val="388432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C00000"/>
                </a:solidFill>
              </a:rPr>
              <a:t>學校教育目標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96544"/>
          </a:xfrm>
        </p:spPr>
        <p:txBody>
          <a:bodyPr/>
          <a:lstStyle/>
          <a:p>
            <a:pPr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tabLst>
                <a:tab pos="2266950" algn="l"/>
              </a:tabLst>
            </a:pPr>
            <a:endParaRPr lang="en-US" altLang="zh-TW" sz="4000" kern="100" dirty="0" smtClean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tabLst>
                <a:tab pos="2266950" algn="l"/>
              </a:tabLst>
            </a:pPr>
            <a:r>
              <a:rPr lang="zh-TW" altLang="zh-TW" sz="4000" kern="100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基本</a:t>
            </a:r>
            <a:r>
              <a:rPr lang="zh-TW" altLang="zh-TW" sz="4000" kern="1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學力－</a:t>
            </a:r>
            <a:r>
              <a:rPr lang="zh-TW" altLang="zh-TW" sz="4000" b="1" kern="1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lang="zh-TW" altLang="zh-TW" sz="4000" b="1" kern="100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力</a:t>
            </a:r>
            <a:endParaRPr lang="en-US" altLang="zh-TW" sz="4000" b="1" kern="100" dirty="0" smtClean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tabLst>
                <a:tab pos="2266950" algn="l"/>
              </a:tabLst>
            </a:pPr>
            <a:endParaRPr lang="en-US" altLang="zh-TW" sz="4000" kern="100" dirty="0" smtClean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tabLst>
                <a:tab pos="2266950" algn="l"/>
              </a:tabLst>
            </a:pPr>
            <a:r>
              <a:rPr lang="zh-TW" altLang="zh-TW" sz="4000" kern="100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良好</a:t>
            </a:r>
            <a:r>
              <a:rPr lang="zh-TW" altLang="zh-TW" sz="4000" kern="1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的品格－</a:t>
            </a:r>
            <a:r>
              <a:rPr lang="zh-TW" altLang="zh-TW" sz="4000" b="1" kern="1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品格</a:t>
            </a:r>
            <a:r>
              <a:rPr lang="zh-TW" altLang="zh-TW" sz="4000" b="1" kern="100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力</a:t>
            </a:r>
            <a:endParaRPr lang="en-US" altLang="zh-TW" sz="4000" b="1" kern="100" dirty="0" smtClean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tabLst>
                <a:tab pos="2266950" algn="l"/>
              </a:tabLst>
            </a:pPr>
            <a:endParaRPr lang="en-US" altLang="zh-TW" sz="4000" kern="100" dirty="0" smtClean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tabLst>
                <a:tab pos="2266950" algn="l"/>
              </a:tabLst>
            </a:pPr>
            <a:r>
              <a:rPr lang="zh-TW" altLang="zh-TW" sz="4000" kern="100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強健</a:t>
            </a:r>
            <a:r>
              <a:rPr lang="zh-TW" altLang="zh-TW" sz="4000" kern="1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的體魄－</a:t>
            </a:r>
            <a:r>
              <a:rPr lang="zh-TW" altLang="zh-TW" sz="4000" b="1" kern="1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健康</a:t>
            </a:r>
            <a:r>
              <a:rPr lang="zh-TW" altLang="zh-TW" sz="4000" b="1" kern="100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力</a:t>
            </a:r>
            <a:endParaRPr lang="en-US" altLang="zh-TW" sz="4000" b="1" kern="100" dirty="0">
              <a:solidFill>
                <a:srgbClr val="008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tabLst>
                <a:tab pos="2266950" algn="l"/>
              </a:tabLst>
            </a:pPr>
            <a:endParaRPr lang="en-US" altLang="zh-TW" sz="4000" kern="100" dirty="0" smtClean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tabLst>
                <a:tab pos="2266950" algn="l"/>
              </a:tabLst>
            </a:pPr>
            <a:r>
              <a:rPr lang="zh-TW" altLang="en-US" sz="4000" kern="100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面對挑戰</a:t>
            </a:r>
            <a:r>
              <a:rPr lang="zh-TW" altLang="zh-TW" sz="4000" kern="100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zh-TW" altLang="zh-TW" sz="40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競爭力</a:t>
            </a:r>
            <a:endParaRPr lang="en-US" altLang="zh-TW" sz="4000" kern="1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tabLst>
                <a:tab pos="2266950" algn="l"/>
              </a:tabLst>
            </a:pPr>
            <a:endParaRPr lang="en-US" altLang="zh-TW" sz="4000" kern="100" dirty="0" smtClean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266950" algn="l"/>
              </a:tabLst>
            </a:pPr>
            <a:r>
              <a:rPr lang="zh-TW" altLang="en-US" sz="4000" kern="1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kern="100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zh-TW" sz="4400" b="1" kern="100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成為</a:t>
            </a:r>
            <a:r>
              <a:rPr lang="zh-TW" altLang="zh-TW" sz="4400" b="1" kern="1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最好的</a:t>
            </a:r>
            <a:r>
              <a:rPr lang="zh-TW" altLang="zh-TW" sz="4400" b="1" kern="100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自己</a:t>
            </a:r>
            <a:endParaRPr lang="en-US" altLang="zh-TW" sz="4400" b="1" kern="100" dirty="0" smtClean="0">
              <a:solidFill>
                <a:srgbClr val="008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tabLst>
                <a:tab pos="2266950" algn="l"/>
              </a:tabLst>
            </a:pPr>
            <a:endParaRPr lang="zh-TW" altLang="zh-TW" sz="4000" kern="100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4000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054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zh-TW" altLang="en-US" dirty="0" smtClean="0">
                <a:solidFill>
                  <a:srgbClr val="FF0066"/>
                </a:solidFill>
              </a:rPr>
              <a:t>學校教育目標</a:t>
            </a:r>
            <a:endParaRPr lang="zh-TW" altLang="en-US" dirty="0">
              <a:solidFill>
                <a:srgbClr val="FF0066"/>
              </a:solidFill>
            </a:endParaRPr>
          </a:p>
        </p:txBody>
      </p:sp>
      <p:graphicFrame>
        <p:nvGraphicFramePr>
          <p:cNvPr id="3" name="內容版面配置區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261278"/>
              </p:ext>
            </p:extLst>
          </p:nvPr>
        </p:nvGraphicFramePr>
        <p:xfrm>
          <a:off x="1115616" y="2060848"/>
          <a:ext cx="6984776" cy="415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zh-TW" altLang="en-US" dirty="0" smtClean="0">
                <a:solidFill>
                  <a:srgbClr val="FF0000"/>
                </a:solidFill>
              </a:rPr>
              <a:t>校長辦學理念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1747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1331640" y="2348880"/>
            <a:ext cx="6840760" cy="34163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5400" dirty="0">
                <a:solidFill>
                  <a:srgbClr val="FFC000"/>
                </a:solidFill>
                <a:latin typeface="標楷體" panose="03000509000000000000" pitchFamily="65" charset="-120"/>
              </a:rPr>
              <a:t>用愛  讓孩子</a:t>
            </a:r>
            <a:endParaRPr lang="en-US" altLang="zh-TW" sz="5400" dirty="0">
              <a:solidFill>
                <a:srgbClr val="FFC000"/>
              </a:solidFill>
              <a:latin typeface="標楷體" panose="03000509000000000000" pitchFamily="65" charset="-120"/>
            </a:endParaRPr>
          </a:p>
          <a:p>
            <a:pPr algn="ctr">
              <a:defRPr/>
            </a:pPr>
            <a:r>
              <a:rPr lang="zh-TW" altLang="en-US" sz="5400" dirty="0">
                <a:solidFill>
                  <a:srgbClr val="FFC000"/>
                </a:solidFill>
                <a:latin typeface="標楷體" panose="03000509000000000000" pitchFamily="65" charset="-120"/>
              </a:rPr>
              <a:t>發現自己</a:t>
            </a:r>
            <a:endParaRPr lang="en-US" altLang="zh-TW" sz="5400" dirty="0">
              <a:solidFill>
                <a:srgbClr val="FFC000"/>
              </a:solidFill>
              <a:latin typeface="標楷體" panose="03000509000000000000" pitchFamily="65" charset="-120"/>
            </a:endParaRPr>
          </a:p>
          <a:p>
            <a:pPr algn="ctr">
              <a:defRPr/>
            </a:pPr>
            <a:r>
              <a:rPr lang="zh-TW" altLang="en-US" sz="5400" dirty="0">
                <a:solidFill>
                  <a:srgbClr val="FFC000"/>
                </a:solidFill>
                <a:latin typeface="標楷體" panose="03000509000000000000" pitchFamily="65" charset="-120"/>
              </a:rPr>
              <a:t>欣賞自己</a:t>
            </a:r>
            <a:endParaRPr lang="en-US" altLang="zh-TW" sz="5400" dirty="0">
              <a:solidFill>
                <a:srgbClr val="FFC000"/>
              </a:solidFill>
              <a:latin typeface="標楷體" panose="03000509000000000000" pitchFamily="65" charset="-120"/>
            </a:endParaRPr>
          </a:p>
          <a:p>
            <a:pPr algn="ctr">
              <a:defRPr/>
            </a:pPr>
            <a:r>
              <a:rPr lang="zh-TW" altLang="en-US" sz="5400" dirty="0">
                <a:solidFill>
                  <a:srgbClr val="FFC000"/>
                </a:solidFill>
                <a:latin typeface="標楷體" panose="03000509000000000000" pitchFamily="65" charset="-120"/>
              </a:rPr>
              <a:t>展現自己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zh-TW" altLang="en-US" sz="4000" dirty="0" smtClean="0">
                <a:solidFill>
                  <a:srgbClr val="FF0000"/>
                </a:solidFill>
              </a:rPr>
              <a:t>學校願景   辦學理念   教育目標   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87563" y="1546225"/>
            <a:ext cx="5436765" cy="4973638"/>
          </a:xfrm>
          <a:noFill/>
        </p:spPr>
      </p:pic>
      <p:sp>
        <p:nvSpPr>
          <p:cNvPr id="3" name="文字方塊 2"/>
          <p:cNvSpPr txBox="1"/>
          <p:nvPr/>
        </p:nvSpPr>
        <p:spPr>
          <a:xfrm>
            <a:off x="107950" y="6299200"/>
            <a:ext cx="3671888" cy="5222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2800" b="1" dirty="0">
                <a:solidFill>
                  <a:srgbClr val="0000CC"/>
                </a:solidFill>
                <a:latin typeface="標楷體" panose="03000509000000000000" pitchFamily="65" charset="-120"/>
              </a:rPr>
              <a:t>核心價值：自我實現</a:t>
            </a:r>
            <a:endParaRPr lang="en-US" altLang="zh-TW" sz="2800" b="1" dirty="0">
              <a:solidFill>
                <a:srgbClr val="0000CC"/>
              </a:solidFill>
              <a:latin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111750" y="6265863"/>
            <a:ext cx="4032250" cy="5238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2800" b="1" dirty="0">
                <a:solidFill>
                  <a:srgbClr val="0000CC"/>
                </a:solidFill>
                <a:latin typeface="標楷體" panose="03000509000000000000" pitchFamily="65" charset="-120"/>
              </a:rPr>
              <a:t>幸福磚仔地 美滿載興村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685655"/>
              </p:ext>
            </p:extLst>
          </p:nvPr>
        </p:nvGraphicFramePr>
        <p:xfrm>
          <a:off x="0" y="1000125"/>
          <a:ext cx="9144000" cy="6069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46446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600" baseline="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納入學年度計畫</a:t>
                      </a:r>
                      <a:endParaRPr lang="zh-TW" altLang="en-US" sz="2600" baseline="0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4">
                            <a:lumMod val="75000"/>
                            <a:alpha val="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4644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b="1" baseline="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融入</a:t>
                      </a:r>
                      <a:r>
                        <a:rPr lang="zh-TW" altLang="en-US" sz="2600" b="1" baseline="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課程、培訓研習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600" b="1" baseline="0" dirty="0" smtClean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4">
                            <a:lumMod val="75000"/>
                            <a:alpha val="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4644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600" b="1" baseline="0" dirty="0" smtClean="0">
                        <a:solidFill>
                          <a:srgbClr val="7030A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衛生宣導、個案管理</a:t>
                      </a:r>
                      <a:endParaRPr lang="en-US" altLang="zh-TW" sz="2600" b="1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600" b="1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600" b="1" baseline="0" dirty="0" smtClean="0">
                        <a:solidFill>
                          <a:srgbClr val="7030A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4">
                            <a:lumMod val="75000"/>
                            <a:alpha val="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46446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600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各項學藝競賽</a:t>
                      </a:r>
                      <a:endParaRPr lang="zh-TW" altLang="en-US" sz="26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4">
                            <a:lumMod val="75000"/>
                            <a:alpha val="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49154" name="Picture 2" descr="H:\視力保健\3-1視力保健1001024\IMAG0165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3059832" y="2428868"/>
            <a:ext cx="2948094" cy="1576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8" name="Picture 16" descr="D:\D-\新增資料夾 (5)\健康促進\990606腸病毒\DSC_264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131840" y="980607"/>
            <a:ext cx="6012159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D:\photo\新增資料夾\981028饒夢霞-性別平等教育講座\DSCF64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1889" y="2428868"/>
            <a:ext cx="3332111" cy="1576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DSC07636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11889" y="4000503"/>
            <a:ext cx="3332111" cy="1588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圖片 13" descr="\\PUBLIC01-PC\public01-D\106學年度照片\健康中心\1070308-無菸校園宣導\IMG_074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62677" y="4005064"/>
            <a:ext cx="2749211" cy="157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圖片 14" descr="DSC043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0"/>
          <a:stretch>
            <a:fillRect/>
          </a:stretch>
        </p:blipFill>
        <p:spPr bwMode="auto">
          <a:xfrm>
            <a:off x="3062677" y="5581672"/>
            <a:ext cx="2749212" cy="14797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6" name="Picture 2" descr="C:\Users\gabn1\Downloads\拍片花絮照-6-縣級比賽得獎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8" t="24625" r="20721" b="28828"/>
          <a:stretch/>
        </p:blipFill>
        <p:spPr bwMode="auto">
          <a:xfrm>
            <a:off x="6007926" y="5589240"/>
            <a:ext cx="3136074" cy="14721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482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沉穩">
  <a:themeElements>
    <a:clrScheme name="沉穩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沉穩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沉穩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4912</TotalTime>
  <Words>250</Words>
  <Application>Microsoft Office PowerPoint</Application>
  <PresentationFormat>如螢幕大小 (4:3)</PresentationFormat>
  <Paragraphs>56</Paragraphs>
  <Slides>12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12</vt:i4>
      </vt:variant>
    </vt:vector>
  </HeadingPairs>
  <TitlesOfParts>
    <vt:vector size="15" baseType="lpstr">
      <vt:lpstr>沉穩</vt:lpstr>
      <vt:lpstr>1_自訂設計</vt:lpstr>
      <vt:lpstr>自訂設計</vt:lpstr>
      <vt:lpstr>幸福磚仔地 美滿載興村</vt:lpstr>
      <vt:lpstr>     屏東縣里港鄉載興國民小學 </vt:lpstr>
      <vt:lpstr>PowerPoint 簡報</vt:lpstr>
      <vt:lpstr>PowerPoint 簡報</vt:lpstr>
      <vt:lpstr>學校教育目標</vt:lpstr>
      <vt:lpstr>學校教育目標</vt:lpstr>
      <vt:lpstr>校長辦學理念</vt:lpstr>
      <vt:lpstr>學校願景   辦學理念   教育目標   </vt:lpstr>
      <vt:lpstr>PowerPoint 簡報</vt:lpstr>
      <vt:lpstr>健康是個觀念，但不能只是想著~ ~~~更要去做到~~~</vt:lpstr>
      <vt:lpstr> 106學年參加縣內健促學校輔導訪視，將訪視指標結合國際認證指標，循國際認證指標脈絡檢視本校執行健康促進業務辦理情形，共同攜手改善本校學童健康問題，並於107年度接受輔導後參加國際認證。 </vt:lpstr>
      <vt:lpstr>敬請指教，感謝聆聽</vt:lpstr>
    </vt:vector>
  </TitlesOfParts>
  <Company>CMT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TIGER-XP</dc:creator>
  <cp:lastModifiedBy>gabn1</cp:lastModifiedBy>
  <cp:revision>391</cp:revision>
  <dcterms:created xsi:type="dcterms:W3CDTF">2013-10-07T13:22:39Z</dcterms:created>
  <dcterms:modified xsi:type="dcterms:W3CDTF">2019-06-26T08:55:35Z</dcterms:modified>
</cp:coreProperties>
</file>