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Lst>
  <p:notesMasterIdLst>
    <p:notesMasterId r:id="rId46"/>
  </p:notesMasterIdLst>
  <p:sldIdLst>
    <p:sldId id="256" r:id="rId6"/>
    <p:sldId id="266" r:id="rId7"/>
    <p:sldId id="341" r:id="rId8"/>
    <p:sldId id="307" r:id="rId9"/>
    <p:sldId id="310" r:id="rId10"/>
    <p:sldId id="309" r:id="rId11"/>
    <p:sldId id="330" r:id="rId12"/>
    <p:sldId id="263" r:id="rId13"/>
    <p:sldId id="344" r:id="rId14"/>
    <p:sldId id="353" r:id="rId15"/>
    <p:sldId id="346" r:id="rId16"/>
    <p:sldId id="364" r:id="rId17"/>
    <p:sldId id="342" r:id="rId18"/>
    <p:sldId id="365" r:id="rId19"/>
    <p:sldId id="360" r:id="rId20"/>
    <p:sldId id="367" r:id="rId21"/>
    <p:sldId id="374" r:id="rId22"/>
    <p:sldId id="370" r:id="rId23"/>
    <p:sldId id="371" r:id="rId24"/>
    <p:sldId id="372" r:id="rId25"/>
    <p:sldId id="373" r:id="rId26"/>
    <p:sldId id="361" r:id="rId27"/>
    <p:sldId id="355" r:id="rId28"/>
    <p:sldId id="369" r:id="rId29"/>
    <p:sldId id="368" r:id="rId30"/>
    <p:sldId id="375" r:id="rId31"/>
    <p:sldId id="377" r:id="rId32"/>
    <p:sldId id="378" r:id="rId33"/>
    <p:sldId id="379" r:id="rId34"/>
    <p:sldId id="380" r:id="rId35"/>
    <p:sldId id="381" r:id="rId36"/>
    <p:sldId id="382" r:id="rId37"/>
    <p:sldId id="383" r:id="rId38"/>
    <p:sldId id="384" r:id="rId39"/>
    <p:sldId id="385" r:id="rId40"/>
    <p:sldId id="376" r:id="rId41"/>
    <p:sldId id="354" r:id="rId42"/>
    <p:sldId id="357" r:id="rId43"/>
    <p:sldId id="343" r:id="rId44"/>
    <p:sldId id="262" r:id="rId45"/>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D7765"/>
    <a:srgbClr val="E1E0D5"/>
    <a:srgbClr val="D9F4F6"/>
    <a:srgbClr val="E2BB14"/>
    <a:srgbClr val="FFE6C1"/>
    <a:srgbClr val="EB8C02"/>
    <a:srgbClr val="FFE5E1"/>
    <a:srgbClr val="FEC0B8"/>
    <a:srgbClr val="F0D3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0135" autoAdjust="0"/>
  </p:normalViewPr>
  <p:slideViewPr>
    <p:cSldViewPr snapToGrid="0" showGuides="1">
      <p:cViewPr varScale="1">
        <p:scale>
          <a:sx n="72" d="100"/>
          <a:sy n="72" d="100"/>
        </p:scale>
        <p:origin x="4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A3D24-6083-4546-8C6D-DEE86BAAAE49}" type="datetimeFigureOut">
              <a:rPr lang="zh-CN" altLang="en-US" smtClean="0"/>
              <a:t>2024/1/19</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D8765-8EF3-408C-9341-152904E414ED}" type="slidenum">
              <a:rPr lang="zh-CN" altLang="en-US" smtClean="0"/>
              <a:t>‹#›</a:t>
            </a:fld>
            <a:endParaRPr lang="zh-CN" altLang="en-US"/>
          </a:p>
        </p:txBody>
      </p:sp>
    </p:spTree>
    <p:extLst>
      <p:ext uri="{BB962C8B-B14F-4D97-AF65-F5344CB8AC3E}">
        <p14:creationId xmlns:p14="http://schemas.microsoft.com/office/powerpoint/2010/main" val="189854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dirty="0"/>
              <a:t>https://www.who.int/health-topics/social-determinants-of-health#tab=tab_1</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8EC12-C49D-B247-BC9A-05B5250B97B8}"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8681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A3ED8765-8EF3-408C-9341-152904E414ED}" type="slidenum">
              <a:rPr lang="zh-CN" altLang="en-US" smtClean="0"/>
              <a:t>37</a:t>
            </a:fld>
            <a:endParaRPr lang="zh-CN" altLang="en-US"/>
          </a:p>
        </p:txBody>
      </p:sp>
    </p:spTree>
    <p:extLst>
      <p:ext uri="{BB962C8B-B14F-4D97-AF65-F5344CB8AC3E}">
        <p14:creationId xmlns:p14="http://schemas.microsoft.com/office/powerpoint/2010/main" val="4289187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從班級、學校、家庭和社區 如何營造支持性環境強化學生參與健康促進之動機</a:t>
            </a:r>
          </a:p>
        </p:txBody>
      </p:sp>
      <p:sp>
        <p:nvSpPr>
          <p:cNvPr id="4" name="投影片編號版面配置區 3"/>
          <p:cNvSpPr>
            <a:spLocks noGrp="1"/>
          </p:cNvSpPr>
          <p:nvPr>
            <p:ph type="sldNum" sz="quarter" idx="10"/>
          </p:nvPr>
        </p:nvSpPr>
        <p:spPr/>
        <p:txBody>
          <a:bodyPr/>
          <a:lstStyle/>
          <a:p>
            <a:fld id="{A3ED8765-8EF3-408C-9341-152904E414ED}" type="slidenum">
              <a:rPr lang="zh-CN" altLang="en-US" smtClean="0"/>
              <a:t>38</a:t>
            </a:fld>
            <a:endParaRPr lang="zh-CN" altLang="en-US"/>
          </a:p>
        </p:txBody>
      </p:sp>
    </p:spTree>
    <p:extLst>
      <p:ext uri="{BB962C8B-B14F-4D97-AF65-F5344CB8AC3E}">
        <p14:creationId xmlns:p14="http://schemas.microsoft.com/office/powerpoint/2010/main" val="1789416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8EC12-C49D-B247-BC9A-05B5250B97B8}" type="slidenum">
              <a:rPr kumimoji="1"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5412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Self-determination theory (SDT) is a macro theory of human motivation and personality that concerns people's innate growth tendencies and innate psychological needs. It pertains to the motivation behind people's choices in the absence of external influences and distractions. SDT focuses on the degree to which human behavior is self-motivated and self-determined.</a:t>
            </a:r>
            <a:endParaRPr lang="zh-TW" altLang="en-US" dirty="0"/>
          </a:p>
        </p:txBody>
      </p:sp>
      <p:sp>
        <p:nvSpPr>
          <p:cNvPr id="4" name="投影片編號版面配置區 3"/>
          <p:cNvSpPr>
            <a:spLocks noGrp="1"/>
          </p:cNvSpPr>
          <p:nvPr>
            <p:ph type="sldNum" sz="quarter" idx="5"/>
          </p:nvPr>
        </p:nvSpPr>
        <p:spPr/>
        <p:txBody>
          <a:bodyPr/>
          <a:lstStyle/>
          <a:p>
            <a:fld id="{A3ED8765-8EF3-408C-9341-152904E414ED}" type="slidenum">
              <a:rPr lang="zh-CN" altLang="en-US" smtClean="0"/>
              <a:t>9</a:t>
            </a:fld>
            <a:endParaRPr lang="zh-CN" altLang="en-US"/>
          </a:p>
        </p:txBody>
      </p:sp>
    </p:spTree>
    <p:extLst>
      <p:ext uri="{BB962C8B-B14F-4D97-AF65-F5344CB8AC3E}">
        <p14:creationId xmlns:p14="http://schemas.microsoft.com/office/powerpoint/2010/main" val="3219877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有很多因素會影響學生參與的行為結果，這些因素之間也會交互影響</a:t>
            </a:r>
            <a:br>
              <a:rPr lang="en-US" altLang="zh-TW" dirty="0"/>
            </a:br>
            <a:br>
              <a:rPr lang="en-US" altLang="zh-TW" dirty="0"/>
            </a:br>
            <a:r>
              <a:rPr lang="zh-TW" altLang="en-US" dirty="0"/>
              <a:t>行為、情緒、認知、及選擇皆會影響參與的行為結果</a:t>
            </a:r>
            <a:endParaRPr lang="en-US" altLang="zh-TW" dirty="0"/>
          </a:p>
          <a:p>
            <a:r>
              <a:rPr lang="zh-TW" altLang="en-US" dirty="0"/>
              <a:t>各因素間皆彼此影響</a:t>
            </a:r>
            <a:endParaRPr lang="en-US" altLang="zh-TW" dirty="0"/>
          </a:p>
          <a:p>
            <a:endParaRPr lang="en-US" altLang="zh-TW" dirty="0"/>
          </a:p>
          <a:p>
            <a:r>
              <a:rPr lang="zh-TW" altLang="en-US" dirty="0"/>
              <a:t>學生的「參與」包含行為、情緒、認知及選擇等因素</a:t>
            </a:r>
            <a:endParaRPr lang="en-US" altLang="zh-TW" dirty="0"/>
          </a:p>
          <a:p>
            <a:r>
              <a:rPr lang="zh-TW" altLang="en-US" dirty="0"/>
              <a:t>這些因素之間也會交互影響</a:t>
            </a:r>
          </a:p>
        </p:txBody>
      </p:sp>
      <p:sp>
        <p:nvSpPr>
          <p:cNvPr id="4" name="投影片編號版面配置區 3"/>
          <p:cNvSpPr>
            <a:spLocks noGrp="1"/>
          </p:cNvSpPr>
          <p:nvPr>
            <p:ph type="sldNum" sz="quarter" idx="10"/>
          </p:nvPr>
        </p:nvSpPr>
        <p:spPr/>
        <p:txBody>
          <a:bodyPr/>
          <a:lstStyle/>
          <a:p>
            <a:fld id="{A3ED8765-8EF3-408C-9341-152904E414ED}" type="slidenum">
              <a:rPr lang="zh-CN" altLang="en-US" smtClean="0"/>
              <a:t>10</a:t>
            </a:fld>
            <a:endParaRPr lang="zh-CN" altLang="en-US"/>
          </a:p>
        </p:txBody>
      </p:sp>
    </p:spTree>
    <p:extLst>
      <p:ext uri="{BB962C8B-B14F-4D97-AF65-F5344CB8AC3E}">
        <p14:creationId xmlns:p14="http://schemas.microsoft.com/office/powerpoint/2010/main" val="887138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ED8765-8EF3-408C-9341-152904E414ED}" type="slidenum">
              <a:rPr lang="zh-CN" altLang="en-US" smtClean="0"/>
              <a:t>12</a:t>
            </a:fld>
            <a:endParaRPr lang="zh-CN" altLang="en-US"/>
          </a:p>
        </p:txBody>
      </p:sp>
    </p:spTree>
    <p:extLst>
      <p:ext uri="{BB962C8B-B14F-4D97-AF65-F5344CB8AC3E}">
        <p14:creationId xmlns:p14="http://schemas.microsoft.com/office/powerpoint/2010/main" val="202906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ED8765-8EF3-408C-9341-152904E414ED}" type="slidenum">
              <a:rPr lang="zh-CN" altLang="en-US" smtClean="0"/>
              <a:t>26</a:t>
            </a:fld>
            <a:endParaRPr lang="zh-CN" altLang="en-US"/>
          </a:p>
        </p:txBody>
      </p:sp>
    </p:spTree>
    <p:extLst>
      <p:ext uri="{BB962C8B-B14F-4D97-AF65-F5344CB8AC3E}">
        <p14:creationId xmlns:p14="http://schemas.microsoft.com/office/powerpoint/2010/main" val="2804052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ED8765-8EF3-408C-9341-152904E414ED}" type="slidenum">
              <a:rPr lang="zh-CN" altLang="en-US" smtClean="0"/>
              <a:t>30</a:t>
            </a:fld>
            <a:endParaRPr lang="zh-CN" altLang="en-US"/>
          </a:p>
        </p:txBody>
      </p:sp>
    </p:spTree>
    <p:extLst>
      <p:ext uri="{BB962C8B-B14F-4D97-AF65-F5344CB8AC3E}">
        <p14:creationId xmlns:p14="http://schemas.microsoft.com/office/powerpoint/2010/main" val="2362268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ED8765-8EF3-408C-9341-152904E414ED}" type="slidenum">
              <a:rPr lang="zh-CN" altLang="en-US" smtClean="0"/>
              <a:t>32</a:t>
            </a:fld>
            <a:endParaRPr lang="zh-CN" altLang="en-US"/>
          </a:p>
        </p:txBody>
      </p:sp>
    </p:spTree>
    <p:extLst>
      <p:ext uri="{BB962C8B-B14F-4D97-AF65-F5344CB8AC3E}">
        <p14:creationId xmlns:p14="http://schemas.microsoft.com/office/powerpoint/2010/main" val="2466557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3ED8765-8EF3-408C-9341-152904E414ED}" type="slidenum">
              <a:rPr lang="zh-CN" altLang="en-US" smtClean="0"/>
              <a:t>33</a:t>
            </a:fld>
            <a:endParaRPr lang="zh-CN" altLang="en-US"/>
          </a:p>
        </p:txBody>
      </p:sp>
    </p:spTree>
    <p:extLst>
      <p:ext uri="{BB962C8B-B14F-4D97-AF65-F5344CB8AC3E}">
        <p14:creationId xmlns:p14="http://schemas.microsoft.com/office/powerpoint/2010/main" val="3568565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BC5AAF6-DA14-1919-CFBE-115BD3222C29}"/>
              </a:ext>
            </a:extLst>
          </p:cNvPr>
          <p:cNvPicPr>
            <a:picLocks noChangeAspect="1"/>
          </p:cNvPicPr>
          <p:nvPr userDrawn="1"/>
        </p:nvPicPr>
        <p:blipFill rotWithShape="1">
          <a:blip r:embed="rId2"/>
          <a:srcRect t="5357" b="10352"/>
          <a:stretch/>
        </p:blipFill>
        <p:spPr>
          <a:xfrm>
            <a:off x="0" y="0"/>
            <a:ext cx="12192000" cy="6858000"/>
          </a:xfrm>
          <a:prstGeom prst="rect">
            <a:avLst/>
          </a:prstGeom>
        </p:spPr>
      </p:pic>
      <p:sp>
        <p:nvSpPr>
          <p:cNvPr id="2" name="標題 1">
            <a:extLst>
              <a:ext uri="{FF2B5EF4-FFF2-40B4-BE49-F238E27FC236}">
                <a16:creationId xmlns:a16="http://schemas.microsoft.com/office/drawing/2014/main" id="{E545B57F-7D9D-4AD8-9FE4-E5267D65BB87}"/>
              </a:ext>
            </a:extLst>
          </p:cNvPr>
          <p:cNvSpPr>
            <a:spLocks noGrp="1"/>
          </p:cNvSpPr>
          <p:nvPr>
            <p:ph type="ctrTitle" hasCustomPrompt="1"/>
          </p:nvPr>
        </p:nvSpPr>
        <p:spPr>
          <a:xfrm>
            <a:off x="2822899" y="2756674"/>
            <a:ext cx="6533502" cy="1173162"/>
          </a:xfrm>
        </p:spPr>
        <p:txBody>
          <a:bodyPr vert="horz" lIns="91440" tIns="45720" rIns="91440" bIns="45720" rtlCol="0" anchor="b">
            <a:noAutofit/>
          </a:bodyPr>
          <a:lstStyle>
            <a:lvl1pPr marL="0" algn="ctr" defTabSz="914354" rtl="0" eaLnBrk="1" latinLnBrk="0" hangingPunct="1">
              <a:lnSpc>
                <a:spcPct val="90000"/>
              </a:lnSpc>
              <a:spcBef>
                <a:spcPct val="0"/>
              </a:spcBef>
              <a:buNone/>
              <a:defRPr lang="zh-CN" altLang="en-US" sz="4800" b="1" kern="1200" dirty="0">
                <a:solidFill>
                  <a:schemeClr val="tx1"/>
                </a:solidFill>
                <a:latin typeface="+mn-lt"/>
                <a:ea typeface="+mn-ea"/>
                <a:cs typeface="+mn-cs"/>
              </a:defRPr>
            </a:lvl1pPr>
          </a:lstStyle>
          <a:p>
            <a:pPr lvl="0" defTabSz="914354"/>
            <a:r>
              <a:rPr lang="en-US" altLang="zh-CN" dirty="0"/>
              <a:t>Click to edit </a:t>
            </a:r>
            <a:br>
              <a:rPr lang="en-US" altLang="zh-CN" dirty="0"/>
            </a:br>
            <a:r>
              <a:rPr lang="en-US" altLang="zh-CN" dirty="0"/>
              <a:t>Master title style</a:t>
            </a:r>
            <a:endParaRPr lang="zh-CN" altLang="en-US" dirty="0"/>
          </a:p>
        </p:txBody>
      </p:sp>
      <p:sp>
        <p:nvSpPr>
          <p:cNvPr id="8" name="文字版面配置區 7">
            <a:extLst>
              <a:ext uri="{FF2B5EF4-FFF2-40B4-BE49-F238E27FC236}">
                <a16:creationId xmlns:a16="http://schemas.microsoft.com/office/drawing/2014/main" id="{44C4A721-803B-47CB-B99E-1D01E8E0169F}"/>
              </a:ext>
            </a:extLst>
          </p:cNvPr>
          <p:cNvSpPr>
            <a:spLocks noGrp="1"/>
          </p:cNvSpPr>
          <p:nvPr>
            <p:ph type="body" sz="quarter" idx="13" hasCustomPrompt="1"/>
          </p:nvPr>
        </p:nvSpPr>
        <p:spPr>
          <a:xfrm>
            <a:off x="5949950" y="6041844"/>
            <a:ext cx="5568950" cy="296271"/>
          </a:xfrm>
        </p:spPr>
        <p:txBody>
          <a:bodyPr vert="horz" lIns="91440" tIns="45720" rIns="91440" bIns="45720" rtlCol="0" anchor="ctr">
            <a:normAutofit/>
          </a:bodyPr>
          <a:lstStyle>
            <a:lvl1pPr marL="0" indent="0" algn="r">
              <a:buNone/>
              <a:defRPr lang="en-US" altLang="zh-CN" sz="1000" b="0" smtClean="0"/>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Speaker name and title</a:t>
            </a:r>
          </a:p>
        </p:txBody>
      </p:sp>
      <p:sp>
        <p:nvSpPr>
          <p:cNvPr id="9" name="文字版面配置區 8">
            <a:extLst>
              <a:ext uri="{FF2B5EF4-FFF2-40B4-BE49-F238E27FC236}">
                <a16:creationId xmlns:a16="http://schemas.microsoft.com/office/drawing/2014/main" id="{CA939A61-406D-45DC-B757-059EFAA05866}"/>
              </a:ext>
            </a:extLst>
          </p:cNvPr>
          <p:cNvSpPr>
            <a:spLocks noGrp="1"/>
          </p:cNvSpPr>
          <p:nvPr>
            <p:ph type="body" sz="quarter" idx="14" hasCustomPrompt="1"/>
          </p:nvPr>
        </p:nvSpPr>
        <p:spPr>
          <a:xfrm>
            <a:off x="660400" y="6041844"/>
            <a:ext cx="5568950" cy="296271"/>
          </a:xfrm>
        </p:spPr>
        <p:txBody>
          <a:bodyPr vert="horz" lIns="91440" tIns="45720" rIns="91440" bIns="45720" rtlCol="0" anchor="ctr">
            <a:normAutofit/>
          </a:bodyPr>
          <a:lstStyle>
            <a:lvl1pPr marL="0" indent="0">
              <a:buNone/>
              <a:defRPr lang="en-US" altLang="zh-CN" sz="1000" b="0" smtClean="0"/>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OfficePLUS</a:t>
            </a:r>
            <a:endParaRPr lang="en-US" altLang="en-US" dirty="0"/>
          </a:p>
        </p:txBody>
      </p:sp>
      <p:sp>
        <p:nvSpPr>
          <p:cNvPr id="12" name="文字版面配置區 11">
            <a:extLst>
              <a:ext uri="{FF2B5EF4-FFF2-40B4-BE49-F238E27FC236}">
                <a16:creationId xmlns:a16="http://schemas.microsoft.com/office/drawing/2014/main" id="{4EF3F9F2-2DBE-4016-9D2B-F5CF4BE8EBCE}"/>
              </a:ext>
            </a:extLst>
          </p:cNvPr>
          <p:cNvSpPr>
            <a:spLocks noGrp="1"/>
          </p:cNvSpPr>
          <p:nvPr>
            <p:ph type="body" sz="quarter" idx="15" hasCustomPrompt="1"/>
          </p:nvPr>
        </p:nvSpPr>
        <p:spPr>
          <a:xfrm>
            <a:off x="660400" y="519885"/>
            <a:ext cx="1039091" cy="296271"/>
          </a:xfrm>
        </p:spPr>
        <p:txBody>
          <a:bodyPr vert="horz" wrap="none" lIns="91440" tIns="45720" rIns="91440" bIns="45720" rtlCol="0" anchor="ctr">
            <a:normAutofit/>
          </a:bodyPr>
          <a:lstStyle>
            <a:lvl1pPr marL="0" indent="0">
              <a:buNone/>
              <a:defRPr lang="en-US" altLang="zh-CN" sz="1200" b="1" smtClean="0"/>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LGOO HERE</a:t>
            </a:r>
          </a:p>
        </p:txBody>
      </p:sp>
      <p:sp>
        <p:nvSpPr>
          <p:cNvPr id="10" name="手繪多邊形 9">
            <a:extLst>
              <a:ext uri="{FF2B5EF4-FFF2-40B4-BE49-F238E27FC236}">
                <a16:creationId xmlns:a16="http://schemas.microsoft.com/office/drawing/2014/main" id="{FEDBB135-DCE9-80F4-72D5-021EDDC6ABAF}"/>
              </a:ext>
            </a:extLst>
          </p:cNvPr>
          <p:cNvSpPr>
            <a:spLocks/>
          </p:cNvSpPr>
          <p:nvPr userDrawn="1"/>
        </p:nvSpPr>
        <p:spPr bwMode="auto">
          <a:xfrm>
            <a:off x="3856263" y="4121150"/>
            <a:ext cx="4343400" cy="698500"/>
          </a:xfrm>
          <a:custGeom>
            <a:avLst/>
            <a:gdLst>
              <a:gd name="T0" fmla="*/ 2736 w 2736"/>
              <a:gd name="T1" fmla="*/ 672 h 672"/>
              <a:gd name="T2" fmla="*/ 0 w 2736"/>
              <a:gd name="T3" fmla="*/ 672 h 672"/>
              <a:gd name="T4" fmla="*/ 214 w 2736"/>
              <a:gd name="T5" fmla="*/ 328 h 672"/>
              <a:gd name="T6" fmla="*/ 0 w 2736"/>
              <a:gd name="T7" fmla="*/ 0 h 672"/>
              <a:gd name="T8" fmla="*/ 2736 w 2736"/>
              <a:gd name="T9" fmla="*/ 0 h 672"/>
              <a:gd name="T10" fmla="*/ 2519 w 2736"/>
              <a:gd name="T11" fmla="*/ 318 h 672"/>
              <a:gd name="T12" fmla="*/ 2736 w 2736"/>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2736" h="672">
                <a:moveTo>
                  <a:pt x="2736" y="672"/>
                </a:moveTo>
                <a:lnTo>
                  <a:pt x="0" y="672"/>
                </a:lnTo>
                <a:lnTo>
                  <a:pt x="214" y="328"/>
                </a:lnTo>
                <a:lnTo>
                  <a:pt x="0" y="0"/>
                </a:lnTo>
                <a:lnTo>
                  <a:pt x="2736" y="0"/>
                </a:lnTo>
                <a:lnTo>
                  <a:pt x="2519" y="318"/>
                </a:lnTo>
                <a:lnTo>
                  <a:pt x="2736" y="672"/>
                </a:lnTo>
                <a:close/>
              </a:path>
            </a:pathLst>
          </a:custGeom>
          <a:solidFill>
            <a:srgbClr val="01B8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3" name="副標題 2">
            <a:extLst>
              <a:ext uri="{FF2B5EF4-FFF2-40B4-BE49-F238E27FC236}">
                <a16:creationId xmlns:a16="http://schemas.microsoft.com/office/drawing/2014/main" id="{42DDB65F-C302-4F35-9CCB-12FB82E2590D}"/>
              </a:ext>
            </a:extLst>
          </p:cNvPr>
          <p:cNvSpPr>
            <a:spLocks noGrp="1"/>
          </p:cNvSpPr>
          <p:nvPr>
            <p:ph type="subTitle" idx="1"/>
          </p:nvPr>
        </p:nvSpPr>
        <p:spPr>
          <a:xfrm>
            <a:off x="4348065" y="4293735"/>
            <a:ext cx="3452327" cy="535853"/>
          </a:xfrm>
        </p:spPr>
        <p:txBody>
          <a:bodyPr vert="horz" lIns="91440" tIns="45720" rIns="91440" bIns="45720" rtlCol="0" anchor="t">
            <a:normAutofit/>
          </a:bodyPr>
          <a:lstStyle>
            <a:lvl1pPr marL="0" indent="0" algn="ctr" defTabSz="914332" rtl="0" eaLnBrk="1" latinLnBrk="0" hangingPunct="1">
              <a:lnSpc>
                <a:spcPct val="90000"/>
              </a:lnSpc>
              <a:spcBef>
                <a:spcPct val="0"/>
              </a:spcBef>
              <a:buNone/>
              <a:defRPr lang="zh-CN" altLang="en-US" sz="2000" b="0" kern="1200" dirty="0">
                <a:ln w="12700">
                  <a:noFill/>
                </a:ln>
                <a:solidFill>
                  <a:schemeClr val="bg1"/>
                </a:solidFill>
                <a:latin typeface="+mj-lt"/>
                <a:ea typeface="+mj-ea"/>
                <a:cs typeface="+mj-cs"/>
              </a:defRPr>
            </a:lvl1pPr>
          </a:lstStyle>
          <a:p>
            <a:pPr marL="228600" lvl="0" indent="-228600" defTabSz="914354"/>
            <a:r>
              <a:rPr lang="en-US" altLang="zh-CN" dirty="0"/>
              <a:t>Click to edit Master subtitle style</a:t>
            </a:r>
            <a:endParaRPr lang="zh-CN" altLang="en-US" dirty="0"/>
          </a:p>
        </p:txBody>
      </p:sp>
    </p:spTree>
    <p:extLst>
      <p:ext uri="{BB962C8B-B14F-4D97-AF65-F5344CB8AC3E}">
        <p14:creationId xmlns:p14="http://schemas.microsoft.com/office/powerpoint/2010/main" val="3218541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3039210C-02E9-BA4F-A961-AAAD098897EE}" type="datetimeFigureOut">
              <a:rPr kumimoji="1" lang="zh-TW" altLang="en-US" smtClean="0"/>
              <a:t>2024/1/19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A8E9B916-FD5F-FC42-9383-A043456C8F53}" type="slidenum">
              <a:rPr kumimoji="1" lang="zh-TW" altLang="en-US" smtClean="0"/>
              <a:t>‹#›</a:t>
            </a:fld>
            <a:endParaRPr kumimoji="1" lang="zh-TW" altLang="en-US"/>
          </a:p>
        </p:txBody>
      </p:sp>
    </p:spTree>
    <p:extLst>
      <p:ext uri="{BB962C8B-B14F-4D97-AF65-F5344CB8AC3E}">
        <p14:creationId xmlns:p14="http://schemas.microsoft.com/office/powerpoint/2010/main" val="29713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097280" y="2582334"/>
            <a:ext cx="4937760" cy="3286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217920" y="2582334"/>
            <a:ext cx="4937760" cy="328676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039210C-02E9-BA4F-A961-AAAD098897EE}" type="datetimeFigureOut">
              <a:rPr kumimoji="1" lang="zh-TW" altLang="en-US" smtClean="0"/>
              <a:t>2024/1/19</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9" name="Slide Number Placeholder 8"/>
          <p:cNvSpPr>
            <a:spLocks noGrp="1"/>
          </p:cNvSpPr>
          <p:nvPr>
            <p:ph type="sldNum" sz="quarter" idx="12"/>
          </p:nvPr>
        </p:nvSpPr>
        <p:spPr/>
        <p:txBody>
          <a:bodyPr/>
          <a:lstStyle/>
          <a:p>
            <a:fld id="{A8E9B916-FD5F-FC42-9383-A043456C8F53}" type="slidenum">
              <a:rPr kumimoji="1" lang="zh-TW" altLang="en-US" smtClean="0"/>
              <a:t>‹#›</a:t>
            </a:fld>
            <a:endParaRPr kumimoji="1" lang="zh-TW" altLang="en-US"/>
          </a:p>
        </p:txBody>
      </p:sp>
    </p:spTree>
    <p:extLst>
      <p:ext uri="{BB962C8B-B14F-4D97-AF65-F5344CB8AC3E}">
        <p14:creationId xmlns:p14="http://schemas.microsoft.com/office/powerpoint/2010/main" val="1392250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3039210C-02E9-BA4F-A961-AAAD098897EE}" type="datetimeFigureOut">
              <a:rPr kumimoji="1" lang="zh-TW" altLang="en-US" smtClean="0"/>
              <a:t>2024/1/19</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5" name="Slide Number Placeholder 4"/>
          <p:cNvSpPr>
            <a:spLocks noGrp="1"/>
          </p:cNvSpPr>
          <p:nvPr>
            <p:ph type="sldNum" sz="quarter" idx="12"/>
          </p:nvPr>
        </p:nvSpPr>
        <p:spPr/>
        <p:txBody>
          <a:bodyPr/>
          <a:lstStyle/>
          <a:p>
            <a:fld id="{A8E9B916-FD5F-FC42-9383-A043456C8F53}" type="slidenum">
              <a:rPr kumimoji="1" lang="zh-TW" altLang="en-US" smtClean="0"/>
              <a:t>‹#›</a:t>
            </a:fld>
            <a:endParaRPr kumimoji="1" lang="zh-TW" altLang="en-US"/>
          </a:p>
        </p:txBody>
      </p:sp>
    </p:spTree>
    <p:extLst>
      <p:ext uri="{BB962C8B-B14F-4D97-AF65-F5344CB8AC3E}">
        <p14:creationId xmlns:p14="http://schemas.microsoft.com/office/powerpoint/2010/main" val="3979622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39210C-02E9-BA4F-A961-AAAD098897EE}" type="datetimeFigureOut">
              <a:rPr kumimoji="1" lang="zh-TW" altLang="en-US" smtClean="0"/>
              <a:t>2024/1/19</a:t>
            </a:fld>
            <a:endParaRPr kumimoji="1" lang="zh-TW"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zh-TW" altLang="en-US"/>
          </a:p>
        </p:txBody>
      </p:sp>
      <p:sp>
        <p:nvSpPr>
          <p:cNvPr id="9" name="Slide Number Placeholder 8"/>
          <p:cNvSpPr>
            <a:spLocks noGrp="1"/>
          </p:cNvSpPr>
          <p:nvPr>
            <p:ph type="sldNum" sz="quarter" idx="12"/>
          </p:nvPr>
        </p:nvSpPr>
        <p:spPr/>
        <p:txBody>
          <a:bodyPr/>
          <a:lstStyle/>
          <a:p>
            <a:fld id="{A8E9B916-FD5F-FC42-9383-A043456C8F53}" type="slidenum">
              <a:rPr kumimoji="1" lang="zh-TW" altLang="en-US" smtClean="0"/>
              <a:t>‹#›</a:t>
            </a:fld>
            <a:endParaRPr kumimoji="1" lang="zh-TW" altLang="en-US"/>
          </a:p>
        </p:txBody>
      </p:sp>
    </p:spTree>
    <p:extLst>
      <p:ext uri="{BB962C8B-B14F-4D97-AF65-F5344CB8AC3E}">
        <p14:creationId xmlns:p14="http://schemas.microsoft.com/office/powerpoint/2010/main" val="124907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fld id="{3039210C-02E9-BA4F-A961-AAAD098897EE}" type="datetimeFigureOut">
              <a:rPr kumimoji="1" lang="zh-TW" altLang="en-US" smtClean="0"/>
              <a:t>2024/1/19</a:t>
            </a:fld>
            <a:endParaRPr kumimoji="1" lang="zh-TW" alt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kumimoji="1" lang="zh-TW"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8E9B916-FD5F-FC42-9383-A043456C8F53}" type="slidenum">
              <a:rPr kumimoji="1" lang="zh-TW" altLang="en-US" smtClean="0"/>
              <a:t>‹#›</a:t>
            </a:fld>
            <a:endParaRPr kumimoji="1" lang="zh-TW" altLang="en-US"/>
          </a:p>
        </p:txBody>
      </p:sp>
    </p:spTree>
    <p:extLst>
      <p:ext uri="{BB962C8B-B14F-4D97-AF65-F5344CB8AC3E}">
        <p14:creationId xmlns:p14="http://schemas.microsoft.com/office/powerpoint/2010/main" val="3406308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3039210C-02E9-BA4F-A961-AAAD098897EE}" type="datetimeFigureOut">
              <a:rPr kumimoji="1" lang="zh-TW" altLang="en-US" smtClean="0"/>
              <a:t>2024/1/19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7" name="Slide Number Placeholder 6"/>
          <p:cNvSpPr>
            <a:spLocks noGrp="1"/>
          </p:cNvSpPr>
          <p:nvPr>
            <p:ph type="sldNum" sz="quarter" idx="12"/>
          </p:nvPr>
        </p:nvSpPr>
        <p:spPr/>
        <p:txBody>
          <a:bodyPr/>
          <a:lstStyle/>
          <a:p>
            <a:fld id="{A8E9B916-FD5F-FC42-9383-A043456C8F53}" type="slidenum">
              <a:rPr kumimoji="1" lang="zh-TW" altLang="en-US" smtClean="0"/>
              <a:t>‹#›</a:t>
            </a:fld>
            <a:endParaRPr kumimoji="1" lang="zh-TW" altLang="en-US"/>
          </a:p>
        </p:txBody>
      </p:sp>
    </p:spTree>
    <p:extLst>
      <p:ext uri="{BB962C8B-B14F-4D97-AF65-F5344CB8AC3E}">
        <p14:creationId xmlns:p14="http://schemas.microsoft.com/office/powerpoint/2010/main" val="3590229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039210C-02E9-BA4F-A961-AAAD098897EE}" type="datetimeFigureOut">
              <a:rPr kumimoji="1" lang="zh-TW" altLang="en-US" smtClean="0"/>
              <a:t>2024/1/19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A8E9B916-FD5F-FC42-9383-A043456C8F53}" type="slidenum">
              <a:rPr kumimoji="1" lang="zh-TW" altLang="en-US" smtClean="0"/>
              <a:t>‹#›</a:t>
            </a:fld>
            <a:endParaRPr kumimoji="1" lang="zh-TW" altLang="en-US"/>
          </a:p>
        </p:txBody>
      </p:sp>
    </p:spTree>
    <p:extLst>
      <p:ext uri="{BB962C8B-B14F-4D97-AF65-F5344CB8AC3E}">
        <p14:creationId xmlns:p14="http://schemas.microsoft.com/office/powerpoint/2010/main" val="2024007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039210C-02E9-BA4F-A961-AAAD098897EE}" type="datetimeFigureOut">
              <a:rPr kumimoji="1" lang="zh-TW" altLang="en-US" smtClean="0"/>
              <a:t>2024/1/19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A8E9B916-FD5F-FC42-9383-A043456C8F53}" type="slidenum">
              <a:rPr kumimoji="1" lang="zh-TW" altLang="en-US" smtClean="0"/>
              <a:t>‹#›</a:t>
            </a:fld>
            <a:endParaRPr kumimoji="1" lang="zh-TW" altLang="en-US"/>
          </a:p>
        </p:txBody>
      </p:sp>
    </p:spTree>
    <p:extLst>
      <p:ext uri="{BB962C8B-B14F-4D97-AF65-F5344CB8AC3E}">
        <p14:creationId xmlns:p14="http://schemas.microsoft.com/office/powerpoint/2010/main" val="3661631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511E9C35-11F3-AF70-A9EA-308CFB9A8481}"/>
              </a:ext>
            </a:extLst>
          </p:cNvPr>
          <p:cNvPicPr>
            <a:picLocks noChangeAspect="1"/>
          </p:cNvPicPr>
          <p:nvPr userDrawn="1"/>
        </p:nvPicPr>
        <p:blipFill rotWithShape="1">
          <a:blip r:embed="rId2"/>
          <a:srcRect l="64791" t="73101" r="16355" b="11445"/>
          <a:stretch/>
        </p:blipFill>
        <p:spPr>
          <a:xfrm rot="17673705">
            <a:off x="10185400" y="215900"/>
            <a:ext cx="2298700" cy="1257300"/>
          </a:xfrm>
          <a:prstGeom prst="rect">
            <a:avLst/>
          </a:prstGeom>
        </p:spPr>
      </p:pic>
      <p:sp>
        <p:nvSpPr>
          <p:cNvPr id="9" name="文字版面配置區 8">
            <a:extLst>
              <a:ext uri="{FF2B5EF4-FFF2-40B4-BE49-F238E27FC236}">
                <a16:creationId xmlns:a16="http://schemas.microsoft.com/office/drawing/2014/main" id="{FDF03A82-401C-4A0E-BE21-BE588E874141}"/>
              </a:ext>
            </a:extLst>
          </p:cNvPr>
          <p:cNvSpPr>
            <a:spLocks noGrp="1"/>
          </p:cNvSpPr>
          <p:nvPr>
            <p:ph type="body" sz="quarter" idx="14" hasCustomPrompt="1"/>
          </p:nvPr>
        </p:nvSpPr>
        <p:spPr>
          <a:xfrm>
            <a:off x="660400" y="1500188"/>
            <a:ext cx="2836562" cy="594626"/>
          </a:xfrm>
        </p:spPr>
        <p:txBody>
          <a:bodyPr>
            <a:normAutofit/>
          </a:bodyPr>
          <a:lstStyle>
            <a:lvl1pPr marL="0" indent="0" algn="r">
              <a:buFont typeface="+mj-lt"/>
              <a:buNone/>
              <a:defRPr sz="2400" b="1"/>
            </a:lvl1pPr>
            <a:lvl2pPr marL="457200" indent="0">
              <a:buFont typeface="+mj-ea"/>
              <a:buNone/>
              <a:defRPr/>
            </a:lvl2pPr>
            <a:lvl3pPr marL="1257300" indent="-342900">
              <a:buFont typeface="+mj-lt"/>
              <a:buAutoNum type="alphaLcParenR"/>
              <a:defRPr/>
            </a:lvl3pPr>
          </a:lstStyle>
          <a:p>
            <a:pPr lvl="0"/>
            <a:r>
              <a:rPr lang="en-US" altLang="zh-CN" dirty="0"/>
              <a:t>CONTENTS</a:t>
            </a:r>
            <a:endParaRPr lang="zh-CN" altLang="en-US" dirty="0"/>
          </a:p>
        </p:txBody>
      </p:sp>
      <p:sp>
        <p:nvSpPr>
          <p:cNvPr id="7" name="文字版面配置區 6">
            <a:extLst>
              <a:ext uri="{FF2B5EF4-FFF2-40B4-BE49-F238E27FC236}">
                <a16:creationId xmlns:a16="http://schemas.microsoft.com/office/drawing/2014/main" id="{0BEF0FD1-3ACE-43A8-AF57-CC0D436DC7D0}"/>
              </a:ext>
            </a:extLst>
          </p:cNvPr>
          <p:cNvSpPr>
            <a:spLocks noGrp="1"/>
          </p:cNvSpPr>
          <p:nvPr>
            <p:ph type="body" sz="quarter" idx="13"/>
          </p:nvPr>
        </p:nvSpPr>
        <p:spPr>
          <a:xfrm>
            <a:off x="3647836" y="1500187"/>
            <a:ext cx="7871045" cy="4633913"/>
          </a:xfrm>
        </p:spPr>
        <p:txBody>
          <a:bodyPr/>
          <a:lstStyle>
            <a:lvl1pPr marL="342900" indent="-342900">
              <a:buFont typeface="+mj-lt"/>
              <a:buAutoNum type="arabicPeriod"/>
              <a:defRPr/>
            </a:lvl1pPr>
            <a:lvl2pPr marL="800100" indent="-342900">
              <a:buFont typeface="+mj-ea"/>
              <a:buAutoNum type="circleNumDbPlain"/>
              <a:defRPr/>
            </a:lvl2pPr>
            <a:lvl3pPr marL="1257300" indent="-342900">
              <a:buFont typeface="+mj-lt"/>
              <a:buAutoNum type="alphaLcParenR"/>
              <a:defRPr/>
            </a:lvl3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3" name="頁尾版面配置區 2">
            <a:extLst>
              <a:ext uri="{FF2B5EF4-FFF2-40B4-BE49-F238E27FC236}">
                <a16:creationId xmlns:a16="http://schemas.microsoft.com/office/drawing/2014/main" id="{CAEA95BB-0FD6-4D94-81DB-8D38069818E5}"/>
              </a:ext>
            </a:extLst>
          </p:cNvPr>
          <p:cNvSpPr>
            <a:spLocks noGrp="1"/>
          </p:cNvSpPr>
          <p:nvPr>
            <p:ph type="ftr" sz="quarter" idx="10"/>
          </p:nvPr>
        </p:nvSpPr>
        <p:spPr/>
        <p:txBody>
          <a:bodyPr/>
          <a:lstStyle/>
          <a:p>
            <a:endParaRPr lang="zh-CN" altLang="en-US" dirty="0"/>
          </a:p>
        </p:txBody>
      </p:sp>
      <p:sp>
        <p:nvSpPr>
          <p:cNvPr id="4" name="日期版面配置區 3">
            <a:extLst>
              <a:ext uri="{FF2B5EF4-FFF2-40B4-BE49-F238E27FC236}">
                <a16:creationId xmlns:a16="http://schemas.microsoft.com/office/drawing/2014/main" id="{16C2568E-3CA5-4FDE-A375-CB503A7EDE34}"/>
              </a:ext>
            </a:extLst>
          </p:cNvPr>
          <p:cNvSpPr>
            <a:spLocks noGrp="1"/>
          </p:cNvSpPr>
          <p:nvPr>
            <p:ph type="dt" sz="half" idx="11"/>
          </p:nvPr>
        </p:nvSpPr>
        <p:spPr/>
        <p:txBody>
          <a:bodyPr/>
          <a:lstStyle/>
          <a:p>
            <a:fld id="{AC4CC43B-9EB6-4465-8B1A-3F7180DAD0DF}" type="datetime1">
              <a:rPr lang="zh-CN" altLang="en-US" smtClean="0"/>
              <a:t>2024/1/19</a:t>
            </a:fld>
            <a:endParaRPr lang="en-US" altLang="zh-CN"/>
          </a:p>
        </p:txBody>
      </p:sp>
      <p:sp>
        <p:nvSpPr>
          <p:cNvPr id="5" name="投影片編號版面配置區 4">
            <a:extLst>
              <a:ext uri="{FF2B5EF4-FFF2-40B4-BE49-F238E27FC236}">
                <a16:creationId xmlns:a16="http://schemas.microsoft.com/office/drawing/2014/main" id="{E3EAC383-637D-4997-B597-28ADC11AAC10}"/>
              </a:ext>
            </a:extLst>
          </p:cNvPr>
          <p:cNvSpPr>
            <a:spLocks noGrp="1"/>
          </p:cNvSpPr>
          <p:nvPr>
            <p:ph type="sldNum" sz="quarter" idx="12"/>
          </p:nvPr>
        </p:nvSpPr>
        <p:spPr/>
        <p:txBody>
          <a:bodyPr/>
          <a:lstStyle/>
          <a:p>
            <a:fld id="{7F65B630-C7FF-41C0-9923-C5E5E29EED81}" type="slidenum">
              <a:rPr lang="en-US" altLang="zh-CN" smtClean="0"/>
              <a:pPr/>
              <a:t>‹#›</a:t>
            </a:fld>
            <a:endParaRPr lang="en-US" altLang="zh-CN"/>
          </a:p>
        </p:txBody>
      </p:sp>
      <p:cxnSp>
        <p:nvCxnSpPr>
          <p:cNvPr id="10" name="直線接點 9">
            <a:extLst>
              <a:ext uri="{FF2B5EF4-FFF2-40B4-BE49-F238E27FC236}">
                <a16:creationId xmlns:a16="http://schemas.microsoft.com/office/drawing/2014/main" id="{5866F782-5852-4C4E-B3FE-2AD687E8AC1B}"/>
              </a:ext>
            </a:extLst>
          </p:cNvPr>
          <p:cNvCxnSpPr>
            <a:cxnSpLocks/>
          </p:cNvCxnSpPr>
          <p:nvPr userDrawn="1"/>
        </p:nvCxnSpPr>
        <p:spPr>
          <a:xfrm>
            <a:off x="3621019" y="1500188"/>
            <a:ext cx="0" cy="4633913"/>
          </a:xfrm>
          <a:prstGeom prst="line">
            <a:avLst/>
          </a:prstGeom>
          <a:solidFill>
            <a:srgbClr val="FFCC00"/>
          </a:solidFill>
          <a:ln w="3175" cap="flat" cmpd="sng" algn="ctr">
            <a:solidFill>
              <a:schemeClr val="bg1">
                <a:lumMod val="75000"/>
              </a:schemeClr>
            </a:solidFill>
            <a:prstDash val="solid"/>
            <a:round/>
            <a:headEnd type="none" w="med" len="med"/>
            <a:tailEnd type="none" w="med" len="med"/>
          </a:ln>
          <a:effectLst/>
        </p:spPr>
      </p:cxnSp>
      <p:sp>
        <p:nvSpPr>
          <p:cNvPr id="11" name="手繪多邊形 10">
            <a:extLst>
              <a:ext uri="{FF2B5EF4-FFF2-40B4-BE49-F238E27FC236}">
                <a16:creationId xmlns:a16="http://schemas.microsoft.com/office/drawing/2014/main" id="{3CCCD118-A808-47B5-869B-310AF975DC9C}"/>
              </a:ext>
            </a:extLst>
          </p:cNvPr>
          <p:cNvSpPr>
            <a:spLocks noChangeAspect="1"/>
          </p:cNvSpPr>
          <p:nvPr userDrawn="1"/>
        </p:nvSpPr>
        <p:spPr bwMode="auto">
          <a:xfrm>
            <a:off x="2626456" y="5219207"/>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bg1">
              <a:lumMod val="85000"/>
            </a:schemeClr>
          </a:solidFill>
          <a:ln>
            <a:noFill/>
          </a:ln>
        </p:spPr>
        <p:txBody>
          <a:bodyPr/>
          <a:lstStyle/>
          <a:p>
            <a:endParaRPr lang="zh-CN" altLang="en-US">
              <a:cs typeface="+mn-ea"/>
              <a:sym typeface="+mn-lt"/>
            </a:endParaRPr>
          </a:p>
        </p:txBody>
      </p:sp>
    </p:spTree>
    <p:extLst>
      <p:ext uri="{BB962C8B-B14F-4D97-AF65-F5344CB8AC3E}">
        <p14:creationId xmlns:p14="http://schemas.microsoft.com/office/powerpoint/2010/main" val="192977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E184B9C-AC03-99D4-A46B-864E11B59048}"/>
              </a:ext>
            </a:extLst>
          </p:cNvPr>
          <p:cNvPicPr>
            <a:picLocks noChangeAspect="1"/>
          </p:cNvPicPr>
          <p:nvPr userDrawn="1"/>
        </p:nvPicPr>
        <p:blipFill rotWithShape="1">
          <a:blip r:embed="rId2"/>
          <a:srcRect t="5357" b="10352"/>
          <a:stretch/>
        </p:blipFill>
        <p:spPr>
          <a:xfrm>
            <a:off x="0" y="0"/>
            <a:ext cx="12192000" cy="6858000"/>
          </a:xfrm>
          <a:prstGeom prst="rect">
            <a:avLst/>
          </a:prstGeom>
        </p:spPr>
      </p:pic>
      <p:sp>
        <p:nvSpPr>
          <p:cNvPr id="2" name="標題 1">
            <a:extLst>
              <a:ext uri="{FF2B5EF4-FFF2-40B4-BE49-F238E27FC236}">
                <a16:creationId xmlns:a16="http://schemas.microsoft.com/office/drawing/2014/main" id="{000C7662-4F6D-4B06-BB36-235FC06BF816}"/>
              </a:ext>
            </a:extLst>
          </p:cNvPr>
          <p:cNvSpPr>
            <a:spLocks noGrp="1"/>
          </p:cNvSpPr>
          <p:nvPr>
            <p:ph type="title"/>
          </p:nvPr>
        </p:nvSpPr>
        <p:spPr>
          <a:xfrm>
            <a:off x="3224068" y="3429582"/>
            <a:ext cx="5731164" cy="951057"/>
          </a:xfrm>
        </p:spPr>
        <p:txBody>
          <a:bodyPr vert="horz" lIns="91440" tIns="45720" rIns="91440" bIns="45720" rtlCol="0" anchor="b">
            <a:normAutofit/>
          </a:bodyPr>
          <a:lstStyle>
            <a:lvl1pPr algn="ctr">
              <a:defRPr lang="zh-CN" altLang="en-US" sz="2400"/>
            </a:lvl1pPr>
          </a:lstStyle>
          <a:p>
            <a:pPr lvl="0" defTabSz="914354"/>
            <a:r>
              <a:rPr lang="en-US" altLang="zh-CN" dirty="0"/>
              <a:t>Click to edit Master title style</a:t>
            </a:r>
            <a:endParaRPr lang="zh-CN" altLang="en-US" dirty="0"/>
          </a:p>
        </p:txBody>
      </p:sp>
      <p:sp>
        <p:nvSpPr>
          <p:cNvPr id="3" name="文字版面配置區 2">
            <a:extLst>
              <a:ext uri="{FF2B5EF4-FFF2-40B4-BE49-F238E27FC236}">
                <a16:creationId xmlns:a16="http://schemas.microsoft.com/office/drawing/2014/main" id="{9FF9930E-40DF-417D-8161-BD38EB172DC1}"/>
              </a:ext>
            </a:extLst>
          </p:cNvPr>
          <p:cNvSpPr>
            <a:spLocks noGrp="1"/>
          </p:cNvSpPr>
          <p:nvPr>
            <p:ph type="body" idx="1"/>
          </p:nvPr>
        </p:nvSpPr>
        <p:spPr>
          <a:xfrm>
            <a:off x="3224068" y="4380639"/>
            <a:ext cx="5731164" cy="2383991"/>
          </a:xfrm>
        </p:spPr>
        <p:txBody>
          <a:bodyPr/>
          <a:lstStyle>
            <a:lvl1pPr marL="0" indent="0" algn="ctr">
              <a:buNone/>
              <a:defRPr lang="en-US" altLang="zh-CN" sz="1200" kern="120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Click to edit Master text styles</a:t>
            </a:r>
          </a:p>
        </p:txBody>
      </p:sp>
      <p:sp>
        <p:nvSpPr>
          <p:cNvPr id="4" name="日期版面配置區 3">
            <a:extLst>
              <a:ext uri="{FF2B5EF4-FFF2-40B4-BE49-F238E27FC236}">
                <a16:creationId xmlns:a16="http://schemas.microsoft.com/office/drawing/2014/main" id="{E5279D9A-DC49-4C12-80D3-3D89C2783F3A}"/>
              </a:ext>
            </a:extLst>
          </p:cNvPr>
          <p:cNvSpPr>
            <a:spLocks noGrp="1"/>
          </p:cNvSpPr>
          <p:nvPr>
            <p:ph type="dt" sz="half" idx="10"/>
          </p:nvPr>
        </p:nvSpPr>
        <p:spPr/>
        <p:txBody>
          <a:bodyPr/>
          <a:lstStyle/>
          <a:p>
            <a:fld id="{6834F10D-3A58-4285-A9DB-D9098A7BEDDD}" type="datetime1">
              <a:rPr lang="zh-CN" altLang="en-US" smtClean="0"/>
              <a:t>2024/1/19</a:t>
            </a:fld>
            <a:endParaRPr lang="zh-CN" altLang="en-US"/>
          </a:p>
        </p:txBody>
      </p:sp>
      <p:sp>
        <p:nvSpPr>
          <p:cNvPr id="5" name="頁尾版面配置區 4">
            <a:extLst>
              <a:ext uri="{FF2B5EF4-FFF2-40B4-BE49-F238E27FC236}">
                <a16:creationId xmlns:a16="http://schemas.microsoft.com/office/drawing/2014/main" id="{51EF8C95-8814-4768-850F-851B6434A9EE}"/>
              </a:ext>
            </a:extLst>
          </p:cNvPr>
          <p:cNvSpPr>
            <a:spLocks noGrp="1"/>
          </p:cNvSpPr>
          <p:nvPr>
            <p:ph type="ftr" sz="quarter" idx="11"/>
          </p:nvPr>
        </p:nvSpPr>
        <p:spPr/>
        <p:txBody>
          <a:bodyPr/>
          <a:lstStyle/>
          <a:p>
            <a:endParaRPr lang="zh-CN" altLang="en-US"/>
          </a:p>
        </p:txBody>
      </p:sp>
      <p:sp>
        <p:nvSpPr>
          <p:cNvPr id="6" name="投影片編號版面配置區 5">
            <a:extLst>
              <a:ext uri="{FF2B5EF4-FFF2-40B4-BE49-F238E27FC236}">
                <a16:creationId xmlns:a16="http://schemas.microsoft.com/office/drawing/2014/main" id="{D894C1D7-7C5A-49B3-9D05-119C615E16B1}"/>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64122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B2DE3BF-1D30-91D8-570B-33C8FF801D9A}"/>
              </a:ext>
            </a:extLst>
          </p:cNvPr>
          <p:cNvPicPr>
            <a:picLocks noChangeAspect="1"/>
          </p:cNvPicPr>
          <p:nvPr userDrawn="1"/>
        </p:nvPicPr>
        <p:blipFill rotWithShape="1">
          <a:blip r:embed="rId2"/>
          <a:srcRect l="64791" t="73101" r="16355" b="11445"/>
          <a:stretch/>
        </p:blipFill>
        <p:spPr>
          <a:xfrm rot="17673705">
            <a:off x="10185400" y="215900"/>
            <a:ext cx="2298700" cy="1257300"/>
          </a:xfrm>
          <a:prstGeom prst="rect">
            <a:avLst/>
          </a:prstGeom>
        </p:spPr>
      </p:pic>
      <p:sp>
        <p:nvSpPr>
          <p:cNvPr id="2" name="標題 1">
            <a:extLst>
              <a:ext uri="{FF2B5EF4-FFF2-40B4-BE49-F238E27FC236}">
                <a16:creationId xmlns:a16="http://schemas.microsoft.com/office/drawing/2014/main" id="{652EDE83-63CC-4B33-B715-3953EADE2100}"/>
              </a:ext>
            </a:extLst>
          </p:cNvPr>
          <p:cNvSpPr>
            <a:spLocks noGrp="1"/>
          </p:cNvSpPr>
          <p:nvPr>
            <p:ph type="title"/>
          </p:nvPr>
        </p:nvSpPr>
        <p:spPr/>
        <p:txBody>
          <a:bodyPr/>
          <a:lstStyle/>
          <a:p>
            <a:r>
              <a:rPr lang="en-US" altLang="zh-CN"/>
              <a:t>Click to edit Master title style</a:t>
            </a:r>
            <a:endParaRPr lang="zh-CN" altLang="en-US"/>
          </a:p>
        </p:txBody>
      </p:sp>
      <p:sp>
        <p:nvSpPr>
          <p:cNvPr id="3" name="日期版面配置區 2">
            <a:extLst>
              <a:ext uri="{FF2B5EF4-FFF2-40B4-BE49-F238E27FC236}">
                <a16:creationId xmlns:a16="http://schemas.microsoft.com/office/drawing/2014/main" id="{1514619F-25D0-4307-81CD-C24C74EF140E}"/>
              </a:ext>
            </a:extLst>
          </p:cNvPr>
          <p:cNvSpPr>
            <a:spLocks noGrp="1"/>
          </p:cNvSpPr>
          <p:nvPr>
            <p:ph type="dt" sz="half" idx="10"/>
          </p:nvPr>
        </p:nvSpPr>
        <p:spPr/>
        <p:txBody>
          <a:bodyPr/>
          <a:lstStyle/>
          <a:p>
            <a:fld id="{748B5987-9647-4253-899C-3B9819D6D8A0}" type="datetime1">
              <a:rPr lang="zh-CN" altLang="en-US" smtClean="0"/>
              <a:t>2024/1/19</a:t>
            </a:fld>
            <a:endParaRPr lang="zh-CN" altLang="en-US"/>
          </a:p>
        </p:txBody>
      </p:sp>
      <p:sp>
        <p:nvSpPr>
          <p:cNvPr id="4" name="頁尾版面配置區 3">
            <a:extLst>
              <a:ext uri="{FF2B5EF4-FFF2-40B4-BE49-F238E27FC236}">
                <a16:creationId xmlns:a16="http://schemas.microsoft.com/office/drawing/2014/main" id="{C802B25F-898B-4C1A-94A9-699B8B55DF0F}"/>
              </a:ext>
            </a:extLst>
          </p:cNvPr>
          <p:cNvSpPr>
            <a:spLocks noGrp="1"/>
          </p:cNvSpPr>
          <p:nvPr>
            <p:ph type="ftr" sz="quarter" idx="11"/>
          </p:nvPr>
        </p:nvSpPr>
        <p:spPr/>
        <p:txBody>
          <a:bodyPr/>
          <a:lstStyle/>
          <a:p>
            <a:endParaRPr lang="zh-CN" altLang="en-US"/>
          </a:p>
        </p:txBody>
      </p:sp>
      <p:sp>
        <p:nvSpPr>
          <p:cNvPr id="5" name="投影片編號版面配置區 4">
            <a:extLst>
              <a:ext uri="{FF2B5EF4-FFF2-40B4-BE49-F238E27FC236}">
                <a16:creationId xmlns:a16="http://schemas.microsoft.com/office/drawing/2014/main" id="{AA842F0A-76EB-4E77-8AF6-5F91F22881F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3257642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C9D6027-F7C7-4EF3-85DD-09E27ACEEACA}"/>
              </a:ext>
            </a:extLst>
          </p:cNvPr>
          <p:cNvSpPr>
            <a:spLocks noGrp="1"/>
          </p:cNvSpPr>
          <p:nvPr>
            <p:ph type="dt" sz="half" idx="10"/>
          </p:nvPr>
        </p:nvSpPr>
        <p:spPr/>
        <p:txBody>
          <a:bodyPr/>
          <a:lstStyle/>
          <a:p>
            <a:fld id="{A50ECBEB-8597-4EA4-9D29-E1D7025CFAA0}" type="datetime1">
              <a:rPr lang="zh-CN" altLang="en-US" smtClean="0"/>
              <a:t>2024/1/19</a:t>
            </a:fld>
            <a:endParaRPr lang="zh-CN" altLang="en-US"/>
          </a:p>
        </p:txBody>
      </p:sp>
      <p:sp>
        <p:nvSpPr>
          <p:cNvPr id="3" name="頁尾版面配置區 2">
            <a:extLst>
              <a:ext uri="{FF2B5EF4-FFF2-40B4-BE49-F238E27FC236}">
                <a16:creationId xmlns:a16="http://schemas.microsoft.com/office/drawing/2014/main" id="{66262BA1-A5A7-45F4-B365-E880E1C324C3}"/>
              </a:ext>
            </a:extLst>
          </p:cNvPr>
          <p:cNvSpPr>
            <a:spLocks noGrp="1"/>
          </p:cNvSpPr>
          <p:nvPr>
            <p:ph type="ftr" sz="quarter" idx="11"/>
          </p:nvPr>
        </p:nvSpPr>
        <p:spPr/>
        <p:txBody>
          <a:bodyPr/>
          <a:lstStyle/>
          <a:p>
            <a:endParaRPr lang="zh-CN" altLang="en-US"/>
          </a:p>
        </p:txBody>
      </p:sp>
      <p:sp>
        <p:nvSpPr>
          <p:cNvPr id="4" name="投影片編號版面配置區 3">
            <a:extLst>
              <a:ext uri="{FF2B5EF4-FFF2-40B4-BE49-F238E27FC236}">
                <a16:creationId xmlns:a16="http://schemas.microsoft.com/office/drawing/2014/main" id="{F80CF1E8-0939-4B4D-A4D3-E47E208FC47E}"/>
              </a:ext>
            </a:extLst>
          </p:cNvPr>
          <p:cNvSpPr>
            <a:spLocks noGrp="1"/>
          </p:cNvSpPr>
          <p:nvPr>
            <p:ph type="sldNum" sz="quarter" idx="12"/>
          </p:nvPr>
        </p:nvSpPr>
        <p:spPr/>
        <p:txBody>
          <a:bodyPr/>
          <a:lstStyle/>
          <a:p>
            <a:fld id="{7F65B630-C7FF-41C0-9923-C5E5E29EED81}" type="slidenum">
              <a:rPr lang="zh-CN" altLang="en-US" smtClean="0"/>
              <a:t>‹#›</a:t>
            </a:fld>
            <a:endParaRPr lang="zh-CN" altLang="en-US"/>
          </a:p>
        </p:txBody>
      </p:sp>
    </p:spTree>
    <p:extLst>
      <p:ext uri="{BB962C8B-B14F-4D97-AF65-F5344CB8AC3E}">
        <p14:creationId xmlns:p14="http://schemas.microsoft.com/office/powerpoint/2010/main" val="1771624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45886615-8B19-1C70-B900-CD9FD533F31D}"/>
              </a:ext>
            </a:extLst>
          </p:cNvPr>
          <p:cNvPicPr>
            <a:picLocks noChangeAspect="1"/>
          </p:cNvPicPr>
          <p:nvPr userDrawn="1"/>
        </p:nvPicPr>
        <p:blipFill rotWithShape="1">
          <a:blip r:embed="rId2"/>
          <a:srcRect t="5357" b="10352"/>
          <a:stretch/>
        </p:blipFill>
        <p:spPr>
          <a:xfrm>
            <a:off x="0" y="0"/>
            <a:ext cx="12192000" cy="6858000"/>
          </a:xfrm>
          <a:prstGeom prst="rect">
            <a:avLst/>
          </a:prstGeom>
        </p:spPr>
      </p:pic>
      <p:sp>
        <p:nvSpPr>
          <p:cNvPr id="7" name="文字版面配置區 6">
            <a:extLst>
              <a:ext uri="{FF2B5EF4-FFF2-40B4-BE49-F238E27FC236}">
                <a16:creationId xmlns:a16="http://schemas.microsoft.com/office/drawing/2014/main" id="{C2320649-ACD7-42E9-A261-E6ED46ACB452}"/>
              </a:ext>
            </a:extLst>
          </p:cNvPr>
          <p:cNvSpPr>
            <a:spLocks noGrp="1"/>
          </p:cNvSpPr>
          <p:nvPr>
            <p:ph type="body" sz="quarter" idx="13"/>
          </p:nvPr>
        </p:nvSpPr>
        <p:spPr>
          <a:xfrm>
            <a:off x="1997140" y="2810669"/>
            <a:ext cx="8185020" cy="1643062"/>
          </a:xfrm>
        </p:spPr>
        <p:txBody>
          <a:bodyPr vert="horz" lIns="91440" tIns="45720" rIns="91440" bIns="45720" rtlCol="0" anchor="b">
            <a:normAutofit/>
          </a:bodyPr>
          <a:lstStyle>
            <a:lvl1pPr marL="0" indent="0" algn="ctr">
              <a:buNone/>
              <a:defRPr lang="en-US" altLang="zh-CN" sz="4400" b="1" smtClean="0">
                <a:latin typeface="+mj-lt"/>
                <a:ea typeface="+mj-ea"/>
                <a:cs typeface="+mj-cs"/>
              </a:defRPr>
            </a:lvl1pPr>
            <a:lvl2pPr marL="457200" indent="0">
              <a:buNone/>
              <a:defRPr lang="en-US" altLang="zh-CN" smtClean="0"/>
            </a:lvl2pPr>
            <a:lvl3pPr>
              <a:defRPr lang="en-US" altLang="zh-CN" smtClean="0"/>
            </a:lvl3pPr>
            <a:lvl4pPr>
              <a:defRPr lang="en-US" altLang="zh-CN" smtClean="0"/>
            </a:lvl4pPr>
            <a:lvl5pPr>
              <a:defRPr lang="zh-CN" altLang="en-US"/>
            </a:lvl5pPr>
          </a:lstStyle>
          <a:p>
            <a:pPr marL="228600" lvl="0" indent="-228600" defTabSz="914354">
              <a:spcBef>
                <a:spcPct val="0"/>
              </a:spcBef>
            </a:pPr>
            <a:r>
              <a:rPr lang="en-US" altLang="zh-CN" dirty="0"/>
              <a:t>Click to edit Master text styles</a:t>
            </a:r>
          </a:p>
        </p:txBody>
      </p:sp>
      <p:sp>
        <p:nvSpPr>
          <p:cNvPr id="8" name="文字版面配置區 7">
            <a:extLst>
              <a:ext uri="{FF2B5EF4-FFF2-40B4-BE49-F238E27FC236}">
                <a16:creationId xmlns:a16="http://schemas.microsoft.com/office/drawing/2014/main" id="{DC428848-58C6-4501-8214-B803889F273E}"/>
              </a:ext>
            </a:extLst>
          </p:cNvPr>
          <p:cNvSpPr>
            <a:spLocks noGrp="1"/>
          </p:cNvSpPr>
          <p:nvPr>
            <p:ph type="body" sz="quarter" idx="14" hasCustomPrompt="1"/>
          </p:nvPr>
        </p:nvSpPr>
        <p:spPr>
          <a:xfrm>
            <a:off x="673100" y="6041844"/>
            <a:ext cx="10858500" cy="296271"/>
          </a:xfrm>
        </p:spPr>
        <p:txBody>
          <a:bodyPr vert="horz" lIns="91440" tIns="45720" rIns="91440" bIns="45720" rtlCol="0" anchor="ctr">
            <a:normAutofit/>
          </a:bodyPr>
          <a:lstStyle>
            <a:lvl1pPr marL="0" indent="0" algn="r">
              <a:buNone/>
              <a:defRPr lang="en-US" altLang="zh-CN" sz="1000" b="0" smtClean="0"/>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Speaker name and title</a:t>
            </a:r>
          </a:p>
        </p:txBody>
      </p:sp>
      <p:sp>
        <p:nvSpPr>
          <p:cNvPr id="9" name="文字版面配置區 8">
            <a:extLst>
              <a:ext uri="{FF2B5EF4-FFF2-40B4-BE49-F238E27FC236}">
                <a16:creationId xmlns:a16="http://schemas.microsoft.com/office/drawing/2014/main" id="{A01EED25-4D2A-435D-A5F9-01DCC2F07486}"/>
              </a:ext>
            </a:extLst>
          </p:cNvPr>
          <p:cNvSpPr>
            <a:spLocks noGrp="1"/>
          </p:cNvSpPr>
          <p:nvPr>
            <p:ph type="body" sz="quarter" idx="15" hasCustomPrompt="1"/>
          </p:nvPr>
        </p:nvSpPr>
        <p:spPr>
          <a:xfrm>
            <a:off x="660400" y="6041844"/>
            <a:ext cx="10858500" cy="296271"/>
          </a:xfrm>
        </p:spPr>
        <p:txBody>
          <a:bodyPr vert="horz" lIns="91440" tIns="45720" rIns="91440" bIns="45720" rtlCol="0" anchor="ctr">
            <a:normAutofit/>
          </a:bodyPr>
          <a:lstStyle>
            <a:lvl1pPr marL="0" indent="0">
              <a:buNone/>
              <a:defRPr lang="en-US" altLang="zh-CN" sz="1000" b="0" smtClean="0"/>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OfficePLUS</a:t>
            </a:r>
            <a:endParaRPr lang="en-US" altLang="en-US" dirty="0"/>
          </a:p>
        </p:txBody>
      </p:sp>
    </p:spTree>
    <p:extLst>
      <p:ext uri="{BB962C8B-B14F-4D97-AF65-F5344CB8AC3E}">
        <p14:creationId xmlns:p14="http://schemas.microsoft.com/office/powerpoint/2010/main" val="344480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3039210C-02E9-BA4F-A961-AAAD098897EE}" type="datetimeFigureOut">
              <a:rPr kumimoji="1" lang="zh-TW" altLang="en-US" smtClean="0"/>
              <a:t>2024/1/19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A8E9B916-FD5F-FC42-9383-A043456C8F53}" type="slidenum">
              <a:rPr kumimoji="1" lang="zh-TW" altLang="en-US" smtClean="0"/>
              <a:t>‹#›</a:t>
            </a:fld>
            <a:endParaRPr kumimoji="1" lang="zh-TW" alt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144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039210C-02E9-BA4F-A961-AAAD098897EE}" type="datetimeFigureOut">
              <a:rPr kumimoji="1" lang="zh-TW" altLang="en-US" smtClean="0"/>
              <a:t>2024/1/19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A8E9B916-FD5F-FC42-9383-A043456C8F53}" type="slidenum">
              <a:rPr kumimoji="1" lang="zh-TW" altLang="en-US" smtClean="0"/>
              <a:t>‹#›</a:t>
            </a:fld>
            <a:endParaRPr kumimoji="1" lang="zh-TW" altLang="en-US"/>
          </a:p>
        </p:txBody>
      </p:sp>
    </p:spTree>
    <p:extLst>
      <p:ext uri="{BB962C8B-B14F-4D97-AF65-F5344CB8AC3E}">
        <p14:creationId xmlns:p14="http://schemas.microsoft.com/office/powerpoint/2010/main" val="3856185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3039210C-02E9-BA4F-A961-AAAD098897EE}" type="datetimeFigureOut">
              <a:rPr kumimoji="1" lang="zh-TW" altLang="en-US" smtClean="0"/>
              <a:t>2024/1/19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6" name="Slide Number Placeholder 5"/>
          <p:cNvSpPr>
            <a:spLocks noGrp="1"/>
          </p:cNvSpPr>
          <p:nvPr>
            <p:ph type="sldNum" sz="quarter" idx="12"/>
          </p:nvPr>
        </p:nvSpPr>
        <p:spPr/>
        <p:txBody>
          <a:bodyPr/>
          <a:lstStyle/>
          <a:p>
            <a:fld id="{A8E9B916-FD5F-FC42-9383-A043456C8F53}" type="slidenum">
              <a:rPr kumimoji="1" lang="zh-TW" altLang="en-US" smtClean="0"/>
              <a:t>‹#›</a:t>
            </a:fld>
            <a:endParaRPr kumimoji="1" lang="zh-TW" alt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678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9307103-D92B-4D3C-B386-9FD58793CACA}"/>
              </a:ext>
            </a:extLst>
          </p:cNvPr>
          <p:cNvSpPr>
            <a:spLocks noGrp="1"/>
          </p:cNvSpPr>
          <p:nvPr>
            <p:ph type="title"/>
          </p:nvPr>
        </p:nvSpPr>
        <p:spPr>
          <a:xfrm>
            <a:off x="660400" y="0"/>
            <a:ext cx="10858500" cy="1028700"/>
          </a:xfrm>
          <a:prstGeom prst="rect">
            <a:avLst/>
          </a:prstGeom>
        </p:spPr>
        <p:txBody>
          <a:bodyPr vert="horz" lIns="91440" tIns="45720" rIns="91440" bIns="45720" rtlCol="0" anchor="b">
            <a:normAutofit/>
          </a:bodyPr>
          <a:lstStyle/>
          <a:p>
            <a:pPr lvl="0" defTabSz="914354"/>
            <a:r>
              <a:rPr lang="en-US" altLang="zh-CN"/>
              <a:t>Click to edit Master title style</a:t>
            </a:r>
            <a:endParaRPr lang="zh-CN" altLang="en-US" dirty="0"/>
          </a:p>
        </p:txBody>
      </p:sp>
      <p:sp>
        <p:nvSpPr>
          <p:cNvPr id="3" name="文字版面配置區 2">
            <a:extLst>
              <a:ext uri="{FF2B5EF4-FFF2-40B4-BE49-F238E27FC236}">
                <a16:creationId xmlns:a16="http://schemas.microsoft.com/office/drawing/2014/main" id="{0F8920D0-E0E5-40BB-AEDA-3D7A0909240E}"/>
              </a:ext>
            </a:extLst>
          </p:cNvPr>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5" name="頁尾版面配置區 4">
            <a:extLst>
              <a:ext uri="{FF2B5EF4-FFF2-40B4-BE49-F238E27FC236}">
                <a16:creationId xmlns:a16="http://schemas.microsoft.com/office/drawing/2014/main" id="{10B16C00-AE39-4635-9F10-B7233D2AC2F8}"/>
              </a:ext>
            </a:extLst>
          </p:cNvPr>
          <p:cNvSpPr>
            <a:spLocks noGrp="1"/>
          </p:cNvSpPr>
          <p:nvPr>
            <p:ph type="ftr" sz="quarter" idx="3"/>
          </p:nvPr>
        </p:nvSpPr>
        <p:spPr>
          <a:xfrm>
            <a:off x="660401" y="6438900"/>
            <a:ext cx="3992171" cy="215900"/>
          </a:xfrm>
          <a:prstGeom prst="rect">
            <a:avLst/>
          </a:prstGeom>
        </p:spPr>
        <p:txBody>
          <a:bodyPr vert="horz" lIns="91440" tIns="45720" rIns="91440" bIns="45720" rtlCol="0" anchor="ctr"/>
          <a:lstStyle>
            <a:lvl1pPr>
              <a:defRPr lang="zh-CN" altLang="en-US" sz="1000">
                <a:solidFill>
                  <a:schemeClr val="tx1">
                    <a:lumMod val="50000"/>
                    <a:lumOff val="50000"/>
                  </a:schemeClr>
                </a:solidFill>
              </a:defRPr>
            </a:lvl1pPr>
          </a:lstStyle>
          <a:p>
            <a:endParaRPr lang="zh-CN" altLang="en-US" dirty="0"/>
          </a:p>
        </p:txBody>
      </p:sp>
      <p:sp>
        <p:nvSpPr>
          <p:cNvPr id="4" name="日期版面配置區 3">
            <a:extLst>
              <a:ext uri="{FF2B5EF4-FFF2-40B4-BE49-F238E27FC236}">
                <a16:creationId xmlns:a16="http://schemas.microsoft.com/office/drawing/2014/main" id="{0C12D871-753D-4991-B44B-EFAE9F8682B5}"/>
              </a:ext>
            </a:extLst>
          </p:cNvPr>
          <p:cNvSpPr>
            <a:spLocks noGrp="1"/>
          </p:cNvSpPr>
          <p:nvPr>
            <p:ph type="dt" sz="half" idx="2"/>
          </p:nvPr>
        </p:nvSpPr>
        <p:spPr>
          <a:xfrm>
            <a:off x="5504656" y="6438900"/>
            <a:ext cx="1802924" cy="215900"/>
          </a:xfrm>
          <a:prstGeom prst="rect">
            <a:avLst/>
          </a:prstGeom>
        </p:spPr>
        <p:txBody>
          <a:bodyPr vert="horz" lIns="91440" tIns="45720" rIns="91440" bIns="45720" rtlCol="0" anchor="ctr"/>
          <a:lstStyle>
            <a:lvl1pPr algn="ctr">
              <a:defRPr lang="zh-CN" altLang="en-US" sz="1000" smtClean="0">
                <a:solidFill>
                  <a:schemeClr val="tx1">
                    <a:lumMod val="50000"/>
                    <a:lumOff val="50000"/>
                  </a:schemeClr>
                </a:solidFill>
              </a:defRPr>
            </a:lvl1pPr>
          </a:lstStyle>
          <a:p>
            <a:fld id="{3EBAC152-C384-4126-A41C-02F34DED3069}" type="datetime1">
              <a:rPr lang="zh-CN" altLang="en-US" smtClean="0"/>
              <a:t>2024/1/19</a:t>
            </a:fld>
            <a:endParaRPr lang="en-US" altLang="zh-CN"/>
          </a:p>
        </p:txBody>
      </p:sp>
      <p:sp>
        <p:nvSpPr>
          <p:cNvPr id="6" name="投影片編號版面配置區 5">
            <a:extLst>
              <a:ext uri="{FF2B5EF4-FFF2-40B4-BE49-F238E27FC236}">
                <a16:creationId xmlns:a16="http://schemas.microsoft.com/office/drawing/2014/main" id="{6D23E9ED-4E00-42D1-BFBF-5EBD27D29806}"/>
              </a:ext>
            </a:extLst>
          </p:cNvPr>
          <p:cNvSpPr>
            <a:spLocks noGrp="1"/>
          </p:cNvSpPr>
          <p:nvPr>
            <p:ph type="sldNum" sz="quarter" idx="4"/>
          </p:nvPr>
        </p:nvSpPr>
        <p:spPr>
          <a:xfrm>
            <a:off x="8857452" y="6438900"/>
            <a:ext cx="2661448" cy="215900"/>
          </a:xfrm>
          <a:prstGeom prst="rect">
            <a:avLst/>
          </a:prstGeom>
        </p:spPr>
        <p:txBody>
          <a:bodyPr vert="horz" lIns="91440" tIns="45720" rIns="91440" bIns="45720" rtlCol="0" anchor="ctr"/>
          <a:lstStyle>
            <a:lvl1pPr algn="r">
              <a:defRPr lang="zh-CN" altLang="en-US" sz="1000" smtClean="0">
                <a:solidFill>
                  <a:schemeClr val="tx1">
                    <a:lumMod val="50000"/>
                    <a:lumOff val="50000"/>
                  </a:schemeClr>
                </a:solidFill>
              </a:defRPr>
            </a:lvl1pPr>
          </a:lstStyle>
          <a:p>
            <a:fld id="{7F65B630-C7FF-41C0-9923-C5E5E29EED81}" type="slidenum">
              <a:rPr lang="en-US" altLang="zh-CN" smtClean="0"/>
              <a:pPr/>
              <a:t>‹#›</a:t>
            </a:fld>
            <a:endParaRPr lang="en-US" altLang="zh-CN"/>
          </a:p>
        </p:txBody>
      </p:sp>
      <p:pic>
        <p:nvPicPr>
          <p:cNvPr id="7" name="圖片 6">
            <a:extLst>
              <a:ext uri="{FF2B5EF4-FFF2-40B4-BE49-F238E27FC236}">
                <a16:creationId xmlns:a16="http://schemas.microsoft.com/office/drawing/2014/main" id="{539653E1-6BD8-1F45-05BF-485B6A260A33}"/>
              </a:ext>
            </a:extLst>
          </p:cNvPr>
          <p:cNvPicPr>
            <a:picLocks noChangeAspect="1"/>
          </p:cNvPicPr>
          <p:nvPr userDrawn="1"/>
        </p:nvPicPr>
        <p:blipFill rotWithShape="1">
          <a:blip r:embed="rId8"/>
          <a:srcRect l="36068" t="5356" r="797" b="54704"/>
          <a:stretch/>
        </p:blipFill>
        <p:spPr>
          <a:xfrm>
            <a:off x="8585200" y="0"/>
            <a:ext cx="3606800" cy="1522647"/>
          </a:xfrm>
          <a:prstGeom prst="rect">
            <a:avLst/>
          </a:prstGeom>
        </p:spPr>
      </p:pic>
    </p:spTree>
    <p:extLst>
      <p:ext uri="{BB962C8B-B14F-4D97-AF65-F5344CB8AC3E}">
        <p14:creationId xmlns:p14="http://schemas.microsoft.com/office/powerpoint/2010/main" val="146791595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4" r:id="rId4"/>
    <p:sldLayoutId id="2147483655" r:id="rId5"/>
    <p:sldLayoutId id="2147483656" r:id="rId6"/>
  </p:sldLayoutIdLst>
  <p:hf hdr="0" ftr="0" dt="0"/>
  <p:txStyles>
    <p:titleStyle>
      <a:lvl1pPr algn="l" defTabSz="914400" rtl="0" eaLnBrk="1" latinLnBrk="0" hangingPunct="1">
        <a:lnSpc>
          <a:spcPct val="90000"/>
        </a:lnSpc>
        <a:spcBef>
          <a:spcPct val="0"/>
        </a:spcBef>
        <a:buNone/>
        <a:defRPr lang="zh-CN" altLang="en-US"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686"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3039210C-02E9-BA4F-A961-AAAD098897EE}" type="datetimeFigureOut">
              <a:rPr kumimoji="1" lang="zh-TW" altLang="en-US" smtClean="0"/>
              <a:t>2024/1/19</a:t>
            </a:fld>
            <a:endParaRPr kumimoji="1" lang="zh-TW" altLang="en-US"/>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zh-TW" altLang="en-US"/>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fld id="{A8E9B916-FD5F-FC42-9383-A043456C8F53}" type="slidenum">
              <a:rPr kumimoji="1" lang="zh-TW" altLang="en-US" smtClean="0"/>
              <a:t>‹#›</a:t>
            </a:fld>
            <a:endParaRPr kumimoji="1" lang="zh-TW"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14324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1.xml"/><Relationship Id="rId7"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alpha val="6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標題 8">
            <a:extLst>
              <a:ext uri="{FF2B5EF4-FFF2-40B4-BE49-F238E27FC236}">
                <a16:creationId xmlns:a16="http://schemas.microsoft.com/office/drawing/2014/main" id="{6C2532AA-A647-48FF-8A25-36777AF5B18D}"/>
              </a:ext>
            </a:extLst>
          </p:cNvPr>
          <p:cNvSpPr>
            <a:spLocks noGrp="1"/>
          </p:cNvSpPr>
          <p:nvPr>
            <p:ph type="ctrTitle"/>
          </p:nvPr>
        </p:nvSpPr>
        <p:spPr>
          <a:xfrm>
            <a:off x="640672" y="2550391"/>
            <a:ext cx="10910656" cy="1173162"/>
          </a:xfrm>
        </p:spPr>
        <p:txBody>
          <a:bodyPr>
            <a:noAutofit/>
          </a:bodyPr>
          <a:lstStyle/>
          <a:p>
            <a:pPr>
              <a:lnSpc>
                <a:spcPct val="110000"/>
              </a:lnSpc>
            </a:pPr>
            <a:r>
              <a:rPr lang="zh-TW" altLang="en-US" sz="7200" dirty="0">
                <a:cs typeface="+mn-ea"/>
                <a:sym typeface="+mn-lt"/>
              </a:rPr>
              <a:t>學生參與倡議賦能</a:t>
            </a:r>
            <a:br>
              <a:rPr lang="en-US" altLang="zh-TW" sz="7200" dirty="0">
                <a:cs typeface="+mn-ea"/>
                <a:sym typeface="+mn-lt"/>
              </a:rPr>
            </a:br>
            <a:r>
              <a:rPr lang="zh-TW" altLang="en-US" sz="7200" dirty="0">
                <a:cs typeface="+mn-ea"/>
                <a:sym typeface="+mn-lt"/>
              </a:rPr>
              <a:t>概念說明與示例</a:t>
            </a:r>
            <a:endParaRPr lang="zh-CN" altLang="en-US" sz="7200" dirty="0">
              <a:cs typeface="+mn-ea"/>
              <a:sym typeface="+mn-lt"/>
            </a:endParaRPr>
          </a:p>
        </p:txBody>
      </p:sp>
      <p:sp>
        <p:nvSpPr>
          <p:cNvPr id="10" name="副標題 9">
            <a:extLst>
              <a:ext uri="{FF2B5EF4-FFF2-40B4-BE49-F238E27FC236}">
                <a16:creationId xmlns:a16="http://schemas.microsoft.com/office/drawing/2014/main" id="{0102F8CF-8DD3-43E5-B521-501A3CF124F9}"/>
              </a:ext>
            </a:extLst>
          </p:cNvPr>
          <p:cNvSpPr>
            <a:spLocks noGrp="1"/>
          </p:cNvSpPr>
          <p:nvPr>
            <p:ph type="subTitle" idx="1"/>
          </p:nvPr>
        </p:nvSpPr>
        <p:spPr>
          <a:xfrm>
            <a:off x="4026118" y="4230301"/>
            <a:ext cx="3944165" cy="535853"/>
          </a:xfrm>
        </p:spPr>
        <p:txBody>
          <a:bodyPr>
            <a:noAutofit/>
          </a:bodyPr>
          <a:lstStyle/>
          <a:p>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cs typeface="+mn-ea"/>
                <a:sym typeface="+mn-lt"/>
              </a:rPr>
              <a:t>倡議賦能 </a:t>
            </a:r>
            <a:r>
              <a:rPr lang="en-US" altLang="zh-TW" sz="3200" b="1" dirty="0">
                <a:solidFill>
                  <a:schemeClr val="tx1">
                    <a:lumMod val="75000"/>
                    <a:lumOff val="25000"/>
                  </a:schemeClr>
                </a:solidFill>
                <a:latin typeface="微軟正黑體" panose="020B0604030504040204" pitchFamily="34" charset="-120"/>
                <a:ea typeface="微軟正黑體" panose="020B0604030504040204" pitchFamily="34" charset="-120"/>
                <a:cs typeface="+mn-ea"/>
                <a:sym typeface="+mn-lt"/>
              </a:rPr>
              <a:t>|</a:t>
            </a:r>
            <a:r>
              <a:rPr lang="zh-TW" altLang="en-US" sz="3200" b="1" dirty="0">
                <a:solidFill>
                  <a:schemeClr val="tx1">
                    <a:lumMod val="75000"/>
                    <a:lumOff val="25000"/>
                  </a:schemeClr>
                </a:solidFill>
                <a:latin typeface="微軟正黑體" panose="020B0604030504040204" pitchFamily="34" charset="-120"/>
                <a:ea typeface="微軟正黑體" panose="020B0604030504040204" pitchFamily="34" charset="-120"/>
                <a:cs typeface="+mn-ea"/>
                <a:sym typeface="+mn-lt"/>
              </a:rPr>
              <a:t> 五正四樂</a:t>
            </a:r>
            <a:endParaRPr lang="en-GB" altLang="zh-CN" sz="3200" b="1" dirty="0">
              <a:solidFill>
                <a:schemeClr val="tx1">
                  <a:lumMod val="75000"/>
                  <a:lumOff val="25000"/>
                </a:schemeClr>
              </a:solidFill>
              <a:latin typeface="微軟正黑體" panose="020B0604030504040204" pitchFamily="34" charset="-120"/>
              <a:ea typeface="微軟正黑體" panose="020B0604030504040204" pitchFamily="34" charset="-120"/>
              <a:cs typeface="+mn-ea"/>
              <a:sym typeface="+mn-lt"/>
            </a:endParaRPr>
          </a:p>
        </p:txBody>
      </p:sp>
      <p:sp>
        <p:nvSpPr>
          <p:cNvPr id="2" name="文字方塊 1">
            <a:extLst>
              <a:ext uri="{FF2B5EF4-FFF2-40B4-BE49-F238E27FC236}">
                <a16:creationId xmlns:a16="http://schemas.microsoft.com/office/drawing/2014/main" id="{D4535A54-4F0C-4A47-829D-0529BD01BE78}"/>
              </a:ext>
            </a:extLst>
          </p:cNvPr>
          <p:cNvSpPr txBox="1"/>
          <p:nvPr/>
        </p:nvSpPr>
        <p:spPr>
          <a:xfrm>
            <a:off x="4351538" y="5083543"/>
            <a:ext cx="3488924" cy="913199"/>
          </a:xfrm>
          <a:prstGeom prst="rect">
            <a:avLst/>
          </a:prstGeom>
          <a:noFill/>
        </p:spPr>
        <p:txBody>
          <a:bodyPr wrap="square" rtlCol="0">
            <a:spAutoFit/>
          </a:bodyPr>
          <a:lstStyle/>
          <a:p>
            <a:pPr algn="ctr">
              <a:lnSpc>
                <a:spcPct val="120000"/>
              </a:lnSpc>
            </a:pPr>
            <a:r>
              <a:rPr lang="zh-TW" altLang="en-US" sz="2800" dirty="0"/>
              <a:t>鄭其嘉</a:t>
            </a:r>
            <a:endParaRPr lang="en-US" altLang="zh-TW" sz="2800" dirty="0"/>
          </a:p>
          <a:p>
            <a:pPr algn="ctr">
              <a:lnSpc>
                <a:spcPct val="120000"/>
              </a:lnSpc>
            </a:pPr>
            <a:r>
              <a:rPr lang="zh-TW" altLang="en-US" dirty="0"/>
              <a:t>輔仁大學公共衛生學系副教授</a:t>
            </a:r>
          </a:p>
        </p:txBody>
      </p:sp>
      <p:sp>
        <p:nvSpPr>
          <p:cNvPr id="3" name="文字方塊 2">
            <a:extLst>
              <a:ext uri="{FF2B5EF4-FFF2-40B4-BE49-F238E27FC236}">
                <a16:creationId xmlns:a16="http://schemas.microsoft.com/office/drawing/2014/main" id="{E15A5819-1465-4D39-A5A6-F813D3BEA616}"/>
              </a:ext>
            </a:extLst>
          </p:cNvPr>
          <p:cNvSpPr txBox="1"/>
          <p:nvPr/>
        </p:nvSpPr>
        <p:spPr>
          <a:xfrm>
            <a:off x="2636668" y="488272"/>
            <a:ext cx="6631619" cy="369332"/>
          </a:xfrm>
          <a:prstGeom prst="rect">
            <a:avLst/>
          </a:prstGeom>
          <a:noFill/>
        </p:spPr>
        <p:txBody>
          <a:bodyPr wrap="square" rtlCol="0">
            <a:spAutoFit/>
          </a:bodyPr>
          <a:lstStyle/>
          <a:p>
            <a:r>
              <a:rPr lang="en-US" altLang="zh-TW" dirty="0"/>
              <a:t>112</a:t>
            </a:r>
            <a:r>
              <a:rPr lang="zh-TW" altLang="en-US" dirty="0"/>
              <a:t>學年度教育部國民及學前教育署台灣健康促進學校輔導計畫</a:t>
            </a:r>
          </a:p>
        </p:txBody>
      </p:sp>
    </p:spTree>
    <p:extLst>
      <p:ext uri="{BB962C8B-B14F-4D97-AF65-F5344CB8AC3E}">
        <p14:creationId xmlns:p14="http://schemas.microsoft.com/office/powerpoint/2010/main" val="14214216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58678278-8147-A215-2B94-897423FD9CDC}"/>
              </a:ext>
            </a:extLst>
          </p:cNvPr>
          <p:cNvSpPr>
            <a:spLocks noGrp="1"/>
          </p:cNvSpPr>
          <p:nvPr>
            <p:ph type="sldNum" sz="quarter" idx="12"/>
          </p:nvPr>
        </p:nvSpPr>
        <p:spPr/>
        <p:txBody>
          <a:bodyPr/>
          <a:lstStyle/>
          <a:p>
            <a:fld id="{7F65B630-C7FF-41C0-9923-C5E5E29EED81}" type="slidenum">
              <a:rPr lang="zh-CN" altLang="en-US" smtClean="0">
                <a:cs typeface="+mn-ea"/>
                <a:sym typeface="+mn-lt"/>
              </a:rPr>
              <a:t>10</a:t>
            </a:fld>
            <a:endParaRPr lang="zh-CN" altLang="en-US" dirty="0">
              <a:cs typeface="+mn-ea"/>
              <a:sym typeface="+mn-lt"/>
            </a:endParaRPr>
          </a:p>
        </p:txBody>
      </p:sp>
      <p:sp>
        <p:nvSpPr>
          <p:cNvPr id="12" name="矩形 11"/>
          <p:cNvSpPr/>
          <p:nvPr/>
        </p:nvSpPr>
        <p:spPr>
          <a:xfrm>
            <a:off x="9997972" y="6045307"/>
            <a:ext cx="1836977" cy="253916"/>
          </a:xfrm>
          <a:prstGeom prst="rect">
            <a:avLst/>
          </a:prstGeom>
        </p:spPr>
        <p:txBody>
          <a:bodyPr wrap="square">
            <a:spAutoFit/>
          </a:bodyPr>
          <a:lstStyle/>
          <a:p>
            <a:r>
              <a:rPr lang="en-US" altLang="zh-TW" sz="1050" dirty="0" err="1"/>
              <a:t>Johnmarshall</a:t>
            </a:r>
            <a:r>
              <a:rPr lang="en-US" altLang="zh-TW" sz="1050" dirty="0"/>
              <a:t> Reeve (2012)</a:t>
            </a:r>
            <a:endParaRPr lang="zh-TW" altLang="en-US" sz="1050" dirty="0"/>
          </a:p>
        </p:txBody>
      </p:sp>
      <p:pic>
        <p:nvPicPr>
          <p:cNvPr id="6" name="圖片 5"/>
          <p:cNvPicPr>
            <a:picLocks noChangeAspect="1"/>
          </p:cNvPicPr>
          <p:nvPr/>
        </p:nvPicPr>
        <p:blipFill>
          <a:blip r:embed="rId4"/>
          <a:stretch>
            <a:fillRect/>
          </a:stretch>
        </p:blipFill>
        <p:spPr>
          <a:xfrm>
            <a:off x="1968098" y="69092"/>
            <a:ext cx="7651763" cy="5687674"/>
          </a:xfrm>
          <a:prstGeom prst="rect">
            <a:avLst/>
          </a:prstGeom>
        </p:spPr>
      </p:pic>
      <p:sp>
        <p:nvSpPr>
          <p:cNvPr id="16" name="矩形 15"/>
          <p:cNvSpPr/>
          <p:nvPr/>
        </p:nvSpPr>
        <p:spPr>
          <a:xfrm>
            <a:off x="3123738" y="5987577"/>
            <a:ext cx="6205523" cy="539743"/>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3123738" y="5691522"/>
            <a:ext cx="6054880" cy="877163"/>
          </a:xfrm>
          <a:prstGeom prst="rect">
            <a:avLst/>
          </a:prstGeom>
        </p:spPr>
        <p:txBody>
          <a:bodyPr wrap="square">
            <a:spAutoFit/>
          </a:bodyPr>
          <a:lstStyle/>
          <a:p>
            <a:pPr algn="ctr">
              <a:lnSpc>
                <a:spcPct val="150000"/>
              </a:lnSpc>
            </a:pPr>
            <a:r>
              <a:rPr kumimoji="1" lang="zh-TW" altLang="en-US" sz="1700" b="1" dirty="0">
                <a:solidFill>
                  <a:schemeClr val="tx1">
                    <a:lumMod val="75000"/>
                    <a:lumOff val="25000"/>
                  </a:schemeClr>
                </a:solidFill>
                <a:cs typeface="+mn-ea"/>
                <a:sym typeface="+mn-lt"/>
              </a:rPr>
              <a:t>學生的「參與」度會受到</a:t>
            </a:r>
            <a:r>
              <a:rPr kumimoji="1" lang="zh-TW" altLang="en-US" sz="1700" b="1" u="sng" dirty="0">
                <a:solidFill>
                  <a:srgbClr val="C00000"/>
                </a:solidFill>
                <a:cs typeface="+mn-ea"/>
                <a:sym typeface="+mn-lt"/>
              </a:rPr>
              <a:t>行為</a:t>
            </a:r>
            <a:r>
              <a:rPr kumimoji="1" lang="zh-TW" altLang="en-US" sz="1700" b="1" dirty="0">
                <a:solidFill>
                  <a:schemeClr val="tx1">
                    <a:lumMod val="75000"/>
                    <a:lumOff val="25000"/>
                  </a:schemeClr>
                </a:solidFill>
                <a:cs typeface="+mn-ea"/>
                <a:sym typeface="+mn-lt"/>
              </a:rPr>
              <a:t>、</a:t>
            </a:r>
            <a:r>
              <a:rPr kumimoji="1" lang="zh-TW" altLang="en-US" sz="1700" b="1" u="sng" dirty="0">
                <a:solidFill>
                  <a:srgbClr val="C00000"/>
                </a:solidFill>
                <a:cs typeface="+mn-ea"/>
                <a:sym typeface="+mn-lt"/>
              </a:rPr>
              <a:t>情緒</a:t>
            </a:r>
            <a:r>
              <a:rPr kumimoji="1" lang="zh-TW" altLang="en-US" sz="1700" b="1" dirty="0">
                <a:solidFill>
                  <a:schemeClr val="tx1">
                    <a:lumMod val="75000"/>
                    <a:lumOff val="25000"/>
                  </a:schemeClr>
                </a:solidFill>
                <a:cs typeface="+mn-ea"/>
                <a:sym typeface="+mn-lt"/>
              </a:rPr>
              <a:t>、</a:t>
            </a:r>
            <a:r>
              <a:rPr kumimoji="1" lang="zh-TW" altLang="en-US" sz="1700" b="1" u="sng" dirty="0">
                <a:solidFill>
                  <a:srgbClr val="C00000"/>
                </a:solidFill>
                <a:cs typeface="+mn-ea"/>
                <a:sym typeface="+mn-lt"/>
              </a:rPr>
              <a:t>認知</a:t>
            </a:r>
            <a:r>
              <a:rPr kumimoji="1" lang="zh-TW" altLang="en-US" sz="1700" b="1" dirty="0">
                <a:solidFill>
                  <a:schemeClr val="tx1">
                    <a:lumMod val="75000"/>
                    <a:lumOff val="25000"/>
                  </a:schemeClr>
                </a:solidFill>
                <a:cs typeface="+mn-ea"/>
                <a:sym typeface="+mn-lt"/>
              </a:rPr>
              <a:t>及</a:t>
            </a:r>
            <a:r>
              <a:rPr kumimoji="1" lang="zh-TW" altLang="en-US" sz="1700" b="1" u="sng" dirty="0">
                <a:solidFill>
                  <a:srgbClr val="C00000"/>
                </a:solidFill>
                <a:cs typeface="+mn-ea"/>
                <a:sym typeface="+mn-lt"/>
              </a:rPr>
              <a:t>選擇</a:t>
            </a:r>
            <a:r>
              <a:rPr kumimoji="1" lang="zh-TW" altLang="en-US" sz="1700" b="1" dirty="0">
                <a:solidFill>
                  <a:schemeClr val="tx1">
                    <a:lumMod val="75000"/>
                    <a:lumOff val="25000"/>
                  </a:schemeClr>
                </a:solidFill>
                <a:cs typeface="+mn-ea"/>
                <a:sym typeface="+mn-lt"/>
              </a:rPr>
              <a:t>等因素變化 </a:t>
            </a:r>
            <a:endParaRPr kumimoji="1" lang="en-US" altLang="zh-TW" sz="1700" b="1" dirty="0">
              <a:solidFill>
                <a:schemeClr val="tx1">
                  <a:lumMod val="75000"/>
                  <a:lumOff val="25000"/>
                </a:schemeClr>
              </a:solidFill>
              <a:cs typeface="+mn-ea"/>
              <a:sym typeface="+mn-lt"/>
            </a:endParaRPr>
          </a:p>
          <a:p>
            <a:pPr algn="ctr">
              <a:lnSpc>
                <a:spcPct val="150000"/>
              </a:lnSpc>
            </a:pPr>
            <a:r>
              <a:rPr kumimoji="1" lang="zh-TW" altLang="en-US" sz="1700" b="1" dirty="0">
                <a:solidFill>
                  <a:schemeClr val="tx1">
                    <a:lumMod val="75000"/>
                    <a:lumOff val="25000"/>
                  </a:schemeClr>
                </a:solidFill>
                <a:cs typeface="+mn-ea"/>
                <a:sym typeface="+mn-lt"/>
              </a:rPr>
              <a:t>這些因素之間也會交互影響</a:t>
            </a:r>
          </a:p>
        </p:txBody>
      </p:sp>
      <p:sp>
        <p:nvSpPr>
          <p:cNvPr id="7" name="文字方塊 6">
            <a:extLst>
              <a:ext uri="{FF2B5EF4-FFF2-40B4-BE49-F238E27FC236}">
                <a16:creationId xmlns:a16="http://schemas.microsoft.com/office/drawing/2014/main" id="{DEDDCCC9-467C-46E0-A7AC-100563D132FE}"/>
              </a:ext>
            </a:extLst>
          </p:cNvPr>
          <p:cNvSpPr txBox="1"/>
          <p:nvPr/>
        </p:nvSpPr>
        <p:spPr>
          <a:xfrm>
            <a:off x="9619861" y="6373431"/>
            <a:ext cx="2187224" cy="307777"/>
          </a:xfrm>
          <a:prstGeom prst="rect">
            <a:avLst/>
          </a:prstGeom>
          <a:noFill/>
        </p:spPr>
        <p:txBody>
          <a:bodyPr wrap="square" rtlCol="0">
            <a:spAutoFit/>
          </a:bodyPr>
          <a:lstStyle/>
          <a:p>
            <a:r>
              <a:rPr lang="en-US" altLang="zh-TW" sz="1400" dirty="0"/>
              <a:t>(</a:t>
            </a:r>
            <a:r>
              <a:rPr lang="zh-TW" altLang="en-US" sz="1400" dirty="0"/>
              <a:t>引用計畫主軸</a:t>
            </a:r>
            <a:r>
              <a:rPr lang="en-US" altLang="zh-TW" sz="1400" dirty="0"/>
              <a:t>PPT)</a:t>
            </a:r>
            <a:endParaRPr lang="zh-TW" altLang="en-US" sz="1400" dirty="0"/>
          </a:p>
        </p:txBody>
      </p:sp>
    </p:spTree>
    <p:custDataLst>
      <p:tags r:id="rId1"/>
    </p:custDataLst>
    <p:extLst>
      <p:ext uri="{BB962C8B-B14F-4D97-AF65-F5344CB8AC3E}">
        <p14:creationId xmlns:p14="http://schemas.microsoft.com/office/powerpoint/2010/main" val="33776110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字方塊 49">
            <a:extLst>
              <a:ext uri="{FF2B5EF4-FFF2-40B4-BE49-F238E27FC236}">
                <a16:creationId xmlns:a16="http://schemas.microsoft.com/office/drawing/2014/main" id="{0A703786-38AD-0068-D57A-F8917710DDE6}"/>
              </a:ext>
            </a:extLst>
          </p:cNvPr>
          <p:cNvSpPr txBox="1"/>
          <p:nvPr/>
        </p:nvSpPr>
        <p:spPr>
          <a:xfrm>
            <a:off x="775939" y="329196"/>
            <a:ext cx="7817646" cy="707886"/>
          </a:xfrm>
          <a:prstGeom prst="rect">
            <a:avLst/>
          </a:prstGeom>
          <a:noFill/>
          <a:ln>
            <a:noFill/>
          </a:ln>
        </p:spPr>
        <p:txBody>
          <a:bodyPr wrap="square" lIns="91440" tIns="45720" rIns="91440" bIns="45720" anchor="ctr" anchorCtr="0">
            <a:spAutoFit/>
          </a:bodyPr>
          <a:lstStyle/>
          <a:p>
            <a:pPr>
              <a:buSzPct val="25000"/>
            </a:pPr>
            <a:r>
              <a:rPr lang="zh-TW" altLang="en-US" sz="4000" b="1" dirty="0">
                <a:solidFill>
                  <a:schemeClr val="accent1"/>
                </a:solidFill>
                <a:cs typeface="+mn-ea"/>
                <a:sym typeface="+mn-lt"/>
              </a:rPr>
              <a:t>教師引起動機與學生參與的正循環</a:t>
            </a:r>
            <a:endParaRPr lang="en-US" altLang="zh-CN" sz="4000" b="1" dirty="0">
              <a:solidFill>
                <a:schemeClr val="accent1"/>
              </a:solidFill>
              <a:cs typeface="+mn-ea"/>
              <a:sym typeface="+mn-lt"/>
            </a:endParaRPr>
          </a:p>
        </p:txBody>
      </p:sp>
      <p:sp>
        <p:nvSpPr>
          <p:cNvPr id="15" name="橢圓 14">
            <a:extLst>
              <a:ext uri="{FF2B5EF4-FFF2-40B4-BE49-F238E27FC236}">
                <a16:creationId xmlns:a16="http://schemas.microsoft.com/office/drawing/2014/main" id="{3958AEF2-11AA-2B6F-A5A2-2B08AB1D4AD0}"/>
              </a:ext>
            </a:extLst>
          </p:cNvPr>
          <p:cNvSpPr/>
          <p:nvPr/>
        </p:nvSpPr>
        <p:spPr>
          <a:xfrm>
            <a:off x="1327430" y="1928947"/>
            <a:ext cx="4097353" cy="403740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zh-TW" altLang="en-US" sz="2800" b="1" dirty="0">
                <a:solidFill>
                  <a:schemeClr val="tx1"/>
                </a:solidFill>
                <a:cs typeface="+mn-ea"/>
                <a:sym typeface="+mn-lt"/>
              </a:rPr>
              <a:t>感到好奇心</a:t>
            </a:r>
            <a:endParaRPr lang="en-US" altLang="zh-TW" sz="2800" b="1" dirty="0">
              <a:solidFill>
                <a:schemeClr val="tx1"/>
              </a:solidFill>
              <a:cs typeface="+mn-ea"/>
              <a:sym typeface="+mn-lt"/>
            </a:endParaRPr>
          </a:p>
          <a:p>
            <a:pPr algn="ctr">
              <a:lnSpc>
                <a:spcPct val="200000"/>
              </a:lnSpc>
            </a:pPr>
            <a:r>
              <a:rPr lang="zh-TW" altLang="en-US" sz="2800" b="1" dirty="0">
                <a:solidFill>
                  <a:schemeClr val="tx1"/>
                </a:solidFill>
                <a:cs typeface="+mn-ea"/>
                <a:sym typeface="+mn-lt"/>
              </a:rPr>
              <a:t>成就感</a:t>
            </a:r>
            <a:endParaRPr lang="en-US" altLang="zh-TW" sz="2800" b="1" dirty="0">
              <a:solidFill>
                <a:schemeClr val="tx1"/>
              </a:solidFill>
              <a:cs typeface="+mn-ea"/>
              <a:sym typeface="+mn-lt"/>
            </a:endParaRPr>
          </a:p>
          <a:p>
            <a:pPr algn="ctr">
              <a:lnSpc>
                <a:spcPct val="200000"/>
              </a:lnSpc>
            </a:pPr>
            <a:r>
              <a:rPr lang="zh-TW" altLang="en-US" sz="2800" b="1" dirty="0">
                <a:solidFill>
                  <a:schemeClr val="tx1"/>
                </a:solidFill>
                <a:cs typeface="+mn-ea"/>
                <a:sym typeface="+mn-lt"/>
              </a:rPr>
              <a:t>獲得刺激</a:t>
            </a:r>
            <a:endParaRPr lang="en-US" altLang="zh-TW" sz="2800" b="1" dirty="0">
              <a:solidFill>
                <a:schemeClr val="tx1"/>
              </a:solidFill>
              <a:cs typeface="+mn-ea"/>
              <a:sym typeface="+mn-lt"/>
            </a:endParaRPr>
          </a:p>
          <a:p>
            <a:pPr algn="ctr"/>
            <a:endParaRPr lang="zh-CN" altLang="en-US" sz="2400" dirty="0">
              <a:solidFill>
                <a:schemeClr val="tx1"/>
              </a:solidFill>
              <a:cs typeface="+mn-ea"/>
              <a:sym typeface="+mn-lt"/>
            </a:endParaRPr>
          </a:p>
        </p:txBody>
      </p:sp>
      <p:sp>
        <p:nvSpPr>
          <p:cNvPr id="16" name="橢圓 15">
            <a:extLst>
              <a:ext uri="{FF2B5EF4-FFF2-40B4-BE49-F238E27FC236}">
                <a16:creationId xmlns:a16="http://schemas.microsoft.com/office/drawing/2014/main" id="{3C39E363-425F-1F81-9AA6-57C0E10628B1}"/>
              </a:ext>
            </a:extLst>
          </p:cNvPr>
          <p:cNvSpPr/>
          <p:nvPr/>
        </p:nvSpPr>
        <p:spPr>
          <a:xfrm>
            <a:off x="6755969" y="1928947"/>
            <a:ext cx="4097353" cy="4037408"/>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cs typeface="+mn-ea"/>
                <a:sym typeface="+mn-lt"/>
              </a:rPr>
              <a:t>獎勵或報酬</a:t>
            </a:r>
            <a:endParaRPr lang="en-US" altLang="zh-TW" sz="2800" b="1" dirty="0">
              <a:solidFill>
                <a:schemeClr val="tx1"/>
              </a:solidFill>
              <a:cs typeface="+mn-ea"/>
              <a:sym typeface="+mn-lt"/>
            </a:endParaRPr>
          </a:p>
          <a:p>
            <a:pPr algn="ctr"/>
            <a:endParaRPr lang="en-US" altLang="zh-CN" sz="2800" b="1" dirty="0">
              <a:solidFill>
                <a:schemeClr val="tx1"/>
              </a:solidFill>
              <a:cs typeface="+mn-ea"/>
              <a:sym typeface="+mn-lt"/>
            </a:endParaRPr>
          </a:p>
          <a:p>
            <a:pPr algn="ctr"/>
            <a:r>
              <a:rPr lang="zh-TW" altLang="en-US" sz="2800" b="1" dirty="0">
                <a:solidFill>
                  <a:schemeClr val="tx1"/>
                </a:solidFill>
                <a:cs typeface="+mn-ea"/>
                <a:sym typeface="+mn-lt"/>
              </a:rPr>
              <a:t>誇獎或避免責罵</a:t>
            </a:r>
            <a:endParaRPr lang="en-US" altLang="zh-TW" sz="2800" b="1" dirty="0">
              <a:solidFill>
                <a:schemeClr val="tx1"/>
              </a:solidFill>
              <a:cs typeface="+mn-ea"/>
              <a:sym typeface="+mn-lt"/>
            </a:endParaRPr>
          </a:p>
          <a:p>
            <a:pPr algn="ctr"/>
            <a:endParaRPr lang="en-US" altLang="zh-CN" sz="2800" b="1" dirty="0">
              <a:solidFill>
                <a:schemeClr val="tx1"/>
              </a:solidFill>
              <a:cs typeface="+mn-ea"/>
              <a:sym typeface="+mn-lt"/>
            </a:endParaRPr>
          </a:p>
          <a:p>
            <a:pPr algn="ctr"/>
            <a:r>
              <a:rPr lang="zh-TW" altLang="en-US" sz="2800" b="1" dirty="0">
                <a:solidFill>
                  <a:schemeClr val="tx1"/>
                </a:solidFill>
                <a:cs typeface="+mn-ea"/>
                <a:sym typeface="+mn-lt"/>
              </a:rPr>
              <a:t>對自己有幫助</a:t>
            </a:r>
            <a:endParaRPr lang="en-US" altLang="zh-TW" sz="2800" b="1" dirty="0">
              <a:solidFill>
                <a:schemeClr val="tx1"/>
              </a:solidFill>
              <a:cs typeface="+mn-ea"/>
              <a:sym typeface="+mn-lt"/>
            </a:endParaRPr>
          </a:p>
        </p:txBody>
      </p:sp>
      <p:sp>
        <p:nvSpPr>
          <p:cNvPr id="17" name="橢圓 16">
            <a:extLst>
              <a:ext uri="{FF2B5EF4-FFF2-40B4-BE49-F238E27FC236}">
                <a16:creationId xmlns:a16="http://schemas.microsoft.com/office/drawing/2014/main" id="{35DF5B1E-AFDF-F55C-3E26-A92799991C5C}"/>
              </a:ext>
            </a:extLst>
          </p:cNvPr>
          <p:cNvSpPr/>
          <p:nvPr/>
        </p:nvSpPr>
        <p:spPr>
          <a:xfrm>
            <a:off x="1081593" y="1928947"/>
            <a:ext cx="1227391" cy="120943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cs typeface="+mn-ea"/>
                <a:sym typeface="+mn-lt"/>
              </a:rPr>
              <a:t>內在</a:t>
            </a:r>
            <a:endParaRPr lang="en-US" altLang="zh-TW" sz="2400" b="1" dirty="0">
              <a:cs typeface="+mn-ea"/>
              <a:sym typeface="+mn-lt"/>
            </a:endParaRPr>
          </a:p>
          <a:p>
            <a:pPr algn="ctr"/>
            <a:r>
              <a:rPr lang="zh-TW" altLang="en-US" sz="2400" b="1" dirty="0">
                <a:cs typeface="+mn-ea"/>
                <a:sym typeface="+mn-lt"/>
              </a:rPr>
              <a:t>動機</a:t>
            </a:r>
            <a:endParaRPr lang="zh-CN" altLang="en-US" sz="2400" b="1" dirty="0">
              <a:cs typeface="+mn-ea"/>
              <a:sym typeface="+mn-lt"/>
            </a:endParaRPr>
          </a:p>
        </p:txBody>
      </p:sp>
      <p:sp>
        <p:nvSpPr>
          <p:cNvPr id="18" name="橢圓 17">
            <a:extLst>
              <a:ext uri="{FF2B5EF4-FFF2-40B4-BE49-F238E27FC236}">
                <a16:creationId xmlns:a16="http://schemas.microsoft.com/office/drawing/2014/main" id="{EA9BD651-0A5A-E3D3-7B16-BF5FA2116D77}"/>
              </a:ext>
            </a:extLst>
          </p:cNvPr>
          <p:cNvSpPr/>
          <p:nvPr/>
        </p:nvSpPr>
        <p:spPr>
          <a:xfrm>
            <a:off x="6755969" y="1928947"/>
            <a:ext cx="1227391" cy="12094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cs typeface="+mn-ea"/>
                <a:sym typeface="+mn-lt"/>
              </a:rPr>
              <a:t>外在</a:t>
            </a:r>
            <a:endParaRPr lang="en-US" altLang="zh-TW" sz="2400" b="1" dirty="0">
              <a:cs typeface="+mn-ea"/>
              <a:sym typeface="+mn-lt"/>
            </a:endParaRPr>
          </a:p>
          <a:p>
            <a:pPr algn="ctr"/>
            <a:r>
              <a:rPr lang="zh-TW" altLang="en-US" sz="2400" b="1" dirty="0">
                <a:cs typeface="+mn-ea"/>
                <a:sym typeface="+mn-lt"/>
              </a:rPr>
              <a:t>動機</a:t>
            </a:r>
            <a:endParaRPr lang="zh-CN" altLang="en-US" sz="2400" b="1" dirty="0">
              <a:cs typeface="+mn-ea"/>
              <a:sym typeface="+mn-lt"/>
            </a:endParaRPr>
          </a:p>
        </p:txBody>
      </p:sp>
      <p:sp>
        <p:nvSpPr>
          <p:cNvPr id="7" name="文字方塊 6">
            <a:extLst>
              <a:ext uri="{FF2B5EF4-FFF2-40B4-BE49-F238E27FC236}">
                <a16:creationId xmlns:a16="http://schemas.microsoft.com/office/drawing/2014/main" id="{A9B3D2E1-CDA9-458B-B47D-E2DA1D7760E4}"/>
              </a:ext>
            </a:extLst>
          </p:cNvPr>
          <p:cNvSpPr txBox="1"/>
          <p:nvPr/>
        </p:nvSpPr>
        <p:spPr>
          <a:xfrm>
            <a:off x="9215021" y="6165946"/>
            <a:ext cx="2187224" cy="307777"/>
          </a:xfrm>
          <a:prstGeom prst="rect">
            <a:avLst/>
          </a:prstGeom>
          <a:noFill/>
        </p:spPr>
        <p:txBody>
          <a:bodyPr wrap="square" rtlCol="0">
            <a:spAutoFit/>
          </a:bodyPr>
          <a:lstStyle/>
          <a:p>
            <a:r>
              <a:rPr lang="en-US" altLang="zh-TW" sz="1400" dirty="0"/>
              <a:t>(</a:t>
            </a:r>
            <a:r>
              <a:rPr lang="zh-TW" altLang="en-US" sz="1400" dirty="0"/>
              <a:t>引用計畫主軸</a:t>
            </a:r>
            <a:r>
              <a:rPr lang="en-US" altLang="zh-TW" sz="1400" dirty="0"/>
              <a:t>PPT)</a:t>
            </a:r>
            <a:endParaRPr lang="zh-TW" altLang="en-US" sz="1400" dirty="0"/>
          </a:p>
        </p:txBody>
      </p:sp>
    </p:spTree>
    <p:custDataLst>
      <p:tags r:id="rId1"/>
    </p:custDataLst>
    <p:extLst>
      <p:ext uri="{BB962C8B-B14F-4D97-AF65-F5344CB8AC3E}">
        <p14:creationId xmlns:p14="http://schemas.microsoft.com/office/powerpoint/2010/main" val="16457261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EB77B0-640E-472A-B42C-F78B336F8272}"/>
              </a:ext>
            </a:extLst>
          </p:cNvPr>
          <p:cNvSpPr>
            <a:spLocks noGrp="1"/>
          </p:cNvSpPr>
          <p:nvPr>
            <p:ph type="title"/>
          </p:nvPr>
        </p:nvSpPr>
        <p:spPr/>
        <p:txBody>
          <a:bodyPr>
            <a:normAutofit/>
          </a:bodyPr>
          <a:lstStyle/>
          <a:p>
            <a:r>
              <a:rPr lang="en-US" altLang="zh-TW" sz="3600" dirty="0">
                <a:solidFill>
                  <a:schemeClr val="accent1">
                    <a:lumMod val="50000"/>
                  </a:schemeClr>
                </a:solidFill>
              </a:rPr>
              <a:t>“</a:t>
            </a:r>
            <a:r>
              <a:rPr lang="zh-TW" altLang="en-US" sz="3600" dirty="0">
                <a:solidFill>
                  <a:schemeClr val="accent1">
                    <a:lumMod val="50000"/>
                  </a:schemeClr>
                </a:solidFill>
              </a:rPr>
              <a:t>青少年參與</a:t>
            </a:r>
            <a:r>
              <a:rPr lang="en-US" altLang="zh-TW" sz="3600" dirty="0">
                <a:solidFill>
                  <a:schemeClr val="accent1">
                    <a:lumMod val="50000"/>
                  </a:schemeClr>
                </a:solidFill>
              </a:rPr>
              <a:t>”</a:t>
            </a:r>
            <a:r>
              <a:rPr lang="zh-TW" altLang="en-US" sz="3600" dirty="0">
                <a:solidFill>
                  <a:schemeClr val="accent1">
                    <a:lumMod val="50000"/>
                  </a:schemeClr>
                </a:solidFill>
              </a:rPr>
              <a:t> 之定義</a:t>
            </a:r>
          </a:p>
        </p:txBody>
      </p:sp>
      <p:sp>
        <p:nvSpPr>
          <p:cNvPr id="3" name="投影片編號版面配置區 2">
            <a:extLst>
              <a:ext uri="{FF2B5EF4-FFF2-40B4-BE49-F238E27FC236}">
                <a16:creationId xmlns:a16="http://schemas.microsoft.com/office/drawing/2014/main" id="{C95FA5F2-2ED4-4BBF-B275-8372F0CAAB9D}"/>
              </a:ext>
            </a:extLst>
          </p:cNvPr>
          <p:cNvSpPr>
            <a:spLocks noGrp="1"/>
          </p:cNvSpPr>
          <p:nvPr>
            <p:ph type="sldNum" sz="quarter" idx="12"/>
          </p:nvPr>
        </p:nvSpPr>
        <p:spPr/>
        <p:txBody>
          <a:bodyPr/>
          <a:lstStyle/>
          <a:p>
            <a:fld id="{7F65B630-C7FF-41C0-9923-C5E5E29EED81}" type="slidenum">
              <a:rPr lang="zh-CN" altLang="en-US" smtClean="0"/>
              <a:t>12</a:t>
            </a:fld>
            <a:endParaRPr lang="zh-CN" altLang="en-US"/>
          </a:p>
        </p:txBody>
      </p:sp>
      <p:sp>
        <p:nvSpPr>
          <p:cNvPr id="4" name="文字方塊 3">
            <a:extLst>
              <a:ext uri="{FF2B5EF4-FFF2-40B4-BE49-F238E27FC236}">
                <a16:creationId xmlns:a16="http://schemas.microsoft.com/office/drawing/2014/main" id="{774DCFD2-7802-4F77-A1D4-AE19E3BF8F6B}"/>
              </a:ext>
            </a:extLst>
          </p:cNvPr>
          <p:cNvSpPr txBox="1"/>
          <p:nvPr/>
        </p:nvSpPr>
        <p:spPr>
          <a:xfrm>
            <a:off x="932155" y="1139444"/>
            <a:ext cx="3691215" cy="5515356"/>
          </a:xfrm>
          <a:prstGeom prst="rect">
            <a:avLst/>
          </a:prstGeom>
          <a:noFill/>
        </p:spPr>
        <p:txBody>
          <a:bodyPr wrap="square" rtlCol="0">
            <a:spAutoFit/>
          </a:bodyPr>
          <a:lstStyle/>
          <a:p>
            <a:pPr>
              <a:lnSpc>
                <a:spcPct val="120000"/>
              </a:lnSpc>
              <a:spcBef>
                <a:spcPts val="1200"/>
              </a:spcBef>
            </a:pPr>
            <a:r>
              <a:rPr lang="zh-TW" altLang="en-US" sz="2600" dirty="0"/>
              <a:t>青少年個別地或集體地</a:t>
            </a:r>
            <a:r>
              <a:rPr lang="zh-TW" altLang="en-US" sz="2600" b="1" dirty="0"/>
              <a:t>形成</a:t>
            </a:r>
            <a:r>
              <a:rPr lang="zh-TW" altLang="en-US" sz="2600" dirty="0"/>
              <a:t>並</a:t>
            </a:r>
            <a:r>
              <a:rPr lang="zh-TW" altLang="en-US" sz="2600" b="1" dirty="0"/>
              <a:t>表達</a:t>
            </a:r>
            <a:r>
              <a:rPr lang="zh-TW" altLang="en-US" sz="2600" dirty="0"/>
              <a:t>他們的觀點，並</a:t>
            </a:r>
            <a:r>
              <a:rPr lang="zh-TW" altLang="en-US" sz="2600" u="sng" dirty="0"/>
              <a:t>直接</a:t>
            </a:r>
            <a:r>
              <a:rPr lang="zh-TW" altLang="en-US" sz="2600" dirty="0"/>
              <a:t>與</a:t>
            </a:r>
            <a:r>
              <a:rPr lang="zh-TW" altLang="en-US" sz="2600" u="sng" dirty="0"/>
              <a:t>間接</a:t>
            </a:r>
            <a:r>
              <a:rPr lang="zh-TW" altLang="en-US" sz="2600" dirty="0"/>
              <a:t>地對他們所關心的事務做出影響</a:t>
            </a:r>
            <a:endParaRPr lang="en-US" altLang="zh-TW" sz="2600" dirty="0"/>
          </a:p>
          <a:p>
            <a:pPr>
              <a:lnSpc>
                <a:spcPct val="120000"/>
              </a:lnSpc>
              <a:spcBef>
                <a:spcPts val="1200"/>
              </a:spcBef>
            </a:pPr>
            <a:r>
              <a:rPr lang="zh-TW" altLang="en-US" sz="2400" dirty="0"/>
              <a:t>讓青少年成為改變的</a:t>
            </a:r>
            <a:r>
              <a:rPr lang="zh-TW" altLang="en-US" sz="2400" b="1" dirty="0"/>
              <a:t>夥伴</a:t>
            </a:r>
            <a:r>
              <a:rPr lang="zh-TW" altLang="en-US" sz="2400" dirty="0"/>
              <a:t>與</a:t>
            </a:r>
            <a:r>
              <a:rPr lang="zh-TW" altLang="en-US" sz="2400" b="1" dirty="0"/>
              <a:t>主人</a:t>
            </a:r>
            <a:r>
              <a:rPr lang="zh-TW" altLang="en-US" sz="2400" dirty="0"/>
              <a:t>。</a:t>
            </a:r>
            <a:endParaRPr lang="en-US" altLang="zh-TW" sz="2400" dirty="0"/>
          </a:p>
          <a:p>
            <a:endParaRPr lang="en-US" altLang="zh-TW" sz="2000" dirty="0"/>
          </a:p>
          <a:p>
            <a:r>
              <a:rPr lang="en-US" altLang="zh-TW" sz="2000" dirty="0"/>
              <a:t>“adolescents (individually and/or collectively) form and express their views and influence matters that concern them directly and indirectly.”</a:t>
            </a:r>
            <a:r>
              <a:rPr lang="zh-TW" altLang="en-US" sz="2000" dirty="0"/>
              <a:t> </a:t>
            </a:r>
            <a:r>
              <a:rPr lang="en-US" altLang="zh-TW" sz="2000" dirty="0"/>
              <a:t>(UNICEF, 2020)</a:t>
            </a:r>
          </a:p>
          <a:p>
            <a:endParaRPr lang="zh-TW" altLang="en-US" sz="2000" dirty="0"/>
          </a:p>
        </p:txBody>
      </p:sp>
      <p:pic>
        <p:nvPicPr>
          <p:cNvPr id="6" name="圖片 5">
            <a:extLst>
              <a:ext uri="{FF2B5EF4-FFF2-40B4-BE49-F238E27FC236}">
                <a16:creationId xmlns:a16="http://schemas.microsoft.com/office/drawing/2014/main" id="{C3896ABC-5E66-4801-AFA6-77EF11AF0B9E}"/>
              </a:ext>
            </a:extLst>
          </p:cNvPr>
          <p:cNvPicPr>
            <a:picLocks noChangeAspect="1"/>
          </p:cNvPicPr>
          <p:nvPr/>
        </p:nvPicPr>
        <p:blipFill rotWithShape="1">
          <a:blip r:embed="rId3"/>
          <a:srcRect l="33118" t="28165" r="37640" b="7565"/>
          <a:stretch/>
        </p:blipFill>
        <p:spPr>
          <a:xfrm>
            <a:off x="5054884" y="38936"/>
            <a:ext cx="5515653" cy="6819064"/>
          </a:xfrm>
          <a:prstGeom prst="rect">
            <a:avLst/>
          </a:prstGeom>
        </p:spPr>
      </p:pic>
    </p:spTree>
    <p:extLst>
      <p:ext uri="{BB962C8B-B14F-4D97-AF65-F5344CB8AC3E}">
        <p14:creationId xmlns:p14="http://schemas.microsoft.com/office/powerpoint/2010/main" val="16550685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標題 8">
            <a:extLst>
              <a:ext uri="{FF2B5EF4-FFF2-40B4-BE49-F238E27FC236}">
                <a16:creationId xmlns:a16="http://schemas.microsoft.com/office/drawing/2014/main" id="{6C2532AA-A647-48FF-8A25-36777AF5B18D}"/>
              </a:ext>
            </a:extLst>
          </p:cNvPr>
          <p:cNvSpPr txBox="1">
            <a:spLocks/>
          </p:cNvSpPr>
          <p:nvPr/>
        </p:nvSpPr>
        <p:spPr>
          <a:xfrm>
            <a:off x="1570892" y="1452637"/>
            <a:ext cx="8604739" cy="11731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zh-CN" altLang="en-US"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8000" b="1" i="0" u="none" strike="noStrike" kern="1200" cap="none" spc="0" normalizeH="0" baseline="0" noProof="0" dirty="0">
                <a:ln>
                  <a:noFill/>
                </a:ln>
                <a:solidFill>
                  <a:srgbClr val="2F2F2F"/>
                </a:solidFill>
                <a:effectLst/>
                <a:uLnTx/>
                <a:uFillTx/>
                <a:latin typeface="Arial"/>
                <a:ea typeface="微软雅黑"/>
                <a:cs typeface="+mn-ea"/>
                <a:sym typeface="+mn-lt"/>
              </a:rPr>
              <a:t>觀點＝觀察＋思考</a:t>
            </a:r>
          </a:p>
        </p:txBody>
      </p:sp>
      <p:sp>
        <p:nvSpPr>
          <p:cNvPr id="28" name="向下箭號 27"/>
          <p:cNvSpPr/>
          <p:nvPr/>
        </p:nvSpPr>
        <p:spPr>
          <a:xfrm>
            <a:off x="2033953" y="2982668"/>
            <a:ext cx="1008185" cy="137939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標題 8">
            <a:extLst>
              <a:ext uri="{FF2B5EF4-FFF2-40B4-BE49-F238E27FC236}">
                <a16:creationId xmlns:a16="http://schemas.microsoft.com/office/drawing/2014/main" id="{6C2532AA-A647-48FF-8A25-36777AF5B18D}"/>
              </a:ext>
            </a:extLst>
          </p:cNvPr>
          <p:cNvSpPr txBox="1">
            <a:spLocks/>
          </p:cNvSpPr>
          <p:nvPr/>
        </p:nvSpPr>
        <p:spPr>
          <a:xfrm>
            <a:off x="1570892" y="4884767"/>
            <a:ext cx="2289956" cy="11731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zh-CN" altLang="en-US"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8000" b="1" i="0" u="none" strike="noStrike" kern="1200" cap="none" spc="0" normalizeH="0" baseline="0" noProof="0" dirty="0">
                <a:ln>
                  <a:noFill/>
                </a:ln>
                <a:solidFill>
                  <a:srgbClr val="2F2F2F"/>
                </a:solidFill>
                <a:effectLst/>
                <a:uLnTx/>
                <a:uFillTx/>
                <a:latin typeface="Arial"/>
                <a:ea typeface="微软雅黑"/>
                <a:cs typeface="+mn-ea"/>
                <a:sym typeface="+mn-lt"/>
              </a:rPr>
              <a:t>表達</a:t>
            </a:r>
          </a:p>
        </p:txBody>
      </p:sp>
      <p:sp>
        <p:nvSpPr>
          <p:cNvPr id="5" name="向下箭號 27">
            <a:extLst>
              <a:ext uri="{FF2B5EF4-FFF2-40B4-BE49-F238E27FC236}">
                <a16:creationId xmlns:a16="http://schemas.microsoft.com/office/drawing/2014/main" id="{600A12B3-F0A1-45F7-9292-AF6ABF5818EB}"/>
              </a:ext>
            </a:extLst>
          </p:cNvPr>
          <p:cNvSpPr/>
          <p:nvPr/>
        </p:nvSpPr>
        <p:spPr>
          <a:xfrm rot="16200000">
            <a:off x="4388016" y="4864139"/>
            <a:ext cx="1008185" cy="137939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標題 8">
            <a:extLst>
              <a:ext uri="{FF2B5EF4-FFF2-40B4-BE49-F238E27FC236}">
                <a16:creationId xmlns:a16="http://schemas.microsoft.com/office/drawing/2014/main" id="{0D9EBE69-D408-4DD5-89EE-3E17EB98C697}"/>
              </a:ext>
            </a:extLst>
          </p:cNvPr>
          <p:cNvSpPr txBox="1">
            <a:spLocks/>
          </p:cNvSpPr>
          <p:nvPr/>
        </p:nvSpPr>
        <p:spPr>
          <a:xfrm>
            <a:off x="5931737" y="4904571"/>
            <a:ext cx="2289956" cy="117316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zh-CN" altLang="en-US" sz="2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8000" b="1" i="0" u="none" strike="noStrike" kern="1200" cap="none" spc="0" normalizeH="0" baseline="0" noProof="0" dirty="0">
                <a:ln>
                  <a:noFill/>
                </a:ln>
                <a:solidFill>
                  <a:srgbClr val="2F2F2F"/>
                </a:solidFill>
                <a:effectLst/>
                <a:uLnTx/>
                <a:uFillTx/>
                <a:latin typeface="Arial"/>
                <a:ea typeface="微软雅黑"/>
                <a:cs typeface="+mn-ea"/>
                <a:sym typeface="+mn-lt"/>
              </a:rPr>
              <a:t>行動</a:t>
            </a:r>
          </a:p>
        </p:txBody>
      </p:sp>
    </p:spTree>
    <p:custDataLst>
      <p:tags r:id="rId1"/>
    </p:custDataLst>
    <p:extLst>
      <p:ext uri="{BB962C8B-B14F-4D97-AF65-F5344CB8AC3E}">
        <p14:creationId xmlns:p14="http://schemas.microsoft.com/office/powerpoint/2010/main" val="23893147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010AF2-4D12-437B-AA4B-978549ECAE3B}"/>
              </a:ext>
            </a:extLst>
          </p:cNvPr>
          <p:cNvSpPr>
            <a:spLocks noGrp="1"/>
          </p:cNvSpPr>
          <p:nvPr>
            <p:ph type="title"/>
          </p:nvPr>
        </p:nvSpPr>
        <p:spPr/>
        <p:txBody>
          <a:bodyPr/>
          <a:lstStyle/>
          <a:p>
            <a:r>
              <a:rPr lang="zh-TW" altLang="en-US" dirty="0"/>
              <a:t>  </a:t>
            </a:r>
          </a:p>
        </p:txBody>
      </p:sp>
      <p:sp>
        <p:nvSpPr>
          <p:cNvPr id="3" name="投影片編號版面配置區 2">
            <a:extLst>
              <a:ext uri="{FF2B5EF4-FFF2-40B4-BE49-F238E27FC236}">
                <a16:creationId xmlns:a16="http://schemas.microsoft.com/office/drawing/2014/main" id="{8AC676C3-F611-403B-AE2D-42ECF0DDF500}"/>
              </a:ext>
            </a:extLst>
          </p:cNvPr>
          <p:cNvSpPr>
            <a:spLocks noGrp="1"/>
          </p:cNvSpPr>
          <p:nvPr>
            <p:ph type="sldNum" sz="quarter" idx="12"/>
          </p:nvPr>
        </p:nvSpPr>
        <p:spPr/>
        <p:txBody>
          <a:bodyPr/>
          <a:lstStyle/>
          <a:p>
            <a:fld id="{7F65B630-C7FF-41C0-9923-C5E5E29EED81}" type="slidenum">
              <a:rPr lang="zh-CN" altLang="en-US" smtClean="0"/>
              <a:t>14</a:t>
            </a:fld>
            <a:endParaRPr lang="zh-CN" altLang="en-US"/>
          </a:p>
        </p:txBody>
      </p:sp>
      <p:pic>
        <p:nvPicPr>
          <p:cNvPr id="5" name="圖片 4">
            <a:extLst>
              <a:ext uri="{FF2B5EF4-FFF2-40B4-BE49-F238E27FC236}">
                <a16:creationId xmlns:a16="http://schemas.microsoft.com/office/drawing/2014/main" id="{B9CCF7DE-C422-484E-94F5-3AEDA03DD7E9}"/>
              </a:ext>
            </a:extLst>
          </p:cNvPr>
          <p:cNvPicPr>
            <a:picLocks noChangeAspect="1"/>
          </p:cNvPicPr>
          <p:nvPr/>
        </p:nvPicPr>
        <p:blipFill rotWithShape="1">
          <a:blip r:embed="rId2"/>
          <a:srcRect l="18960" t="22057" r="28961" b="6005"/>
          <a:stretch/>
        </p:blipFill>
        <p:spPr>
          <a:xfrm>
            <a:off x="1722474" y="-60850"/>
            <a:ext cx="9069573" cy="7047057"/>
          </a:xfrm>
          <a:prstGeom prst="rect">
            <a:avLst/>
          </a:prstGeom>
        </p:spPr>
      </p:pic>
      <p:sp>
        <p:nvSpPr>
          <p:cNvPr id="6" name="文字方塊 5">
            <a:extLst>
              <a:ext uri="{FF2B5EF4-FFF2-40B4-BE49-F238E27FC236}">
                <a16:creationId xmlns:a16="http://schemas.microsoft.com/office/drawing/2014/main" id="{1FBD7C18-0B38-4B5E-BC13-3558C5CFCBD4}"/>
              </a:ext>
            </a:extLst>
          </p:cNvPr>
          <p:cNvSpPr txBox="1"/>
          <p:nvPr/>
        </p:nvSpPr>
        <p:spPr>
          <a:xfrm>
            <a:off x="574010" y="837454"/>
            <a:ext cx="11214100" cy="400110"/>
          </a:xfrm>
          <a:prstGeom prst="rect">
            <a:avLst/>
          </a:prstGeom>
          <a:noFill/>
        </p:spPr>
        <p:txBody>
          <a:bodyPr wrap="square" rtlCol="0">
            <a:spAutoFit/>
          </a:bodyPr>
          <a:lstStyle/>
          <a:p>
            <a:r>
              <a:rPr lang="en-US" altLang="zh-TW" dirty="0"/>
              <a:t>                      </a:t>
            </a:r>
            <a:r>
              <a:rPr lang="en-US" altLang="zh-TW" sz="2000" b="1" dirty="0"/>
              <a:t>1.</a:t>
            </a:r>
            <a:r>
              <a:rPr lang="zh-TW" altLang="en-US" sz="2000" b="1" dirty="0"/>
              <a:t>提升自尊與自我效能、 </a:t>
            </a:r>
            <a:r>
              <a:rPr lang="en-US" altLang="zh-TW" sz="2000" b="1" dirty="0"/>
              <a:t>2.</a:t>
            </a:r>
            <a:r>
              <a:rPr lang="zh-TW" altLang="en-US" sz="2000" b="1" dirty="0"/>
              <a:t>被認真對待、     </a:t>
            </a:r>
            <a:r>
              <a:rPr lang="en-US" altLang="zh-TW" sz="2000" b="1" dirty="0"/>
              <a:t>3.</a:t>
            </a:r>
            <a:r>
              <a:rPr lang="zh-TW" altLang="en-US" sz="2000" b="1" dirty="0"/>
              <a:t>做決定、        </a:t>
            </a:r>
            <a:r>
              <a:rPr lang="en-US" altLang="zh-TW" sz="2000" b="1" dirty="0"/>
              <a:t>4.</a:t>
            </a:r>
            <a:r>
              <a:rPr lang="zh-TW" altLang="en-US" sz="2000" b="1" dirty="0"/>
              <a:t>公共與公民參與</a:t>
            </a:r>
          </a:p>
        </p:txBody>
      </p:sp>
      <p:sp>
        <p:nvSpPr>
          <p:cNvPr id="8" name="語音泡泡: 圓角矩形 7">
            <a:extLst>
              <a:ext uri="{FF2B5EF4-FFF2-40B4-BE49-F238E27FC236}">
                <a16:creationId xmlns:a16="http://schemas.microsoft.com/office/drawing/2014/main" id="{130669A7-5CAA-4E24-8F06-E656423BAD79}"/>
              </a:ext>
            </a:extLst>
          </p:cNvPr>
          <p:cNvSpPr/>
          <p:nvPr/>
        </p:nvSpPr>
        <p:spPr>
          <a:xfrm>
            <a:off x="2358578" y="2770495"/>
            <a:ext cx="1552353" cy="1488558"/>
          </a:xfrm>
          <a:prstGeom prst="wedgeRoundRectCallout">
            <a:avLst>
              <a:gd name="adj1" fmla="val -9317"/>
              <a:gd name="adj2" fmla="val -605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t>將青少年參與的法律、政策、措施、預算等加以機構化</a:t>
            </a:r>
            <a:endParaRPr lang="zh-TW" altLang="en-US" dirty="0"/>
          </a:p>
        </p:txBody>
      </p:sp>
      <p:sp>
        <p:nvSpPr>
          <p:cNvPr id="9" name="語音泡泡: 圓角矩形 8">
            <a:extLst>
              <a:ext uri="{FF2B5EF4-FFF2-40B4-BE49-F238E27FC236}">
                <a16:creationId xmlns:a16="http://schemas.microsoft.com/office/drawing/2014/main" id="{06AD5288-EEBD-4ED7-B622-70B2664F8F84}"/>
              </a:ext>
            </a:extLst>
          </p:cNvPr>
          <p:cNvSpPr/>
          <p:nvPr/>
        </p:nvSpPr>
        <p:spPr>
          <a:xfrm>
            <a:off x="4078856" y="2787841"/>
            <a:ext cx="1552353" cy="1378882"/>
          </a:xfrm>
          <a:prstGeom prst="wedgeRoundRectCallout">
            <a:avLst>
              <a:gd name="adj1" fmla="val 1642"/>
              <a:gd name="adj2" fmla="val -604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提升跨世代關係以及規範</a:t>
            </a:r>
          </a:p>
        </p:txBody>
      </p:sp>
      <p:sp>
        <p:nvSpPr>
          <p:cNvPr id="10" name="語音泡泡: 圓角矩形 9">
            <a:extLst>
              <a:ext uri="{FF2B5EF4-FFF2-40B4-BE49-F238E27FC236}">
                <a16:creationId xmlns:a16="http://schemas.microsoft.com/office/drawing/2014/main" id="{B0694137-9F68-4D5F-960F-C17131C141EA}"/>
              </a:ext>
            </a:extLst>
          </p:cNvPr>
          <p:cNvSpPr/>
          <p:nvPr/>
        </p:nvSpPr>
        <p:spPr>
          <a:xfrm>
            <a:off x="5799136" y="2733003"/>
            <a:ext cx="1552353" cy="1488558"/>
          </a:xfrm>
          <a:prstGeom prst="wedgeRoundRectCallout">
            <a:avLst>
              <a:gd name="adj1" fmla="val -1782"/>
              <a:gd name="adj2" fmla="val -576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提升成人對青少年參與的知識、技能與態度</a:t>
            </a:r>
          </a:p>
        </p:txBody>
      </p:sp>
      <p:sp>
        <p:nvSpPr>
          <p:cNvPr id="11" name="語音泡泡: 圓角矩形 10">
            <a:extLst>
              <a:ext uri="{FF2B5EF4-FFF2-40B4-BE49-F238E27FC236}">
                <a16:creationId xmlns:a16="http://schemas.microsoft.com/office/drawing/2014/main" id="{BB8EF61E-F9C8-4C9A-B0C9-6E1956956646}"/>
              </a:ext>
            </a:extLst>
          </p:cNvPr>
          <p:cNvSpPr/>
          <p:nvPr/>
        </p:nvSpPr>
        <p:spPr>
          <a:xfrm>
            <a:off x="7446406" y="2773387"/>
            <a:ext cx="1552353" cy="1209739"/>
          </a:xfrm>
          <a:prstGeom prst="wedgeRoundRectCallout">
            <a:avLst>
              <a:gd name="adj1" fmla="val -3151"/>
              <a:gd name="adj2" fmla="val -597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提升青少年參與的自信、技能與知識</a:t>
            </a:r>
          </a:p>
        </p:txBody>
      </p:sp>
      <p:sp>
        <p:nvSpPr>
          <p:cNvPr id="12" name="語音泡泡: 圓角矩形 11">
            <a:extLst>
              <a:ext uri="{FF2B5EF4-FFF2-40B4-BE49-F238E27FC236}">
                <a16:creationId xmlns:a16="http://schemas.microsoft.com/office/drawing/2014/main" id="{1967B1B4-249D-46FA-801E-D20A269A28E4}"/>
              </a:ext>
            </a:extLst>
          </p:cNvPr>
          <p:cNvSpPr/>
          <p:nvPr/>
        </p:nvSpPr>
        <p:spPr>
          <a:xfrm>
            <a:off x="9119226" y="2773387"/>
            <a:ext cx="1552353" cy="1209739"/>
          </a:xfrm>
          <a:prstGeom prst="wedgeRoundRectCallout">
            <a:avLst>
              <a:gd name="adj1" fmla="val -8135"/>
              <a:gd name="adj2" fmla="val -600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擴大青少年平等參與的機會與平台</a:t>
            </a:r>
          </a:p>
        </p:txBody>
      </p:sp>
    </p:spTree>
    <p:extLst>
      <p:ext uri="{BB962C8B-B14F-4D97-AF65-F5344CB8AC3E}">
        <p14:creationId xmlns:p14="http://schemas.microsoft.com/office/powerpoint/2010/main" val="36045349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58678278-8147-A215-2B94-897423FD9CDC}"/>
              </a:ext>
            </a:extLst>
          </p:cNvPr>
          <p:cNvSpPr>
            <a:spLocks noGrp="1"/>
          </p:cNvSpPr>
          <p:nvPr>
            <p:ph type="sldNum" sz="quarter" idx="12"/>
          </p:nvPr>
        </p:nvSpPr>
        <p:spPr/>
        <p:txBody>
          <a:bodyPr/>
          <a:lstStyle/>
          <a:p>
            <a:fld id="{7F65B630-C7FF-41C0-9923-C5E5E29EED81}" type="slidenum">
              <a:rPr lang="zh-CN" altLang="en-US" smtClean="0">
                <a:cs typeface="+mn-ea"/>
                <a:sym typeface="+mn-lt"/>
              </a:rPr>
              <a:t>15</a:t>
            </a:fld>
            <a:endParaRPr lang="zh-CN" altLang="en-US" dirty="0">
              <a:cs typeface="+mn-ea"/>
              <a:sym typeface="+mn-lt"/>
            </a:endParaRPr>
          </a:p>
        </p:txBody>
      </p:sp>
      <p:sp>
        <p:nvSpPr>
          <p:cNvPr id="12" name="剪去對角線角落矩形 11">
            <a:extLst>
              <a:ext uri="{FF2B5EF4-FFF2-40B4-BE49-F238E27FC236}">
                <a16:creationId xmlns:a16="http://schemas.microsoft.com/office/drawing/2014/main" id="{6A2D60F2-9937-5F9C-2AC3-CECBBA9ADFFA}"/>
              </a:ext>
            </a:extLst>
          </p:cNvPr>
          <p:cNvSpPr/>
          <p:nvPr/>
        </p:nvSpPr>
        <p:spPr>
          <a:xfrm>
            <a:off x="232097" y="1787702"/>
            <a:ext cx="3425503" cy="4257497"/>
          </a:xfrm>
          <a:prstGeom prst="snip2DiagRect">
            <a:avLst/>
          </a:prstGeom>
          <a:solidFill>
            <a:schemeClr val="accent1">
              <a:alpha val="15000"/>
            </a:schemeClr>
          </a:solidFill>
          <a:ln w="6055" cap="flat">
            <a:noFill/>
            <a:prstDash val="solid"/>
            <a:miter/>
          </a:ln>
        </p:spPr>
        <p:txBody>
          <a:bodyPr lIns="91440" tIns="45720" rIns="91440" bIns="45720" rtlCol="0" anchor="ctr">
            <a:noAutofit/>
          </a:bodyPr>
          <a:lstStyle/>
          <a:p>
            <a:pPr marL="342900" indent="-342900" algn="ctr" fontAlgn="t">
              <a:lnSpc>
                <a:spcPct val="130000"/>
              </a:lnSpc>
              <a:buFont typeface="Wingdings" panose="05000000000000000000" pitchFamily="2" charset="2"/>
              <a:buChar char="u"/>
            </a:pPr>
            <a:r>
              <a:rPr lang="zh-TW" altLang="en-US" sz="2200" b="1" i="0" u="none" strike="noStrike" dirty="0">
                <a:solidFill>
                  <a:schemeClr val="tx1">
                    <a:lumMod val="90000"/>
                    <a:lumOff val="10000"/>
                  </a:schemeClr>
                </a:solidFill>
                <a:effectLst/>
                <a:latin typeface="Arial" panose="020B0604020202020204" pitchFamily="34" charset="0"/>
              </a:rPr>
              <a:t>學生被動式的接受</a:t>
            </a:r>
            <a:endParaRPr lang="en-US" altLang="zh-TW" sz="2200" b="1" i="0" u="none" strike="noStrike" dirty="0">
              <a:solidFill>
                <a:schemeClr val="tx1">
                  <a:lumMod val="90000"/>
                  <a:lumOff val="10000"/>
                </a:schemeClr>
              </a:solidFill>
              <a:effectLst/>
              <a:latin typeface="Arial" panose="020B0604020202020204" pitchFamily="34" charset="0"/>
            </a:endParaRPr>
          </a:p>
          <a:p>
            <a:pPr marL="342900" indent="-342900" algn="ctr" fontAlgn="t">
              <a:lnSpc>
                <a:spcPct val="130000"/>
              </a:lnSpc>
              <a:buFont typeface="Wingdings" panose="05000000000000000000" pitchFamily="2" charset="2"/>
              <a:buChar char="u"/>
            </a:pPr>
            <a:r>
              <a:rPr lang="zh-TW" altLang="en-US" sz="2200" b="1" i="0" u="none" strike="noStrike" dirty="0">
                <a:solidFill>
                  <a:schemeClr val="tx1">
                    <a:lumMod val="90000"/>
                    <a:lumOff val="10000"/>
                  </a:schemeClr>
                </a:solidFill>
                <a:effectLst/>
                <a:latin typeface="Arial" panose="020B0604020202020204" pitchFamily="34" charset="0"/>
              </a:rPr>
              <a:t>老師說，學生聽</a:t>
            </a:r>
            <a:endParaRPr lang="en-US" altLang="zh-TW" sz="2200" b="1" i="0" u="none" strike="noStrike" dirty="0">
              <a:solidFill>
                <a:schemeClr val="tx1">
                  <a:lumMod val="90000"/>
                  <a:lumOff val="10000"/>
                </a:schemeClr>
              </a:solidFill>
              <a:effectLst/>
              <a:latin typeface="Arial" panose="020B0604020202020204" pitchFamily="34" charset="0"/>
            </a:endParaRPr>
          </a:p>
          <a:p>
            <a:pPr marL="342900" indent="-342900" algn="ctr" fontAlgn="t">
              <a:lnSpc>
                <a:spcPct val="130000"/>
              </a:lnSpc>
              <a:buFont typeface="Wingdings" panose="05000000000000000000" pitchFamily="2" charset="2"/>
              <a:buChar char="u"/>
            </a:pPr>
            <a:r>
              <a:rPr lang="zh-TW" altLang="en-US" sz="2200" b="1" dirty="0">
                <a:solidFill>
                  <a:schemeClr val="tx1">
                    <a:lumMod val="90000"/>
                    <a:lumOff val="10000"/>
                  </a:schemeClr>
                </a:solidFill>
                <a:latin typeface="Arial" panose="020B0604020202020204" pitchFamily="34" charset="0"/>
              </a:rPr>
              <a:t>教師中心的</a:t>
            </a:r>
            <a:endParaRPr lang="en-US" altLang="zh-TW" sz="2200" b="1" dirty="0">
              <a:solidFill>
                <a:schemeClr val="tx1">
                  <a:lumMod val="90000"/>
                  <a:lumOff val="10000"/>
                </a:schemeClr>
              </a:solidFill>
              <a:latin typeface="Arial" panose="020B0604020202020204" pitchFamily="34" charset="0"/>
            </a:endParaRPr>
          </a:p>
          <a:p>
            <a:pPr marL="342900" indent="-342900" algn="ctr" fontAlgn="t">
              <a:lnSpc>
                <a:spcPct val="130000"/>
              </a:lnSpc>
              <a:buFont typeface="Wingdings" panose="05000000000000000000" pitchFamily="2" charset="2"/>
              <a:buChar char="u"/>
            </a:pPr>
            <a:r>
              <a:rPr lang="zh-TW" altLang="en-US" sz="2200" b="1" dirty="0">
                <a:solidFill>
                  <a:schemeClr val="tx1">
                    <a:lumMod val="90000"/>
                    <a:lumOff val="10000"/>
                  </a:schemeClr>
                </a:solidFill>
                <a:latin typeface="Arial" panose="020B0604020202020204" pitchFamily="34" charset="0"/>
              </a:rPr>
              <a:t>比較灌輸式的</a:t>
            </a:r>
            <a:endParaRPr lang="en-US" altLang="zh-TW" sz="2200" b="1" dirty="0">
              <a:solidFill>
                <a:schemeClr val="tx1">
                  <a:lumMod val="90000"/>
                  <a:lumOff val="10000"/>
                </a:schemeClr>
              </a:solidFill>
              <a:latin typeface="Arial" panose="020B0604020202020204" pitchFamily="34" charset="0"/>
            </a:endParaRPr>
          </a:p>
          <a:p>
            <a:pPr algn="ctr" fontAlgn="t">
              <a:lnSpc>
                <a:spcPct val="130000"/>
              </a:lnSpc>
            </a:pPr>
            <a:r>
              <a:rPr lang="zh-TW" altLang="en-US" sz="2400" b="1" i="0" u="none" strike="noStrike" dirty="0">
                <a:solidFill>
                  <a:schemeClr val="tx1">
                    <a:lumMod val="90000"/>
                    <a:lumOff val="10000"/>
                  </a:schemeClr>
                </a:solidFill>
                <a:effectLst/>
                <a:latin typeface="Arial" panose="020B0604020202020204" pitchFamily="34" charset="0"/>
              </a:rPr>
              <a:t>例如：</a:t>
            </a:r>
            <a:endParaRPr lang="en-US" altLang="zh-TW" sz="2400" b="1" i="0" u="none" strike="noStrike" dirty="0">
              <a:solidFill>
                <a:schemeClr val="tx1">
                  <a:lumMod val="90000"/>
                  <a:lumOff val="10000"/>
                </a:schemeClr>
              </a:solidFill>
              <a:effectLst/>
              <a:latin typeface="Arial" panose="020B0604020202020204" pitchFamily="34" charset="0"/>
            </a:endParaRPr>
          </a:p>
          <a:p>
            <a:pPr algn="ctr" fontAlgn="t"/>
            <a:endParaRPr lang="zh-TW" altLang="zh-TW" b="1" i="0" u="none" strike="noStrike" dirty="0">
              <a:solidFill>
                <a:schemeClr val="tx1">
                  <a:lumMod val="90000"/>
                  <a:lumOff val="10000"/>
                </a:schemeClr>
              </a:solidFill>
              <a:effectLst/>
              <a:latin typeface="Arial" panose="020B0604020202020204" pitchFamily="34" charset="0"/>
            </a:endParaRPr>
          </a:p>
        </p:txBody>
      </p:sp>
      <p:sp>
        <p:nvSpPr>
          <p:cNvPr id="13" name="矩形 12">
            <a:extLst>
              <a:ext uri="{FF2B5EF4-FFF2-40B4-BE49-F238E27FC236}">
                <a16:creationId xmlns:a16="http://schemas.microsoft.com/office/drawing/2014/main" id="{D3425245-D18A-41B0-50FD-0E14840AC5A8}"/>
              </a:ext>
            </a:extLst>
          </p:cNvPr>
          <p:cNvSpPr/>
          <p:nvPr/>
        </p:nvSpPr>
        <p:spPr>
          <a:xfrm>
            <a:off x="834540" y="1444864"/>
            <a:ext cx="1936863" cy="568871"/>
          </a:xfrm>
          <a:prstGeom prst="rect">
            <a:avLst/>
          </a:prstGeom>
          <a:solidFill>
            <a:schemeClr val="accent1"/>
          </a:solidFill>
        </p:spPr>
        <p:txBody>
          <a:bodyPr wrap="none" lIns="108000" tIns="108000" rIns="108000" bIns="108000" rtlCol="0" anchor="ctr" anchorCtr="0">
            <a:noAutofit/>
          </a:bodyPr>
          <a:lstStyle/>
          <a:p>
            <a:pPr algn="ctr"/>
            <a:r>
              <a:rPr kumimoji="1" lang="zh-TW" altLang="en-US" sz="3200" b="1" dirty="0">
                <a:solidFill>
                  <a:srgbClr val="FFFFFF"/>
                </a:solidFill>
                <a:cs typeface="+mn-ea"/>
                <a:sym typeface="+mn-lt"/>
              </a:rPr>
              <a:t>低度參與</a:t>
            </a:r>
            <a:endParaRPr kumimoji="1" lang="en-US" altLang="zh-CN" sz="3200" b="1" dirty="0">
              <a:solidFill>
                <a:srgbClr val="FFFFFF"/>
              </a:solidFill>
              <a:cs typeface="+mn-ea"/>
              <a:sym typeface="+mn-lt"/>
            </a:endParaRPr>
          </a:p>
        </p:txBody>
      </p:sp>
      <p:sp>
        <p:nvSpPr>
          <p:cNvPr id="14" name="剪去對角線角落矩形 13">
            <a:extLst>
              <a:ext uri="{FF2B5EF4-FFF2-40B4-BE49-F238E27FC236}">
                <a16:creationId xmlns:a16="http://schemas.microsoft.com/office/drawing/2014/main" id="{DEB7FFC3-3AB5-5DB2-6EC7-1D6DFEB2849A}"/>
              </a:ext>
            </a:extLst>
          </p:cNvPr>
          <p:cNvSpPr/>
          <p:nvPr/>
        </p:nvSpPr>
        <p:spPr>
          <a:xfrm>
            <a:off x="4096635" y="1787702"/>
            <a:ext cx="3533525" cy="4257496"/>
          </a:xfrm>
          <a:prstGeom prst="snip2DiagRect">
            <a:avLst/>
          </a:prstGeom>
          <a:solidFill>
            <a:schemeClr val="accent2">
              <a:alpha val="15000"/>
            </a:schemeClr>
          </a:solidFill>
          <a:ln w="6055" cap="flat">
            <a:noFill/>
            <a:prstDash val="solid"/>
            <a:miter/>
          </a:ln>
        </p:spPr>
        <p:txBody>
          <a:bodyPr lIns="91440" tIns="45720" rIns="91440" bIns="45720" rtlCol="0" anchor="ctr">
            <a:noAutofit/>
          </a:bodyPr>
          <a:lstStyle/>
          <a:p>
            <a:pPr marL="342900" indent="-342900" algn="ctr" fontAlgn="t">
              <a:lnSpc>
                <a:spcPct val="130000"/>
              </a:lnSpc>
              <a:buFont typeface="Wingdings" panose="05000000000000000000" pitchFamily="2" charset="2"/>
              <a:buChar char="u"/>
            </a:pPr>
            <a:r>
              <a:rPr lang="zh-TW" altLang="en-US" sz="2200" b="1" dirty="0">
                <a:solidFill>
                  <a:schemeClr val="tx1">
                    <a:lumMod val="90000"/>
                    <a:lumOff val="10000"/>
                  </a:schemeClr>
                </a:solidFill>
                <a:latin typeface="Calibri" panose="020F0502020204030204" pitchFamily="34" charset="0"/>
              </a:rPr>
              <a:t>學生被鼓勵自我探索與表達</a:t>
            </a:r>
            <a:endParaRPr lang="en-US" altLang="zh-TW" sz="2200" b="1" dirty="0">
              <a:solidFill>
                <a:schemeClr val="tx1">
                  <a:lumMod val="90000"/>
                  <a:lumOff val="10000"/>
                </a:schemeClr>
              </a:solidFill>
              <a:latin typeface="Calibri" panose="020F0502020204030204" pitchFamily="34" charset="0"/>
            </a:endParaRPr>
          </a:p>
          <a:p>
            <a:pPr marL="342900" indent="-342900" algn="ctr" fontAlgn="t">
              <a:lnSpc>
                <a:spcPct val="130000"/>
              </a:lnSpc>
              <a:buFont typeface="Wingdings" panose="05000000000000000000" pitchFamily="2" charset="2"/>
              <a:buChar char="u"/>
            </a:pPr>
            <a:r>
              <a:rPr lang="zh-TW" altLang="en-US" sz="2200" b="1" dirty="0">
                <a:solidFill>
                  <a:schemeClr val="tx1">
                    <a:lumMod val="90000"/>
                    <a:lumOff val="10000"/>
                  </a:schemeClr>
                </a:solidFill>
                <a:latin typeface="Calibri" panose="020F0502020204030204" pitchFamily="34" charset="0"/>
              </a:rPr>
              <a:t>在教師設計好的主題與範圍內</a:t>
            </a:r>
            <a:endParaRPr lang="en-US" altLang="zh-TW" sz="2200" b="1" dirty="0">
              <a:solidFill>
                <a:schemeClr val="tx1">
                  <a:lumMod val="90000"/>
                  <a:lumOff val="10000"/>
                </a:schemeClr>
              </a:solidFill>
              <a:latin typeface="Calibri" panose="020F0502020204030204" pitchFamily="34" charset="0"/>
            </a:endParaRPr>
          </a:p>
          <a:p>
            <a:pPr marL="342900" indent="-342900" algn="ctr" fontAlgn="t">
              <a:lnSpc>
                <a:spcPct val="130000"/>
              </a:lnSpc>
              <a:buFont typeface="Wingdings" panose="05000000000000000000" pitchFamily="2" charset="2"/>
              <a:buChar char="u"/>
            </a:pPr>
            <a:r>
              <a:rPr lang="zh-TW" altLang="en-US" sz="2200" b="1" dirty="0">
                <a:solidFill>
                  <a:schemeClr val="tx1">
                    <a:lumMod val="90000"/>
                    <a:lumOff val="10000"/>
                  </a:schemeClr>
                </a:solidFill>
                <a:latin typeface="Calibri" panose="020F0502020204030204" pitchFamily="34" charset="0"/>
              </a:rPr>
              <a:t>通常作為教學或活動的媒介</a:t>
            </a:r>
            <a:endParaRPr lang="en-US" altLang="zh-TW" sz="2200" b="1" dirty="0">
              <a:solidFill>
                <a:schemeClr val="tx1">
                  <a:lumMod val="90000"/>
                  <a:lumOff val="10000"/>
                </a:schemeClr>
              </a:solidFill>
              <a:latin typeface="Calibri" panose="020F0502020204030204" pitchFamily="34" charset="0"/>
            </a:endParaRPr>
          </a:p>
          <a:p>
            <a:pPr algn="ctr" fontAlgn="t">
              <a:lnSpc>
                <a:spcPct val="130000"/>
              </a:lnSpc>
            </a:pPr>
            <a:r>
              <a:rPr lang="zh-TW" altLang="en-US" sz="2400" b="1" dirty="0">
                <a:solidFill>
                  <a:schemeClr val="tx1">
                    <a:lumMod val="90000"/>
                    <a:lumOff val="10000"/>
                  </a:schemeClr>
                </a:solidFill>
                <a:latin typeface="Calibri" panose="020F0502020204030204" pitchFamily="34" charset="0"/>
              </a:rPr>
              <a:t>例如：</a:t>
            </a:r>
            <a:endParaRPr lang="en-US" altLang="zh-TW" sz="2400" b="1" dirty="0">
              <a:solidFill>
                <a:schemeClr val="tx1">
                  <a:lumMod val="90000"/>
                  <a:lumOff val="10000"/>
                </a:schemeClr>
              </a:solidFill>
              <a:latin typeface="Calibri" panose="020F0502020204030204" pitchFamily="34" charset="0"/>
            </a:endParaRPr>
          </a:p>
        </p:txBody>
      </p:sp>
      <p:sp>
        <p:nvSpPr>
          <p:cNvPr id="15" name="矩形 14">
            <a:extLst>
              <a:ext uri="{FF2B5EF4-FFF2-40B4-BE49-F238E27FC236}">
                <a16:creationId xmlns:a16="http://schemas.microsoft.com/office/drawing/2014/main" id="{48B418B4-0B87-6429-9CEE-3331022826F4}"/>
              </a:ext>
            </a:extLst>
          </p:cNvPr>
          <p:cNvSpPr/>
          <p:nvPr/>
        </p:nvSpPr>
        <p:spPr>
          <a:xfrm>
            <a:off x="4782193" y="1412057"/>
            <a:ext cx="1997941" cy="601678"/>
          </a:xfrm>
          <a:prstGeom prst="rect">
            <a:avLst/>
          </a:prstGeom>
          <a:gradFill>
            <a:gsLst>
              <a:gs pos="0">
                <a:schemeClr val="accent2">
                  <a:lumMod val="60000"/>
                  <a:lumOff val="40000"/>
                </a:schemeClr>
              </a:gs>
              <a:gs pos="50000">
                <a:schemeClr val="accent2"/>
              </a:gs>
            </a:gsLst>
            <a:lin ang="2700000" scaled="0"/>
          </a:gradFill>
        </p:spPr>
        <p:txBody>
          <a:bodyPr wrap="none" lIns="108000" tIns="108000" rIns="108000" bIns="108000" rtlCol="0" anchor="ctr" anchorCtr="0">
            <a:noAutofit/>
          </a:bodyPr>
          <a:lstStyle/>
          <a:p>
            <a:pPr algn="ctr"/>
            <a:r>
              <a:rPr kumimoji="1" lang="zh-TW" altLang="en-US" sz="3200" b="1" dirty="0">
                <a:solidFill>
                  <a:srgbClr val="FFFFFF"/>
                </a:solidFill>
                <a:cs typeface="+mn-ea"/>
                <a:sym typeface="+mn-lt"/>
              </a:rPr>
              <a:t>中度參與</a:t>
            </a:r>
            <a:endParaRPr kumimoji="1" lang="en-US" altLang="zh-CN" sz="3200" b="1" dirty="0">
              <a:solidFill>
                <a:srgbClr val="FFFFFF"/>
              </a:solidFill>
              <a:cs typeface="+mn-ea"/>
              <a:sym typeface="+mn-lt"/>
            </a:endParaRPr>
          </a:p>
        </p:txBody>
      </p:sp>
      <p:sp>
        <p:nvSpPr>
          <p:cNvPr id="16" name="文字方塊 15">
            <a:extLst>
              <a:ext uri="{FF2B5EF4-FFF2-40B4-BE49-F238E27FC236}">
                <a16:creationId xmlns:a16="http://schemas.microsoft.com/office/drawing/2014/main" id="{0A703786-38AD-0068-D57A-F8917710DDE6}"/>
              </a:ext>
            </a:extLst>
          </p:cNvPr>
          <p:cNvSpPr txBox="1"/>
          <p:nvPr/>
        </p:nvSpPr>
        <p:spPr>
          <a:xfrm>
            <a:off x="893713" y="256044"/>
            <a:ext cx="7498447" cy="707886"/>
          </a:xfrm>
          <a:prstGeom prst="rect">
            <a:avLst/>
          </a:prstGeom>
          <a:noFill/>
          <a:ln>
            <a:noFill/>
          </a:ln>
        </p:spPr>
        <p:txBody>
          <a:bodyPr wrap="square" lIns="91440" tIns="45720" rIns="91440" bIns="45720" anchor="ctr" anchorCtr="0">
            <a:spAutoFit/>
          </a:bodyPr>
          <a:lstStyle/>
          <a:p>
            <a:pPr>
              <a:buSzPct val="25000"/>
            </a:pPr>
            <a:r>
              <a:rPr lang="zh-TW" altLang="en-US" sz="4000" b="1" dirty="0">
                <a:solidFill>
                  <a:schemeClr val="accent1"/>
                </a:solidFill>
                <a:cs typeface="+mn-ea"/>
                <a:sym typeface="+mn-lt"/>
              </a:rPr>
              <a:t>不同程度的學生參與</a:t>
            </a:r>
            <a:endParaRPr lang="en-US" altLang="zh-CN" sz="4000" b="1" dirty="0">
              <a:solidFill>
                <a:schemeClr val="accent1"/>
              </a:solidFill>
              <a:cs typeface="+mn-ea"/>
              <a:sym typeface="+mn-lt"/>
            </a:endParaRPr>
          </a:p>
        </p:txBody>
      </p:sp>
      <p:sp>
        <p:nvSpPr>
          <p:cNvPr id="17" name="剪去對角線角落矩形 16">
            <a:extLst>
              <a:ext uri="{FF2B5EF4-FFF2-40B4-BE49-F238E27FC236}">
                <a16:creationId xmlns:a16="http://schemas.microsoft.com/office/drawing/2014/main" id="{DEB7FFC3-3AB5-5DB2-6EC7-1D6DFEB2849A}"/>
              </a:ext>
            </a:extLst>
          </p:cNvPr>
          <p:cNvSpPr/>
          <p:nvPr/>
        </p:nvSpPr>
        <p:spPr>
          <a:xfrm>
            <a:off x="7904727" y="1880171"/>
            <a:ext cx="3533525" cy="4165026"/>
          </a:xfrm>
          <a:prstGeom prst="snip2DiagRect">
            <a:avLst/>
          </a:prstGeom>
          <a:solidFill>
            <a:schemeClr val="accent3">
              <a:lumMod val="75000"/>
              <a:alpha val="15000"/>
            </a:schemeClr>
          </a:solidFill>
          <a:ln w="6055" cap="flat">
            <a:noFill/>
            <a:prstDash val="solid"/>
            <a:miter/>
          </a:ln>
        </p:spPr>
        <p:txBody>
          <a:bodyPr lIns="91440" tIns="45720" rIns="91440" bIns="45720" rtlCol="0" anchor="ctr">
            <a:noAutofit/>
          </a:bodyPr>
          <a:lstStyle/>
          <a:p>
            <a:pPr marL="342900" indent="-342900" algn="ctr" fontAlgn="t">
              <a:lnSpc>
                <a:spcPct val="120000"/>
              </a:lnSpc>
              <a:buFont typeface="Wingdings" panose="05000000000000000000" pitchFamily="2" charset="2"/>
              <a:buChar char="u"/>
            </a:pPr>
            <a:r>
              <a:rPr lang="zh-TW" altLang="en-US" sz="2000" b="1" dirty="0">
                <a:solidFill>
                  <a:schemeClr val="tx1">
                    <a:lumMod val="90000"/>
                    <a:lumOff val="10000"/>
                  </a:schemeClr>
                </a:solidFill>
                <a:latin typeface="Calibri" panose="020F0502020204030204" pitchFamily="34" charset="0"/>
              </a:rPr>
              <a:t>學生中心，發現問題並經歷問題解決歷程</a:t>
            </a:r>
            <a:endParaRPr lang="en-US" altLang="zh-TW" sz="2000" b="1" dirty="0">
              <a:solidFill>
                <a:schemeClr val="tx1">
                  <a:lumMod val="90000"/>
                  <a:lumOff val="10000"/>
                </a:schemeClr>
              </a:solidFill>
              <a:latin typeface="Calibri" panose="020F0502020204030204" pitchFamily="34" charset="0"/>
            </a:endParaRPr>
          </a:p>
          <a:p>
            <a:pPr marL="342900" indent="-342900" algn="ctr" fontAlgn="t">
              <a:lnSpc>
                <a:spcPct val="120000"/>
              </a:lnSpc>
              <a:buFont typeface="Wingdings" panose="05000000000000000000" pitchFamily="2" charset="2"/>
              <a:buChar char="u"/>
            </a:pPr>
            <a:r>
              <a:rPr lang="zh-TW" altLang="en-US" sz="2000" b="1" dirty="0">
                <a:solidFill>
                  <a:schemeClr val="tx1">
                    <a:lumMod val="90000"/>
                    <a:lumOff val="10000"/>
                  </a:schemeClr>
                </a:solidFill>
                <a:latin typeface="Calibri" panose="020F0502020204030204" pitchFamily="34" charset="0"/>
              </a:rPr>
              <a:t>去關心、觀察、發現問題、形成觀點、規劃改變之行動、發聲表達、實踐</a:t>
            </a:r>
            <a:endParaRPr lang="en-US" altLang="zh-TW" sz="2000" b="1" dirty="0">
              <a:solidFill>
                <a:schemeClr val="tx1">
                  <a:lumMod val="90000"/>
                  <a:lumOff val="10000"/>
                </a:schemeClr>
              </a:solidFill>
              <a:latin typeface="Calibri" panose="020F0502020204030204" pitchFamily="34" charset="0"/>
            </a:endParaRPr>
          </a:p>
          <a:p>
            <a:pPr marL="342900" indent="-342900" algn="ctr" fontAlgn="t">
              <a:lnSpc>
                <a:spcPct val="120000"/>
              </a:lnSpc>
              <a:buFont typeface="Wingdings" panose="05000000000000000000" pitchFamily="2" charset="2"/>
              <a:buChar char="u"/>
            </a:pPr>
            <a:r>
              <a:rPr lang="zh-TW" altLang="en-US" sz="2000" b="1" dirty="0">
                <a:solidFill>
                  <a:schemeClr val="tx1">
                    <a:lumMod val="90000"/>
                    <a:lumOff val="10000"/>
                  </a:schemeClr>
                </a:solidFill>
                <a:latin typeface="Calibri" panose="020F0502020204030204" pitchFamily="34" charset="0"/>
              </a:rPr>
              <a:t>過程中不斷獲致增能</a:t>
            </a:r>
            <a:endParaRPr lang="en-US" altLang="zh-TW" sz="2000" b="1" dirty="0">
              <a:solidFill>
                <a:schemeClr val="tx1">
                  <a:lumMod val="90000"/>
                  <a:lumOff val="10000"/>
                </a:schemeClr>
              </a:solidFill>
              <a:latin typeface="Calibri" panose="020F0502020204030204" pitchFamily="34" charset="0"/>
            </a:endParaRPr>
          </a:p>
          <a:p>
            <a:pPr marL="342900" indent="-342900" algn="ctr" fontAlgn="t">
              <a:lnSpc>
                <a:spcPct val="120000"/>
              </a:lnSpc>
              <a:buFont typeface="Wingdings" panose="05000000000000000000" pitchFamily="2" charset="2"/>
              <a:buChar char="u"/>
            </a:pPr>
            <a:r>
              <a:rPr lang="zh-TW" altLang="en-US" sz="2000" b="1" dirty="0">
                <a:solidFill>
                  <a:schemeClr val="tx1">
                    <a:lumMod val="90000"/>
                    <a:lumOff val="10000"/>
                  </a:schemeClr>
                </a:solidFill>
                <a:latin typeface="Calibri" panose="020F0502020204030204" pitchFamily="34" charset="0"/>
              </a:rPr>
              <a:t>教師角色：</a:t>
            </a:r>
            <a:r>
              <a:rPr lang="en-US" altLang="zh-TW" sz="2000" b="1" dirty="0">
                <a:solidFill>
                  <a:schemeClr val="tx1">
                    <a:lumMod val="90000"/>
                    <a:lumOff val="10000"/>
                  </a:schemeClr>
                </a:solidFill>
                <a:latin typeface="Calibri" panose="020F0502020204030204" pitchFamily="34" charset="0"/>
              </a:rPr>
              <a:t>facilitator (</a:t>
            </a:r>
            <a:r>
              <a:rPr lang="zh-TW" altLang="en-US" sz="2000" b="1" dirty="0">
                <a:solidFill>
                  <a:schemeClr val="tx1">
                    <a:lumMod val="90000"/>
                    <a:lumOff val="10000"/>
                  </a:schemeClr>
                </a:solidFill>
                <a:latin typeface="Calibri" panose="020F0502020204030204" pitchFamily="34" charset="0"/>
              </a:rPr>
              <a:t>促進者、引導者</a:t>
            </a:r>
            <a:r>
              <a:rPr lang="en-US" altLang="zh-TW" sz="2000" b="1" dirty="0">
                <a:solidFill>
                  <a:schemeClr val="tx1">
                    <a:lumMod val="90000"/>
                    <a:lumOff val="10000"/>
                  </a:schemeClr>
                </a:solidFill>
                <a:latin typeface="Calibri" panose="020F0502020204030204" pitchFamily="34" charset="0"/>
              </a:rPr>
              <a:t>)</a:t>
            </a:r>
          </a:p>
          <a:p>
            <a:pPr algn="ctr" fontAlgn="t">
              <a:lnSpc>
                <a:spcPct val="120000"/>
              </a:lnSpc>
            </a:pPr>
            <a:r>
              <a:rPr lang="zh-TW" altLang="en-US" sz="2400" b="1" dirty="0">
                <a:solidFill>
                  <a:schemeClr val="tx1">
                    <a:lumMod val="90000"/>
                    <a:lumOff val="10000"/>
                  </a:schemeClr>
                </a:solidFill>
                <a:latin typeface="Calibri" panose="020F0502020204030204" pitchFamily="34" charset="0"/>
              </a:rPr>
              <a:t>例如：</a:t>
            </a:r>
            <a:endParaRPr lang="en-US" altLang="zh-TW" sz="2400" b="1" dirty="0">
              <a:solidFill>
                <a:schemeClr val="tx1">
                  <a:lumMod val="90000"/>
                  <a:lumOff val="10000"/>
                </a:schemeClr>
              </a:solidFill>
              <a:latin typeface="Calibri" panose="020F0502020204030204" pitchFamily="34" charset="0"/>
            </a:endParaRPr>
          </a:p>
          <a:p>
            <a:pPr algn="ctr" fontAlgn="t"/>
            <a:endParaRPr lang="zh-TW" altLang="zh-TW" b="1" dirty="0">
              <a:solidFill>
                <a:schemeClr val="tx1">
                  <a:lumMod val="90000"/>
                  <a:lumOff val="10000"/>
                </a:schemeClr>
              </a:solidFill>
              <a:latin typeface="Calibri" panose="020F0502020204030204" pitchFamily="34" charset="0"/>
            </a:endParaRPr>
          </a:p>
        </p:txBody>
      </p:sp>
      <p:sp>
        <p:nvSpPr>
          <p:cNvPr id="18" name="矩形 17">
            <a:extLst>
              <a:ext uri="{FF2B5EF4-FFF2-40B4-BE49-F238E27FC236}">
                <a16:creationId xmlns:a16="http://schemas.microsoft.com/office/drawing/2014/main" id="{48B418B4-0B87-6429-9CEE-3331022826F4}"/>
              </a:ext>
            </a:extLst>
          </p:cNvPr>
          <p:cNvSpPr/>
          <p:nvPr/>
        </p:nvSpPr>
        <p:spPr>
          <a:xfrm>
            <a:off x="8179294" y="1412057"/>
            <a:ext cx="1997941" cy="601678"/>
          </a:xfrm>
          <a:prstGeom prst="rect">
            <a:avLst/>
          </a:prstGeom>
          <a:solidFill>
            <a:schemeClr val="accent3">
              <a:lumMod val="75000"/>
            </a:schemeClr>
          </a:solidFill>
        </p:spPr>
        <p:txBody>
          <a:bodyPr wrap="none" lIns="108000" tIns="108000" rIns="108000" bIns="108000" rtlCol="0" anchor="ctr" anchorCtr="0">
            <a:noAutofit/>
          </a:bodyPr>
          <a:lstStyle/>
          <a:p>
            <a:pPr algn="ctr"/>
            <a:r>
              <a:rPr kumimoji="1" lang="zh-TW" altLang="en-US" sz="3200" b="1" dirty="0">
                <a:solidFill>
                  <a:srgbClr val="FFFFFF"/>
                </a:solidFill>
                <a:cs typeface="+mn-ea"/>
                <a:sym typeface="+mn-lt"/>
              </a:rPr>
              <a:t>高度參與</a:t>
            </a:r>
            <a:endParaRPr kumimoji="1" lang="en-US" altLang="zh-CN" sz="3200" b="1" dirty="0">
              <a:solidFill>
                <a:srgbClr val="FFFFFF"/>
              </a:solidFill>
              <a:cs typeface="+mn-ea"/>
              <a:sym typeface="+mn-lt"/>
            </a:endParaRPr>
          </a:p>
        </p:txBody>
      </p:sp>
    </p:spTree>
    <p:custDataLst>
      <p:tags r:id="rId1"/>
    </p:custDataLst>
    <p:extLst>
      <p:ext uri="{BB962C8B-B14F-4D97-AF65-F5344CB8AC3E}">
        <p14:creationId xmlns:p14="http://schemas.microsoft.com/office/powerpoint/2010/main" val="35144447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61EB81-268E-4701-A95C-2F4C156E434A}"/>
              </a:ext>
            </a:extLst>
          </p:cNvPr>
          <p:cNvSpPr>
            <a:spLocks noGrp="1"/>
          </p:cNvSpPr>
          <p:nvPr>
            <p:ph type="title"/>
          </p:nvPr>
        </p:nvSpPr>
        <p:spPr>
          <a:xfrm>
            <a:off x="660400" y="172422"/>
            <a:ext cx="10858500" cy="856278"/>
          </a:xfrm>
        </p:spPr>
        <p:txBody>
          <a:bodyPr/>
          <a:lstStyle/>
          <a:p>
            <a:r>
              <a:rPr lang="zh-TW" altLang="en-US" sz="4000" dirty="0"/>
              <a:t>不同程度的參與模式  </a:t>
            </a:r>
            <a:r>
              <a:rPr lang="en-US" altLang="zh-TW" dirty="0"/>
              <a:t>(UNCIEF, 2020)</a:t>
            </a:r>
            <a:endParaRPr lang="zh-TW" altLang="en-US" dirty="0"/>
          </a:p>
        </p:txBody>
      </p:sp>
      <p:sp>
        <p:nvSpPr>
          <p:cNvPr id="3" name="投影片編號版面配置區 2">
            <a:extLst>
              <a:ext uri="{FF2B5EF4-FFF2-40B4-BE49-F238E27FC236}">
                <a16:creationId xmlns:a16="http://schemas.microsoft.com/office/drawing/2014/main" id="{39D729A0-B988-4D22-A64E-7F188D7C5CFB}"/>
              </a:ext>
            </a:extLst>
          </p:cNvPr>
          <p:cNvSpPr>
            <a:spLocks noGrp="1"/>
          </p:cNvSpPr>
          <p:nvPr>
            <p:ph type="sldNum" sz="quarter" idx="12"/>
          </p:nvPr>
        </p:nvSpPr>
        <p:spPr/>
        <p:txBody>
          <a:bodyPr/>
          <a:lstStyle/>
          <a:p>
            <a:fld id="{7F65B630-C7FF-41C0-9923-C5E5E29EED81}" type="slidenum">
              <a:rPr lang="zh-CN" altLang="en-US" smtClean="0"/>
              <a:t>16</a:t>
            </a:fld>
            <a:endParaRPr lang="zh-CN" altLang="en-US"/>
          </a:p>
        </p:txBody>
      </p:sp>
      <p:pic>
        <p:nvPicPr>
          <p:cNvPr id="4" name="圖片 3">
            <a:extLst>
              <a:ext uri="{FF2B5EF4-FFF2-40B4-BE49-F238E27FC236}">
                <a16:creationId xmlns:a16="http://schemas.microsoft.com/office/drawing/2014/main" id="{D443CF43-A937-4FA3-A7F4-DBA633F7B57F}"/>
              </a:ext>
            </a:extLst>
          </p:cNvPr>
          <p:cNvPicPr>
            <a:picLocks noChangeAspect="1"/>
          </p:cNvPicPr>
          <p:nvPr/>
        </p:nvPicPr>
        <p:blipFill rotWithShape="1">
          <a:blip r:embed="rId2"/>
          <a:srcRect t="6797"/>
          <a:stretch/>
        </p:blipFill>
        <p:spPr>
          <a:xfrm>
            <a:off x="579243" y="1711842"/>
            <a:ext cx="9467776" cy="5146158"/>
          </a:xfrm>
          <a:prstGeom prst="rect">
            <a:avLst/>
          </a:prstGeom>
        </p:spPr>
      </p:pic>
      <p:sp>
        <p:nvSpPr>
          <p:cNvPr id="5" name="文字方塊 4">
            <a:extLst>
              <a:ext uri="{FF2B5EF4-FFF2-40B4-BE49-F238E27FC236}">
                <a16:creationId xmlns:a16="http://schemas.microsoft.com/office/drawing/2014/main" id="{14C2B2C7-2648-44FA-AF4B-7C925FA31F85}"/>
              </a:ext>
            </a:extLst>
          </p:cNvPr>
          <p:cNvSpPr txBox="1"/>
          <p:nvPr/>
        </p:nvSpPr>
        <p:spPr>
          <a:xfrm>
            <a:off x="250640" y="4327159"/>
            <a:ext cx="1567933" cy="1600438"/>
          </a:xfrm>
          <a:prstGeom prst="rect">
            <a:avLst/>
          </a:prstGeom>
          <a:noFill/>
        </p:spPr>
        <p:txBody>
          <a:bodyPr wrap="square" rtlCol="0">
            <a:spAutoFit/>
          </a:bodyPr>
          <a:lstStyle/>
          <a:p>
            <a:r>
              <a:rPr kumimoji="0" lang="zh-TW" altLang="en-US" sz="2600" b="1" dirty="0">
                <a:solidFill>
                  <a:srgbClr val="0070C0"/>
                </a:solidFill>
                <a:latin typeface="Arial"/>
                <a:ea typeface="微软雅黑"/>
              </a:rPr>
              <a:t>無參與</a:t>
            </a:r>
            <a:endParaRPr kumimoji="0" lang="en-US" altLang="zh-TW" sz="2600" b="1" dirty="0">
              <a:solidFill>
                <a:srgbClr val="0070C0"/>
              </a:solidFill>
              <a:latin typeface="Arial"/>
              <a:ea typeface="微软雅黑"/>
            </a:endParaRPr>
          </a:p>
          <a:p>
            <a:r>
              <a:rPr lang="zh-TW" altLang="en-US" sz="2400" dirty="0">
                <a:solidFill>
                  <a:srgbClr val="0070C0"/>
                </a:solidFill>
                <a:latin typeface="Arial"/>
                <a:ea typeface="微软雅黑"/>
              </a:rPr>
              <a:t>學生沒有機會表達看法</a:t>
            </a:r>
            <a:endParaRPr kumimoji="0" lang="zh-TW" altLang="en-US" sz="2400" dirty="0">
              <a:solidFill>
                <a:srgbClr val="0070C0"/>
              </a:solidFill>
              <a:latin typeface="Arial"/>
              <a:ea typeface="微软雅黑"/>
            </a:endParaRPr>
          </a:p>
        </p:txBody>
      </p:sp>
      <p:sp>
        <p:nvSpPr>
          <p:cNvPr id="6" name="文字方塊 5">
            <a:extLst>
              <a:ext uri="{FF2B5EF4-FFF2-40B4-BE49-F238E27FC236}">
                <a16:creationId xmlns:a16="http://schemas.microsoft.com/office/drawing/2014/main" id="{8770E180-436A-4184-BB1F-8D963A166E89}"/>
              </a:ext>
            </a:extLst>
          </p:cNvPr>
          <p:cNvSpPr txBox="1"/>
          <p:nvPr/>
        </p:nvSpPr>
        <p:spPr>
          <a:xfrm>
            <a:off x="1393793" y="1176624"/>
            <a:ext cx="2480158" cy="2708434"/>
          </a:xfrm>
          <a:prstGeom prst="rect">
            <a:avLst/>
          </a:prstGeom>
          <a:noFill/>
        </p:spPr>
        <p:txBody>
          <a:bodyPr wrap="square" rtlCol="0">
            <a:spAutoFit/>
          </a:bodyPr>
          <a:lstStyle/>
          <a:p>
            <a:r>
              <a:rPr kumimoji="0" lang="zh-TW" altLang="en-US" sz="2600" b="1" dirty="0">
                <a:solidFill>
                  <a:srgbClr val="0070C0"/>
                </a:solidFill>
                <a:latin typeface="Arial"/>
                <a:ea typeface="微软雅黑"/>
              </a:rPr>
              <a:t>教師帶領參與</a:t>
            </a:r>
            <a:endParaRPr kumimoji="0" lang="en-US" altLang="zh-TW" sz="2600" b="1" dirty="0">
              <a:solidFill>
                <a:srgbClr val="0070C0"/>
              </a:solidFill>
              <a:latin typeface="Arial"/>
              <a:ea typeface="微软雅黑"/>
            </a:endParaRPr>
          </a:p>
          <a:p>
            <a:r>
              <a:rPr lang="zh-TW" altLang="en-US" sz="2400" dirty="0">
                <a:solidFill>
                  <a:srgbClr val="0070C0"/>
                </a:solidFill>
                <a:latin typeface="Arial"/>
                <a:ea typeface="微软雅黑"/>
              </a:rPr>
              <a:t>*由教師起始的</a:t>
            </a:r>
            <a:endParaRPr lang="en-US" altLang="zh-TW" sz="2400" dirty="0">
              <a:solidFill>
                <a:srgbClr val="0070C0"/>
              </a:solidFill>
              <a:latin typeface="Arial"/>
              <a:ea typeface="微软雅黑"/>
            </a:endParaRPr>
          </a:p>
          <a:p>
            <a:r>
              <a:rPr kumimoji="0" lang="zh-TW" altLang="en-US" sz="2400" dirty="0">
                <a:solidFill>
                  <a:srgbClr val="0070C0"/>
                </a:solidFill>
                <a:latin typeface="Arial"/>
                <a:ea typeface="微软雅黑"/>
              </a:rPr>
              <a:t>*教師領導與管理</a:t>
            </a:r>
            <a:endParaRPr kumimoji="0" lang="en-US" altLang="zh-TW" sz="2400" dirty="0">
              <a:solidFill>
                <a:srgbClr val="0070C0"/>
              </a:solidFill>
              <a:latin typeface="Arial"/>
              <a:ea typeface="微软雅黑"/>
            </a:endParaRPr>
          </a:p>
          <a:p>
            <a:r>
              <a:rPr lang="zh-TW" altLang="en-US" sz="2400" dirty="0">
                <a:solidFill>
                  <a:srgbClr val="0070C0"/>
                </a:solidFill>
                <a:latin typeface="Arial"/>
                <a:ea typeface="微软雅黑"/>
              </a:rPr>
              <a:t>*青少年缺乏掌控結果的機會</a:t>
            </a:r>
            <a:endParaRPr lang="en-US" altLang="zh-TW" sz="2400" dirty="0">
              <a:solidFill>
                <a:srgbClr val="0070C0"/>
              </a:solidFill>
              <a:latin typeface="Arial"/>
              <a:ea typeface="微软雅黑"/>
            </a:endParaRPr>
          </a:p>
          <a:p>
            <a:r>
              <a:rPr kumimoji="0" lang="zh-TW" altLang="en-US" sz="2400" dirty="0">
                <a:solidFill>
                  <a:srgbClr val="0070C0"/>
                </a:solidFill>
                <a:latin typeface="Arial"/>
                <a:ea typeface="微软雅黑"/>
              </a:rPr>
              <a:t>*但</a:t>
            </a:r>
            <a:r>
              <a:rPr lang="zh-TW" altLang="en-US" sz="2400" dirty="0">
                <a:solidFill>
                  <a:srgbClr val="0070C0"/>
                </a:solidFill>
                <a:latin typeface="Arial"/>
                <a:ea typeface="微软雅黑"/>
              </a:rPr>
              <a:t>有</a:t>
            </a:r>
            <a:r>
              <a:rPr kumimoji="0" lang="zh-TW" altLang="en-US" sz="2400" dirty="0">
                <a:solidFill>
                  <a:srgbClr val="0070C0"/>
                </a:solidFill>
                <a:latin typeface="Arial"/>
                <a:ea typeface="微软雅黑"/>
              </a:rPr>
              <a:t>加入了青少年的觀點與經驗</a:t>
            </a:r>
          </a:p>
        </p:txBody>
      </p:sp>
      <p:sp>
        <p:nvSpPr>
          <p:cNvPr id="7" name="文字方塊 6">
            <a:extLst>
              <a:ext uri="{FF2B5EF4-FFF2-40B4-BE49-F238E27FC236}">
                <a16:creationId xmlns:a16="http://schemas.microsoft.com/office/drawing/2014/main" id="{0E854CDA-EF28-4969-B33C-5FA26849889B}"/>
              </a:ext>
            </a:extLst>
          </p:cNvPr>
          <p:cNvSpPr txBox="1"/>
          <p:nvPr/>
        </p:nvSpPr>
        <p:spPr>
          <a:xfrm>
            <a:off x="7503783" y="1176624"/>
            <a:ext cx="4015117" cy="2708434"/>
          </a:xfrm>
          <a:prstGeom prst="rect">
            <a:avLst/>
          </a:prstGeom>
          <a:noFill/>
        </p:spPr>
        <p:txBody>
          <a:bodyPr wrap="square" rtlCol="0">
            <a:spAutoFit/>
          </a:bodyPr>
          <a:lstStyle/>
          <a:p>
            <a:r>
              <a:rPr kumimoji="0" lang="zh-TW" altLang="en-US" sz="2600" b="1" dirty="0">
                <a:solidFill>
                  <a:srgbClr val="0070C0"/>
                </a:solidFill>
                <a:latin typeface="Arial"/>
                <a:ea typeface="微软雅黑"/>
              </a:rPr>
              <a:t>師生合作參與</a:t>
            </a:r>
            <a:endParaRPr kumimoji="0" lang="en-US" altLang="zh-TW" sz="2600" b="1" dirty="0">
              <a:solidFill>
                <a:srgbClr val="0070C0"/>
              </a:solidFill>
              <a:latin typeface="Arial"/>
              <a:ea typeface="微软雅黑"/>
            </a:endParaRPr>
          </a:p>
          <a:p>
            <a:r>
              <a:rPr kumimoji="0" lang="zh-TW" altLang="en-US" sz="2400" dirty="0">
                <a:solidFill>
                  <a:srgbClr val="0070C0"/>
                </a:solidFill>
                <a:latin typeface="Arial"/>
                <a:ea typeface="微软雅黑"/>
              </a:rPr>
              <a:t>由教師起始的</a:t>
            </a:r>
            <a:endParaRPr kumimoji="0" lang="en-US" altLang="zh-TW" sz="2400" dirty="0">
              <a:solidFill>
                <a:srgbClr val="0070C0"/>
              </a:solidFill>
              <a:latin typeface="Arial"/>
              <a:ea typeface="微软雅黑"/>
            </a:endParaRPr>
          </a:p>
          <a:p>
            <a:r>
              <a:rPr lang="zh-TW" altLang="en-US" sz="2400" dirty="0">
                <a:solidFill>
                  <a:srgbClr val="0070C0"/>
                </a:solidFill>
                <a:latin typeface="Arial"/>
                <a:ea typeface="微软雅黑"/>
              </a:rPr>
              <a:t>與學生搭起夥伴關係</a:t>
            </a:r>
            <a:endParaRPr lang="en-US" altLang="zh-TW" sz="2400" dirty="0">
              <a:solidFill>
                <a:srgbClr val="0070C0"/>
              </a:solidFill>
              <a:latin typeface="Arial"/>
              <a:ea typeface="微软雅黑"/>
            </a:endParaRPr>
          </a:p>
          <a:p>
            <a:r>
              <a:rPr kumimoji="0" lang="zh-TW" altLang="en-US" sz="2400" dirty="0">
                <a:solidFill>
                  <a:srgbClr val="0070C0"/>
                </a:solidFill>
                <a:latin typeface="Arial"/>
                <a:ea typeface="微软雅黑"/>
              </a:rPr>
              <a:t>使學生能影響或挑戰過程與結果</a:t>
            </a:r>
            <a:endParaRPr kumimoji="0" lang="en-US" altLang="zh-TW" sz="2400" dirty="0">
              <a:solidFill>
                <a:srgbClr val="0070C0"/>
              </a:solidFill>
              <a:latin typeface="Arial"/>
              <a:ea typeface="微软雅黑"/>
            </a:endParaRPr>
          </a:p>
          <a:p>
            <a:r>
              <a:rPr lang="zh-TW" altLang="en-US" sz="2400" dirty="0">
                <a:solidFill>
                  <a:srgbClr val="0070C0"/>
                </a:solidFill>
                <a:latin typeface="Arial"/>
                <a:ea typeface="微软雅黑"/>
              </a:rPr>
              <a:t>增強學生自我主導的行動的程度</a:t>
            </a:r>
            <a:endParaRPr kumimoji="0" lang="zh-TW" altLang="en-US" sz="2400" dirty="0">
              <a:solidFill>
                <a:srgbClr val="0070C0"/>
              </a:solidFill>
              <a:latin typeface="Arial"/>
              <a:ea typeface="微软雅黑"/>
            </a:endParaRPr>
          </a:p>
        </p:txBody>
      </p:sp>
      <p:sp>
        <p:nvSpPr>
          <p:cNvPr id="8" name="文字方塊 7">
            <a:extLst>
              <a:ext uri="{FF2B5EF4-FFF2-40B4-BE49-F238E27FC236}">
                <a16:creationId xmlns:a16="http://schemas.microsoft.com/office/drawing/2014/main" id="{99556829-66CC-48D9-85BF-84123AD8788D}"/>
              </a:ext>
            </a:extLst>
          </p:cNvPr>
          <p:cNvSpPr txBox="1"/>
          <p:nvPr/>
        </p:nvSpPr>
        <p:spPr>
          <a:xfrm>
            <a:off x="9874102" y="3977144"/>
            <a:ext cx="2317898" cy="2708434"/>
          </a:xfrm>
          <a:prstGeom prst="rect">
            <a:avLst/>
          </a:prstGeom>
          <a:noFill/>
        </p:spPr>
        <p:txBody>
          <a:bodyPr wrap="square" rtlCol="0">
            <a:spAutoFit/>
          </a:bodyPr>
          <a:lstStyle/>
          <a:p>
            <a:r>
              <a:rPr kumimoji="0" lang="zh-TW" altLang="en-US" sz="2600" b="1" dirty="0">
                <a:solidFill>
                  <a:srgbClr val="0070C0"/>
                </a:solidFill>
                <a:latin typeface="Arial"/>
                <a:ea typeface="微软雅黑"/>
              </a:rPr>
              <a:t>學生主導參與</a:t>
            </a:r>
            <a:endParaRPr kumimoji="0" lang="en-US" altLang="zh-TW" sz="2600" b="1" dirty="0">
              <a:solidFill>
                <a:srgbClr val="0070C0"/>
              </a:solidFill>
              <a:latin typeface="Arial"/>
              <a:ea typeface="微软雅黑"/>
            </a:endParaRPr>
          </a:p>
          <a:p>
            <a:r>
              <a:rPr lang="zh-TW" altLang="en-US" sz="2400" dirty="0">
                <a:solidFill>
                  <a:srgbClr val="0070C0"/>
                </a:solidFill>
                <a:latin typeface="Arial"/>
                <a:ea typeface="微软雅黑"/>
              </a:rPr>
              <a:t>所觀心的議題由學生自己確認</a:t>
            </a:r>
            <a:endParaRPr lang="en-US" altLang="zh-TW" sz="2400" dirty="0">
              <a:solidFill>
                <a:srgbClr val="0070C0"/>
              </a:solidFill>
              <a:latin typeface="Arial"/>
              <a:ea typeface="微软雅黑"/>
            </a:endParaRPr>
          </a:p>
          <a:p>
            <a:r>
              <a:rPr kumimoji="0" lang="zh-TW" altLang="en-US" sz="2400" dirty="0">
                <a:solidFill>
                  <a:srgbClr val="0070C0"/>
                </a:solidFill>
                <a:latin typeface="Arial"/>
                <a:ea typeface="微软雅黑"/>
              </a:rPr>
              <a:t>成人作為協助者而不是領導者</a:t>
            </a:r>
            <a:endParaRPr kumimoji="0" lang="en-US" altLang="zh-TW" sz="2400" dirty="0">
              <a:solidFill>
                <a:srgbClr val="0070C0"/>
              </a:solidFill>
              <a:latin typeface="Arial"/>
              <a:ea typeface="微软雅黑"/>
            </a:endParaRPr>
          </a:p>
          <a:p>
            <a:r>
              <a:rPr lang="zh-TW" altLang="en-US" sz="2400" dirty="0">
                <a:solidFill>
                  <a:srgbClr val="0070C0"/>
                </a:solidFill>
                <a:latin typeface="Arial"/>
                <a:ea typeface="微软雅黑"/>
              </a:rPr>
              <a:t>由青少年控制過程與結果</a:t>
            </a:r>
            <a:endParaRPr kumimoji="0" lang="zh-TW" altLang="en-US" sz="2400" dirty="0">
              <a:solidFill>
                <a:srgbClr val="0070C0"/>
              </a:solidFill>
              <a:latin typeface="Arial"/>
              <a:ea typeface="微软雅黑"/>
            </a:endParaRPr>
          </a:p>
        </p:txBody>
      </p:sp>
    </p:spTree>
    <p:extLst>
      <p:ext uri="{BB962C8B-B14F-4D97-AF65-F5344CB8AC3E}">
        <p14:creationId xmlns:p14="http://schemas.microsoft.com/office/powerpoint/2010/main" val="17811794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8735BC3-CAD9-42DD-90D2-41555A116FC2}"/>
              </a:ext>
            </a:extLst>
          </p:cNvPr>
          <p:cNvSpPr>
            <a:spLocks noGrp="1"/>
          </p:cNvSpPr>
          <p:nvPr>
            <p:ph type="sldNum" sz="quarter" idx="12"/>
          </p:nvPr>
        </p:nvSpPr>
        <p:spPr/>
        <p:txBody>
          <a:bodyPr/>
          <a:lstStyle/>
          <a:p>
            <a:fld id="{7F65B630-C7FF-41C0-9923-C5E5E29EED81}" type="slidenum">
              <a:rPr lang="zh-CN" altLang="en-US" smtClean="0"/>
              <a:t>17</a:t>
            </a:fld>
            <a:endParaRPr lang="zh-CN" altLang="en-US"/>
          </a:p>
        </p:txBody>
      </p:sp>
      <p:pic>
        <p:nvPicPr>
          <p:cNvPr id="3" name="圖片 2">
            <a:extLst>
              <a:ext uri="{FF2B5EF4-FFF2-40B4-BE49-F238E27FC236}">
                <a16:creationId xmlns:a16="http://schemas.microsoft.com/office/drawing/2014/main" id="{E0E0404D-2B64-41CA-8643-5EC4023F9FD7}"/>
              </a:ext>
            </a:extLst>
          </p:cNvPr>
          <p:cNvPicPr>
            <a:picLocks noChangeAspect="1"/>
          </p:cNvPicPr>
          <p:nvPr/>
        </p:nvPicPr>
        <p:blipFill rotWithShape="1">
          <a:blip r:embed="rId2"/>
          <a:srcRect t="19225" r="74507"/>
          <a:stretch/>
        </p:blipFill>
        <p:spPr>
          <a:xfrm>
            <a:off x="673100" y="899337"/>
            <a:ext cx="2248880" cy="5539563"/>
          </a:xfrm>
          <a:prstGeom prst="rect">
            <a:avLst/>
          </a:prstGeom>
        </p:spPr>
      </p:pic>
      <p:sp>
        <p:nvSpPr>
          <p:cNvPr id="4" name="流程圖: 替代程序 3">
            <a:extLst>
              <a:ext uri="{FF2B5EF4-FFF2-40B4-BE49-F238E27FC236}">
                <a16:creationId xmlns:a16="http://schemas.microsoft.com/office/drawing/2014/main" id="{38C5AF3D-2F78-4F1C-B58F-2AD0E64601D5}"/>
              </a:ext>
            </a:extLst>
          </p:cNvPr>
          <p:cNvSpPr/>
          <p:nvPr/>
        </p:nvSpPr>
        <p:spPr>
          <a:xfrm>
            <a:off x="3083442" y="2445488"/>
            <a:ext cx="8102009" cy="3993412"/>
          </a:xfrm>
          <a:prstGeom prst="flowChartAlternateProcess">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TW" altLang="en-US" sz="2600" b="1" dirty="0">
                <a:solidFill>
                  <a:srgbClr val="C00000"/>
                </a:solidFill>
              </a:rPr>
              <a:t>重要的干預作法：</a:t>
            </a:r>
            <a:endParaRPr lang="en-US" altLang="zh-TW" sz="2600" b="1" dirty="0">
              <a:solidFill>
                <a:srgbClr val="C00000"/>
              </a:solidFill>
            </a:endParaRPr>
          </a:p>
          <a:p>
            <a:pPr>
              <a:lnSpc>
                <a:spcPct val="120000"/>
              </a:lnSpc>
            </a:pPr>
            <a:endParaRPr lang="en-US" altLang="zh-TW" sz="2300" dirty="0">
              <a:solidFill>
                <a:srgbClr val="002060"/>
              </a:solidFill>
            </a:endParaRPr>
          </a:p>
          <a:p>
            <a:pPr>
              <a:lnSpc>
                <a:spcPct val="120000"/>
              </a:lnSpc>
            </a:pPr>
            <a:r>
              <a:rPr lang="en-US" altLang="zh-TW" sz="2300" dirty="0">
                <a:solidFill>
                  <a:srgbClr val="002060"/>
                </a:solidFill>
              </a:rPr>
              <a:t>1.</a:t>
            </a:r>
            <a:r>
              <a:rPr lang="zh-TW" altLang="en-US" sz="2300" dirty="0">
                <a:solidFill>
                  <a:srgbClr val="002060"/>
                </a:solidFill>
              </a:rPr>
              <a:t>為促進法律以及政策進行倡議</a:t>
            </a:r>
            <a:endParaRPr lang="en-US" altLang="zh-TW" sz="2300" dirty="0">
              <a:solidFill>
                <a:srgbClr val="002060"/>
              </a:solidFill>
            </a:endParaRPr>
          </a:p>
          <a:p>
            <a:pPr>
              <a:lnSpc>
                <a:spcPct val="120000"/>
              </a:lnSpc>
            </a:pPr>
            <a:r>
              <a:rPr lang="en-US" altLang="zh-TW" sz="2300" dirty="0">
                <a:solidFill>
                  <a:srgbClr val="002060"/>
                </a:solidFill>
              </a:rPr>
              <a:t>2.</a:t>
            </a:r>
            <a:r>
              <a:rPr lang="zh-TW" altLang="en-US" sz="2300" dirty="0">
                <a:solidFill>
                  <a:srgbClr val="002060"/>
                </a:solidFill>
              </a:rPr>
              <a:t>影響公共財政</a:t>
            </a:r>
            <a:r>
              <a:rPr lang="en-US" altLang="zh-TW" sz="2300" dirty="0">
                <a:solidFill>
                  <a:srgbClr val="002060"/>
                </a:solidFill>
              </a:rPr>
              <a:t>/</a:t>
            </a:r>
            <a:r>
              <a:rPr lang="zh-TW" altLang="en-US" sz="2300" dirty="0">
                <a:solidFill>
                  <a:srgbClr val="002060"/>
                </a:solidFill>
              </a:rPr>
              <a:t>預算的青少年參與</a:t>
            </a:r>
            <a:endParaRPr lang="en-US" altLang="zh-TW" sz="2300" dirty="0">
              <a:solidFill>
                <a:srgbClr val="002060"/>
              </a:solidFill>
            </a:endParaRPr>
          </a:p>
          <a:p>
            <a:pPr>
              <a:lnSpc>
                <a:spcPct val="120000"/>
              </a:lnSpc>
            </a:pPr>
            <a:r>
              <a:rPr lang="en-US" altLang="zh-TW" sz="2300" dirty="0">
                <a:solidFill>
                  <a:srgbClr val="002060"/>
                </a:solidFill>
              </a:rPr>
              <a:t>3.</a:t>
            </a:r>
            <a:r>
              <a:rPr lang="zh-TW" altLang="en-US" sz="2300" dirty="0">
                <a:solidFill>
                  <a:srgbClr val="002060"/>
                </a:solidFill>
              </a:rPr>
              <a:t>在機構內強化青少年友善的措施</a:t>
            </a:r>
            <a:endParaRPr lang="en-US" altLang="zh-TW" sz="2300" dirty="0">
              <a:solidFill>
                <a:srgbClr val="002060"/>
              </a:solidFill>
            </a:endParaRPr>
          </a:p>
          <a:p>
            <a:pPr>
              <a:lnSpc>
                <a:spcPct val="120000"/>
              </a:lnSpc>
            </a:pPr>
            <a:r>
              <a:rPr lang="en-US" altLang="zh-TW" sz="2300" dirty="0">
                <a:solidFill>
                  <a:srgbClr val="002060"/>
                </a:solidFill>
              </a:rPr>
              <a:t>4.</a:t>
            </a:r>
            <a:r>
              <a:rPr lang="zh-TW" altLang="en-US" sz="2300" dirty="0">
                <a:solidFill>
                  <a:srgbClr val="002060"/>
                </a:solidFill>
              </a:rPr>
              <a:t>強化獨立的人權機構以及人權的監控與報導</a:t>
            </a:r>
            <a:endParaRPr lang="en-US" altLang="zh-TW" sz="2300" dirty="0">
              <a:solidFill>
                <a:srgbClr val="002060"/>
              </a:solidFill>
            </a:endParaRPr>
          </a:p>
          <a:p>
            <a:pPr algn="ctr"/>
            <a:endParaRPr lang="zh-TW" altLang="en-US" dirty="0"/>
          </a:p>
        </p:txBody>
      </p:sp>
      <p:sp>
        <p:nvSpPr>
          <p:cNvPr id="6" name="文字方塊 5">
            <a:extLst>
              <a:ext uri="{FF2B5EF4-FFF2-40B4-BE49-F238E27FC236}">
                <a16:creationId xmlns:a16="http://schemas.microsoft.com/office/drawing/2014/main" id="{44FF20B0-B0E6-432C-BCD9-56F180C1E0B0}"/>
              </a:ext>
            </a:extLst>
          </p:cNvPr>
          <p:cNvSpPr txBox="1"/>
          <p:nvPr/>
        </p:nvSpPr>
        <p:spPr>
          <a:xfrm>
            <a:off x="3242930" y="1010093"/>
            <a:ext cx="7814930" cy="1006558"/>
          </a:xfrm>
          <a:prstGeom prst="rect">
            <a:avLst/>
          </a:prstGeom>
          <a:noFill/>
        </p:spPr>
        <p:txBody>
          <a:bodyPr wrap="square" rtlCol="0">
            <a:spAutoFit/>
          </a:bodyPr>
          <a:lstStyle/>
          <a:p>
            <a:pPr marL="457200" indent="-457200">
              <a:lnSpc>
                <a:spcPct val="110000"/>
              </a:lnSpc>
              <a:buFont typeface="Wingdings" panose="05000000000000000000" pitchFamily="2" charset="2"/>
              <a:buChar char="l"/>
            </a:pPr>
            <a:r>
              <a:rPr lang="zh-TW" altLang="en-US" sz="2800" b="1" dirty="0">
                <a:solidFill>
                  <a:schemeClr val="accent1">
                    <a:lumMod val="50000"/>
                  </a:schemeClr>
                </a:solidFill>
              </a:rPr>
              <a:t>產出結果</a:t>
            </a:r>
            <a:r>
              <a:rPr lang="en-US" altLang="zh-TW" sz="2800" b="1" dirty="0">
                <a:solidFill>
                  <a:schemeClr val="accent1">
                    <a:lumMod val="50000"/>
                  </a:schemeClr>
                </a:solidFill>
              </a:rPr>
              <a:t>1</a:t>
            </a:r>
            <a:r>
              <a:rPr lang="zh-TW" altLang="en-US" sz="2800" b="1" dirty="0">
                <a:solidFill>
                  <a:schemeClr val="accent1">
                    <a:lumMod val="50000"/>
                  </a:schemeClr>
                </a:solidFill>
              </a:rPr>
              <a:t>：將青少年參與的法律、政策、措施、預算等加以機構化</a:t>
            </a:r>
          </a:p>
        </p:txBody>
      </p:sp>
    </p:spTree>
    <p:extLst>
      <p:ext uri="{BB962C8B-B14F-4D97-AF65-F5344CB8AC3E}">
        <p14:creationId xmlns:p14="http://schemas.microsoft.com/office/powerpoint/2010/main" val="5726350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4E04618C-9232-4C9D-A5EC-63FD911AB31F}"/>
              </a:ext>
            </a:extLst>
          </p:cNvPr>
          <p:cNvSpPr>
            <a:spLocks noGrp="1"/>
          </p:cNvSpPr>
          <p:nvPr>
            <p:ph type="sldNum" sz="quarter" idx="12"/>
          </p:nvPr>
        </p:nvSpPr>
        <p:spPr/>
        <p:txBody>
          <a:bodyPr/>
          <a:lstStyle/>
          <a:p>
            <a:fld id="{7F65B630-C7FF-41C0-9923-C5E5E29EED81}" type="slidenum">
              <a:rPr lang="zh-CN" altLang="en-US" smtClean="0"/>
              <a:t>18</a:t>
            </a:fld>
            <a:endParaRPr lang="zh-CN" altLang="en-US"/>
          </a:p>
        </p:txBody>
      </p:sp>
      <p:pic>
        <p:nvPicPr>
          <p:cNvPr id="3" name="圖片 2">
            <a:extLst>
              <a:ext uri="{FF2B5EF4-FFF2-40B4-BE49-F238E27FC236}">
                <a16:creationId xmlns:a16="http://schemas.microsoft.com/office/drawing/2014/main" id="{A860C343-9013-45DF-90AE-619E2F79EB18}"/>
              </a:ext>
            </a:extLst>
          </p:cNvPr>
          <p:cNvPicPr>
            <a:picLocks noChangeAspect="1"/>
          </p:cNvPicPr>
          <p:nvPr/>
        </p:nvPicPr>
        <p:blipFill rotWithShape="1">
          <a:blip r:embed="rId2"/>
          <a:srcRect l="24890" t="19535" r="56187"/>
          <a:stretch/>
        </p:blipFill>
        <p:spPr>
          <a:xfrm>
            <a:off x="1031358" y="458961"/>
            <a:ext cx="1839432" cy="6080672"/>
          </a:xfrm>
          <a:prstGeom prst="rect">
            <a:avLst/>
          </a:prstGeom>
        </p:spPr>
      </p:pic>
      <p:sp>
        <p:nvSpPr>
          <p:cNvPr id="4" name="文字方塊 3">
            <a:extLst>
              <a:ext uri="{FF2B5EF4-FFF2-40B4-BE49-F238E27FC236}">
                <a16:creationId xmlns:a16="http://schemas.microsoft.com/office/drawing/2014/main" id="{9B0DFB87-16BA-4F9B-A5D2-67EFAA1C6473}"/>
              </a:ext>
            </a:extLst>
          </p:cNvPr>
          <p:cNvSpPr txBox="1"/>
          <p:nvPr/>
        </p:nvSpPr>
        <p:spPr>
          <a:xfrm>
            <a:off x="3115340" y="786809"/>
            <a:ext cx="6602818" cy="1127051"/>
          </a:xfrm>
          <a:prstGeom prst="rect">
            <a:avLst/>
          </a:prstGeom>
          <a:noFill/>
        </p:spPr>
        <p:txBody>
          <a:bodyPr wrap="square" rtlCol="0">
            <a:spAutoFit/>
          </a:bodyPr>
          <a:lstStyle/>
          <a:p>
            <a:endParaRPr lang="zh-TW" altLang="en-US" dirty="0"/>
          </a:p>
        </p:txBody>
      </p:sp>
      <p:sp>
        <p:nvSpPr>
          <p:cNvPr id="5" name="流程圖: 替代程序 4">
            <a:extLst>
              <a:ext uri="{FF2B5EF4-FFF2-40B4-BE49-F238E27FC236}">
                <a16:creationId xmlns:a16="http://schemas.microsoft.com/office/drawing/2014/main" id="{BDC5AFA1-07AD-4272-946A-5386888FBDF0}"/>
              </a:ext>
            </a:extLst>
          </p:cNvPr>
          <p:cNvSpPr/>
          <p:nvPr/>
        </p:nvSpPr>
        <p:spPr>
          <a:xfrm>
            <a:off x="3221664" y="2190307"/>
            <a:ext cx="7751135" cy="4157330"/>
          </a:xfrm>
          <a:prstGeom prst="flowChartAlternate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2600" b="1" i="0" u="none" strike="noStrike" kern="1200" cap="none" spc="0" normalizeH="0" baseline="0" noProof="0" dirty="0">
                <a:ln>
                  <a:noFill/>
                </a:ln>
                <a:solidFill>
                  <a:srgbClr val="C00000"/>
                </a:solidFill>
                <a:effectLst/>
                <a:uLnTx/>
                <a:uFillTx/>
                <a:latin typeface="Arial"/>
                <a:ea typeface="微软雅黑"/>
                <a:cs typeface="+mn-cs"/>
              </a:rPr>
              <a:t>重要的干預作法：</a:t>
            </a:r>
            <a:endParaRPr kumimoji="0" lang="en-US" altLang="zh-TW" sz="2600" b="1" i="0" u="none" strike="noStrike" kern="1200" cap="none" spc="0" normalizeH="0" baseline="0" noProof="0" dirty="0">
              <a:ln>
                <a:noFill/>
              </a:ln>
              <a:solidFill>
                <a:srgbClr val="C00000"/>
              </a:solidFill>
              <a:effectLst/>
              <a:uLnTx/>
              <a:uFillTx/>
              <a:latin typeface="Arial"/>
              <a:ea typeface="微软雅黑"/>
              <a:cs typeface="+mn-cs"/>
            </a:endParaRPr>
          </a:p>
          <a:p>
            <a:pPr>
              <a:lnSpc>
                <a:spcPct val="120000"/>
              </a:lnSpc>
            </a:pPr>
            <a:endParaRPr lang="en-US" altLang="zh-TW" sz="2300" u="sng" dirty="0">
              <a:solidFill>
                <a:srgbClr val="002060"/>
              </a:solidFill>
            </a:endParaRPr>
          </a:p>
          <a:p>
            <a:pPr marL="457200" indent="-457200">
              <a:lnSpc>
                <a:spcPct val="120000"/>
              </a:lnSpc>
              <a:buAutoNum type="arabicPeriod"/>
            </a:pPr>
            <a:r>
              <a:rPr lang="zh-TW" altLang="en-US" sz="2300" dirty="0">
                <a:solidFill>
                  <a:srgbClr val="002060"/>
                </a:solidFill>
              </a:rPr>
              <a:t>媒體介入</a:t>
            </a:r>
            <a:endParaRPr lang="en-US" altLang="zh-TW" sz="2300" dirty="0">
              <a:solidFill>
                <a:srgbClr val="002060"/>
              </a:solidFill>
            </a:endParaRPr>
          </a:p>
          <a:p>
            <a:pPr marL="457200" indent="-457200">
              <a:lnSpc>
                <a:spcPct val="120000"/>
              </a:lnSpc>
              <a:buAutoNum type="arabicPeriod"/>
            </a:pPr>
            <a:r>
              <a:rPr lang="zh-TW" altLang="en-US" sz="2300" dirty="0">
                <a:solidFill>
                  <a:srgbClr val="002060"/>
                </a:solidFill>
              </a:rPr>
              <a:t>納入有影響力的人物</a:t>
            </a:r>
            <a:endParaRPr lang="en-US" altLang="zh-TW" sz="2300" dirty="0">
              <a:solidFill>
                <a:srgbClr val="002060"/>
              </a:solidFill>
            </a:endParaRPr>
          </a:p>
          <a:p>
            <a:pPr marL="457200" indent="-457200">
              <a:lnSpc>
                <a:spcPct val="120000"/>
              </a:lnSpc>
              <a:buAutoNum type="arabicPeriod"/>
            </a:pPr>
            <a:r>
              <a:rPr lang="zh-TW" altLang="en-US" sz="2300" dirty="0">
                <a:solidFill>
                  <a:srgbClr val="002060"/>
                </a:solidFill>
              </a:rPr>
              <a:t>促進代間對話</a:t>
            </a:r>
            <a:endParaRPr lang="en-US" altLang="zh-TW" sz="2300" dirty="0">
              <a:solidFill>
                <a:srgbClr val="002060"/>
              </a:solidFill>
            </a:endParaRPr>
          </a:p>
          <a:p>
            <a:pPr marL="457200" indent="-457200">
              <a:lnSpc>
                <a:spcPct val="120000"/>
              </a:lnSpc>
              <a:buAutoNum type="arabicPeriod"/>
            </a:pPr>
            <a:r>
              <a:rPr lang="zh-TW" altLang="en-US" sz="2300" dirty="0">
                <a:solidFill>
                  <a:srgbClr val="002060"/>
                </a:solidFill>
              </a:rPr>
              <a:t>鼓勵認可與獎勵</a:t>
            </a:r>
            <a:endParaRPr lang="en-US" altLang="zh-TW" sz="2300" dirty="0">
              <a:solidFill>
                <a:srgbClr val="002060"/>
              </a:solidFill>
            </a:endParaRPr>
          </a:p>
        </p:txBody>
      </p:sp>
      <p:sp>
        <p:nvSpPr>
          <p:cNvPr id="6" name="文字方塊 5">
            <a:extLst>
              <a:ext uri="{FF2B5EF4-FFF2-40B4-BE49-F238E27FC236}">
                <a16:creationId xmlns:a16="http://schemas.microsoft.com/office/drawing/2014/main" id="{9FA67947-4169-47AB-B335-46E4A2F4A6C5}"/>
              </a:ext>
            </a:extLst>
          </p:cNvPr>
          <p:cNvSpPr txBox="1"/>
          <p:nvPr/>
        </p:nvSpPr>
        <p:spPr>
          <a:xfrm>
            <a:off x="3221664" y="786809"/>
            <a:ext cx="7751135" cy="523220"/>
          </a:xfrm>
          <a:prstGeom prst="rect">
            <a:avLst/>
          </a:prstGeom>
          <a:noFill/>
        </p:spPr>
        <p:txBody>
          <a:bodyPr wrap="square" rtlCol="0">
            <a:spAutoFit/>
          </a:bodyPr>
          <a:lstStyle/>
          <a:p>
            <a:pPr marL="457200" indent="-457200">
              <a:buFont typeface="Wingdings" panose="05000000000000000000" pitchFamily="2" charset="2"/>
              <a:buChar char="l"/>
            </a:pPr>
            <a:r>
              <a:rPr lang="zh-TW" altLang="en-US" sz="2800" b="1" dirty="0">
                <a:solidFill>
                  <a:schemeClr val="accent1">
                    <a:lumMod val="50000"/>
                  </a:schemeClr>
                </a:solidFill>
              </a:rPr>
              <a:t>產出結果</a:t>
            </a:r>
            <a:r>
              <a:rPr lang="en-US" altLang="zh-TW" sz="2800" b="1" dirty="0">
                <a:solidFill>
                  <a:schemeClr val="accent1">
                    <a:lumMod val="50000"/>
                  </a:schemeClr>
                </a:solidFill>
              </a:rPr>
              <a:t>2</a:t>
            </a:r>
            <a:r>
              <a:rPr lang="zh-TW" altLang="en-US" sz="2800" b="1" dirty="0">
                <a:solidFill>
                  <a:schemeClr val="accent1">
                    <a:lumMod val="50000"/>
                  </a:schemeClr>
                </a:solidFill>
              </a:rPr>
              <a:t>：提升提升跨世代關係以及規範</a:t>
            </a:r>
          </a:p>
        </p:txBody>
      </p:sp>
    </p:spTree>
    <p:extLst>
      <p:ext uri="{BB962C8B-B14F-4D97-AF65-F5344CB8AC3E}">
        <p14:creationId xmlns:p14="http://schemas.microsoft.com/office/powerpoint/2010/main" val="229597484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37CA3C15-2345-4FCF-AD00-EA4F239EAC94}"/>
              </a:ext>
            </a:extLst>
          </p:cNvPr>
          <p:cNvSpPr>
            <a:spLocks noGrp="1"/>
          </p:cNvSpPr>
          <p:nvPr>
            <p:ph type="sldNum" sz="quarter" idx="12"/>
          </p:nvPr>
        </p:nvSpPr>
        <p:spPr/>
        <p:txBody>
          <a:bodyPr/>
          <a:lstStyle/>
          <a:p>
            <a:fld id="{7F65B630-C7FF-41C0-9923-C5E5E29EED81}" type="slidenum">
              <a:rPr lang="zh-CN" altLang="en-US" smtClean="0"/>
              <a:t>19</a:t>
            </a:fld>
            <a:endParaRPr lang="zh-CN" altLang="en-US"/>
          </a:p>
        </p:txBody>
      </p:sp>
      <p:pic>
        <p:nvPicPr>
          <p:cNvPr id="4" name="圖片 3">
            <a:extLst>
              <a:ext uri="{FF2B5EF4-FFF2-40B4-BE49-F238E27FC236}">
                <a16:creationId xmlns:a16="http://schemas.microsoft.com/office/drawing/2014/main" id="{3EBE0E98-E5CF-4F0C-801D-7E607700276E}"/>
              </a:ext>
            </a:extLst>
          </p:cNvPr>
          <p:cNvPicPr>
            <a:picLocks noChangeAspect="1"/>
          </p:cNvPicPr>
          <p:nvPr/>
        </p:nvPicPr>
        <p:blipFill rotWithShape="1">
          <a:blip r:embed="rId2"/>
          <a:srcRect l="43210" t="19535" r="37867"/>
          <a:stretch/>
        </p:blipFill>
        <p:spPr>
          <a:xfrm>
            <a:off x="818708" y="533970"/>
            <a:ext cx="1786269" cy="5904930"/>
          </a:xfrm>
          <a:prstGeom prst="rect">
            <a:avLst/>
          </a:prstGeom>
        </p:spPr>
      </p:pic>
      <p:sp>
        <p:nvSpPr>
          <p:cNvPr id="5" name="流程圖: 替代程序 4">
            <a:extLst>
              <a:ext uri="{FF2B5EF4-FFF2-40B4-BE49-F238E27FC236}">
                <a16:creationId xmlns:a16="http://schemas.microsoft.com/office/drawing/2014/main" id="{19102D93-3446-4B33-9A4D-1189D09CF659}"/>
              </a:ext>
            </a:extLst>
          </p:cNvPr>
          <p:cNvSpPr/>
          <p:nvPr/>
        </p:nvSpPr>
        <p:spPr>
          <a:xfrm>
            <a:off x="2998381" y="2137144"/>
            <a:ext cx="8374911" cy="4210493"/>
          </a:xfrm>
          <a:prstGeom prst="flowChartAlternateProcess">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2600" b="1" i="0" u="none" strike="noStrike" kern="1200" cap="none" spc="0" normalizeH="0" baseline="0" noProof="0" dirty="0">
                <a:ln>
                  <a:noFill/>
                </a:ln>
                <a:solidFill>
                  <a:srgbClr val="C00000"/>
                </a:solidFill>
                <a:effectLst/>
                <a:uLnTx/>
                <a:uFillTx/>
                <a:latin typeface="Arial"/>
                <a:ea typeface="微软雅黑"/>
                <a:cs typeface="+mn-cs"/>
              </a:rPr>
              <a:t>重要的干預作法：</a:t>
            </a:r>
            <a:endParaRPr kumimoji="0" lang="en-US" altLang="zh-TW" sz="2600" b="1" i="0" u="none" strike="noStrike" kern="1200" cap="none" spc="0" normalizeH="0" baseline="0" noProof="0" dirty="0">
              <a:ln>
                <a:noFill/>
              </a:ln>
              <a:solidFill>
                <a:srgbClr val="C00000"/>
              </a:solidFill>
              <a:effectLst/>
              <a:uLnTx/>
              <a:uFillTx/>
              <a:latin typeface="Arial"/>
              <a:ea typeface="微软雅黑"/>
              <a:cs typeface="+mn-cs"/>
            </a:endParaRPr>
          </a:p>
          <a:p>
            <a:pPr>
              <a:lnSpc>
                <a:spcPct val="120000"/>
              </a:lnSpc>
            </a:pPr>
            <a:endParaRPr lang="en-US" altLang="zh-TW" sz="2400" dirty="0">
              <a:solidFill>
                <a:srgbClr val="002060"/>
              </a:solidFill>
            </a:endParaRPr>
          </a:p>
          <a:p>
            <a:pPr>
              <a:lnSpc>
                <a:spcPct val="120000"/>
              </a:lnSpc>
            </a:pPr>
            <a:r>
              <a:rPr lang="en-US" altLang="zh-TW" sz="2400" dirty="0">
                <a:solidFill>
                  <a:srgbClr val="002060"/>
                </a:solidFill>
              </a:rPr>
              <a:t>1. </a:t>
            </a:r>
            <a:r>
              <a:rPr lang="zh-TW" altLang="en-US" sz="2400" dirty="0">
                <a:solidFill>
                  <a:srgbClr val="002060"/>
                </a:solidFill>
              </a:rPr>
              <a:t>為能力的營造建立</a:t>
            </a:r>
            <a:r>
              <a:rPr lang="zh-TW" altLang="en-US" sz="2400" u="sng" dirty="0">
                <a:solidFill>
                  <a:srgbClr val="002060"/>
                </a:solidFill>
              </a:rPr>
              <a:t>策略性夥伴關係</a:t>
            </a:r>
            <a:endParaRPr lang="en-US" altLang="zh-TW" sz="2400" u="sng" dirty="0">
              <a:solidFill>
                <a:srgbClr val="002060"/>
              </a:solidFill>
            </a:endParaRPr>
          </a:p>
          <a:p>
            <a:pPr>
              <a:lnSpc>
                <a:spcPct val="120000"/>
              </a:lnSpc>
            </a:pPr>
            <a:r>
              <a:rPr lang="en-US" altLang="zh-TW" sz="2400" dirty="0">
                <a:solidFill>
                  <a:srgbClr val="002060"/>
                </a:solidFill>
              </a:rPr>
              <a:t>2. </a:t>
            </a:r>
            <a:r>
              <a:rPr lang="zh-TW" altLang="en-US" sz="2400" dirty="0">
                <a:solidFill>
                  <a:srgbClr val="002060"/>
                </a:solidFill>
              </a:rPr>
              <a:t>將專業的能力營造機構化</a:t>
            </a:r>
            <a:endParaRPr lang="en-US" altLang="zh-TW" sz="2400" dirty="0">
              <a:solidFill>
                <a:srgbClr val="002060"/>
              </a:solidFill>
            </a:endParaRPr>
          </a:p>
          <a:p>
            <a:pPr>
              <a:lnSpc>
                <a:spcPct val="120000"/>
              </a:lnSpc>
            </a:pPr>
            <a:r>
              <a:rPr lang="en-US" altLang="zh-TW" sz="2400" dirty="0">
                <a:solidFill>
                  <a:srgbClr val="002060"/>
                </a:solidFill>
              </a:rPr>
              <a:t>3. </a:t>
            </a:r>
            <a:r>
              <a:rPr lang="zh-TW" altLang="en-US" sz="2400" u="sng" dirty="0">
                <a:solidFill>
                  <a:srgbClr val="002060"/>
                </a:solidFill>
              </a:rPr>
              <a:t>支持正向教養的行動</a:t>
            </a:r>
            <a:endParaRPr lang="en-US" altLang="zh-TW" sz="2400" u="sng" dirty="0">
              <a:solidFill>
                <a:srgbClr val="002060"/>
              </a:solidFill>
            </a:endParaRPr>
          </a:p>
          <a:p>
            <a:pPr algn="ctr"/>
            <a:endParaRPr lang="zh-TW" altLang="en-US" dirty="0"/>
          </a:p>
        </p:txBody>
      </p:sp>
      <p:sp>
        <p:nvSpPr>
          <p:cNvPr id="6" name="文字方塊 5">
            <a:extLst>
              <a:ext uri="{FF2B5EF4-FFF2-40B4-BE49-F238E27FC236}">
                <a16:creationId xmlns:a16="http://schemas.microsoft.com/office/drawing/2014/main" id="{44FB64F6-FD69-4C65-B517-0D23957E0D36}"/>
              </a:ext>
            </a:extLst>
          </p:cNvPr>
          <p:cNvSpPr txBox="1"/>
          <p:nvPr/>
        </p:nvSpPr>
        <p:spPr>
          <a:xfrm>
            <a:off x="2998381" y="776177"/>
            <a:ext cx="7868093" cy="954107"/>
          </a:xfrm>
          <a:prstGeom prst="rect">
            <a:avLst/>
          </a:prstGeom>
          <a:noFill/>
        </p:spPr>
        <p:txBody>
          <a:bodyPr wrap="square" rtlCol="0">
            <a:spAutoFit/>
          </a:bodyPr>
          <a:lstStyle/>
          <a:p>
            <a:pPr marL="457200" indent="-457200">
              <a:buFont typeface="Wingdings" panose="05000000000000000000" pitchFamily="2" charset="2"/>
              <a:buChar char="l"/>
            </a:pPr>
            <a:r>
              <a:rPr lang="zh-TW" altLang="en-US" sz="2800" b="1" dirty="0">
                <a:solidFill>
                  <a:schemeClr val="accent1">
                    <a:lumMod val="50000"/>
                  </a:schemeClr>
                </a:solidFill>
              </a:rPr>
              <a:t>產出結果</a:t>
            </a:r>
            <a:r>
              <a:rPr lang="en-US" altLang="zh-TW" sz="2800" b="1" dirty="0">
                <a:solidFill>
                  <a:schemeClr val="accent1">
                    <a:lumMod val="50000"/>
                  </a:schemeClr>
                </a:solidFill>
              </a:rPr>
              <a:t>3</a:t>
            </a:r>
            <a:r>
              <a:rPr lang="zh-TW" altLang="en-US" sz="2800" b="1" dirty="0">
                <a:solidFill>
                  <a:schemeClr val="accent1">
                    <a:lumMod val="50000"/>
                  </a:schemeClr>
                </a:solidFill>
              </a:rPr>
              <a:t>：提升成人對青少年參與的知識、技能與態度</a:t>
            </a:r>
          </a:p>
        </p:txBody>
      </p:sp>
    </p:spTree>
    <p:extLst>
      <p:ext uri="{BB962C8B-B14F-4D97-AF65-F5344CB8AC3E}">
        <p14:creationId xmlns:p14="http://schemas.microsoft.com/office/powerpoint/2010/main" val="6115377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68FD3235-9A37-425B-FD46-B46A7A5C6B2C}"/>
              </a:ext>
            </a:extLst>
          </p:cNvPr>
          <p:cNvSpPr>
            <a:spLocks noGrp="1"/>
          </p:cNvSpPr>
          <p:nvPr>
            <p:ph type="sldNum" sz="quarter" idx="12"/>
          </p:nvPr>
        </p:nvSpPr>
        <p:spPr/>
        <p:txBody>
          <a:bodyPr/>
          <a:lstStyle/>
          <a:p>
            <a:fld id="{7F65B630-C7FF-41C0-9923-C5E5E29EED81}" type="slidenum">
              <a:rPr lang="zh-CN" altLang="en-US" smtClean="0">
                <a:cs typeface="+mn-ea"/>
                <a:sym typeface="+mn-lt"/>
              </a:rPr>
              <a:t>2</a:t>
            </a:fld>
            <a:endParaRPr lang="zh-CN" altLang="en-US">
              <a:cs typeface="+mn-ea"/>
              <a:sym typeface="+mn-lt"/>
            </a:endParaRPr>
          </a:p>
        </p:txBody>
      </p:sp>
      <p:sp>
        <p:nvSpPr>
          <p:cNvPr id="10" name="文字方塊 9">
            <a:extLst>
              <a:ext uri="{FF2B5EF4-FFF2-40B4-BE49-F238E27FC236}">
                <a16:creationId xmlns:a16="http://schemas.microsoft.com/office/drawing/2014/main" id="{0A703786-38AD-0068-D57A-F8917710DDE6}"/>
              </a:ext>
            </a:extLst>
          </p:cNvPr>
          <p:cNvSpPr txBox="1"/>
          <p:nvPr/>
        </p:nvSpPr>
        <p:spPr>
          <a:xfrm>
            <a:off x="933049" y="166645"/>
            <a:ext cx="8632692" cy="1733808"/>
          </a:xfrm>
          <a:prstGeom prst="rect">
            <a:avLst/>
          </a:prstGeom>
          <a:noFill/>
          <a:ln>
            <a:noFill/>
          </a:ln>
        </p:spPr>
        <p:txBody>
          <a:bodyPr wrap="square" lIns="91440" tIns="45720" rIns="91440" bIns="45720" anchor="ctr" anchorCtr="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TW" altLang="en-US" sz="4000" dirty="0">
                <a:latin typeface="+mn-lt"/>
                <a:ea typeface="+mn-ea"/>
                <a:cs typeface="+mn-ea"/>
                <a:sym typeface="+mn-lt"/>
              </a:rPr>
              <a:t>聯合國兒童權力公約</a:t>
            </a:r>
            <a:endParaRPr lang="en-US" altLang="zh-TW" sz="4000" dirty="0">
              <a:latin typeface="+mn-lt"/>
              <a:ea typeface="+mn-ea"/>
              <a:cs typeface="+mn-ea"/>
              <a:sym typeface="+mn-lt"/>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TW" sz="2000" dirty="0">
                <a:latin typeface="+mn-lt"/>
                <a:ea typeface="+mn-ea"/>
                <a:cs typeface="+mn-ea"/>
                <a:sym typeface="+mn-lt"/>
              </a:rPr>
              <a:t>(</a:t>
            </a:r>
            <a:r>
              <a:rPr kumimoji="0" lang="en-US" altLang="zh-CN" sz="2000" b="0" i="0" u="none" strike="noStrike" kern="1200" cap="none" spc="0" normalizeH="0" baseline="0" noProof="0" dirty="0">
                <a:ln>
                  <a:noFill/>
                </a:ln>
                <a:solidFill>
                  <a:srgbClr val="2F2F2F"/>
                </a:solidFill>
                <a:effectLst/>
                <a:uLnTx/>
                <a:uFillTx/>
                <a:latin typeface="Arial"/>
                <a:ea typeface="微软雅黑"/>
                <a:cs typeface="+mn-ea"/>
                <a:sym typeface="+mn-lt"/>
              </a:rPr>
              <a:t>Convention on the Rights of the Child, </a:t>
            </a:r>
            <a:r>
              <a:rPr lang="en-US" altLang="zh-TW" sz="2000" b="1" dirty="0">
                <a:solidFill>
                  <a:schemeClr val="accent1"/>
                </a:solidFill>
                <a:cs typeface="+mn-ea"/>
                <a:sym typeface="+mn-lt"/>
              </a:rPr>
              <a:t>CRC)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zh-TW" altLang="en-US" sz="4000" b="1" dirty="0">
                <a:solidFill>
                  <a:schemeClr val="accent1"/>
                </a:solidFill>
                <a:cs typeface="+mn-ea"/>
                <a:sym typeface="+mn-lt"/>
              </a:rPr>
              <a:t>核心價值</a:t>
            </a:r>
            <a:endParaRPr lang="en-US" altLang="zh-CN" sz="4000" b="1" dirty="0">
              <a:solidFill>
                <a:schemeClr val="accent1"/>
              </a:solidFill>
              <a:cs typeface="+mn-ea"/>
              <a:sym typeface="+mn-lt"/>
            </a:endParaRPr>
          </a:p>
        </p:txBody>
      </p:sp>
      <p:sp>
        <p:nvSpPr>
          <p:cNvPr id="11" name="文字方塊 10">
            <a:extLst>
              <a:ext uri="{FF2B5EF4-FFF2-40B4-BE49-F238E27FC236}">
                <a16:creationId xmlns:a16="http://schemas.microsoft.com/office/drawing/2014/main" id="{9670D0C1-FB80-467F-2D89-08DCE2FF737C}"/>
              </a:ext>
            </a:extLst>
          </p:cNvPr>
          <p:cNvSpPr txBox="1"/>
          <p:nvPr/>
        </p:nvSpPr>
        <p:spPr>
          <a:xfrm>
            <a:off x="972334" y="2100552"/>
            <a:ext cx="8632693" cy="2544671"/>
          </a:xfrm>
          <a:prstGeom prst="rect">
            <a:avLst/>
          </a:prstGeom>
          <a:noFill/>
        </p:spPr>
        <p:txBody>
          <a:bodyPr wrap="square" rtlCol="0">
            <a:spAutoFit/>
          </a:bodyPr>
          <a:lstStyle>
            <a:defPPr>
              <a:defRPr lang="zh-CN"/>
            </a:defPPr>
            <a:lvl1pPr algn="r">
              <a:defRPr sz="2000" b="1">
                <a:solidFill>
                  <a:schemeClr val="accent5"/>
                </a:solidFill>
                <a:effectLst>
                  <a:outerShdw blurRad="254000" dist="127000" algn="ctr" rotWithShape="0">
                    <a:schemeClr val="accent5">
                      <a:alpha val="40000"/>
                    </a:schemeClr>
                  </a:outerShdw>
                </a:effectLst>
              </a:defRPr>
            </a:lvl1pPr>
          </a:lstStyle>
          <a:p>
            <a:pPr algn="l">
              <a:lnSpc>
                <a:spcPct val="200000"/>
              </a:lnSpc>
            </a:pPr>
            <a:r>
              <a:rPr lang="en-US" altLang="zh-TW" sz="2800" dirty="0">
                <a:solidFill>
                  <a:schemeClr val="tx1"/>
                </a:solidFill>
                <a:effectLst/>
                <a:latin typeface="微軟正黑體" panose="020B0604030504040204" pitchFamily="34" charset="-120"/>
                <a:ea typeface="微軟正黑體" panose="020B0604030504040204" pitchFamily="34" charset="-120"/>
                <a:cs typeface="+mn-ea"/>
                <a:sym typeface="+mn-lt"/>
              </a:rPr>
              <a:t>CRC</a:t>
            </a:r>
            <a:r>
              <a:rPr lang="zh-TW" altLang="en-US" sz="2800" dirty="0">
                <a:solidFill>
                  <a:schemeClr val="tx1"/>
                </a:solidFill>
                <a:effectLst/>
                <a:latin typeface="微軟正黑體" panose="020B0604030504040204" pitchFamily="34" charset="-120"/>
                <a:ea typeface="微軟正黑體" panose="020B0604030504040204" pitchFamily="34" charset="-120"/>
                <a:cs typeface="+mn-ea"/>
                <a:sym typeface="+mn-lt"/>
              </a:rPr>
              <a:t>所保障的兒童泛指所有未滿</a:t>
            </a:r>
            <a:r>
              <a:rPr lang="en-US" altLang="zh-TW" sz="2800" dirty="0">
                <a:solidFill>
                  <a:schemeClr val="tx1"/>
                </a:solidFill>
                <a:effectLst/>
                <a:latin typeface="微軟正黑體" panose="020B0604030504040204" pitchFamily="34" charset="-120"/>
                <a:ea typeface="微軟正黑體" panose="020B0604030504040204" pitchFamily="34" charset="-120"/>
                <a:cs typeface="+mn-ea"/>
                <a:sym typeface="+mn-lt"/>
              </a:rPr>
              <a:t>18</a:t>
            </a:r>
            <a:r>
              <a:rPr lang="zh-TW" altLang="en-US" sz="2800" dirty="0">
                <a:solidFill>
                  <a:schemeClr val="tx1"/>
                </a:solidFill>
                <a:effectLst/>
                <a:latin typeface="微軟正黑體" panose="020B0604030504040204" pitchFamily="34" charset="-120"/>
                <a:ea typeface="微軟正黑體" panose="020B0604030504040204" pitchFamily="34" charset="-120"/>
                <a:cs typeface="+mn-ea"/>
                <a:sym typeface="+mn-lt"/>
              </a:rPr>
              <a:t>歲之人，在我國就包含兒童與少年；尊重兒少是獨立完整的個體，保障兒少應享有權益。</a:t>
            </a:r>
            <a:endParaRPr lang="en-US" altLang="zh-CN" sz="2800" dirty="0">
              <a:solidFill>
                <a:schemeClr val="tx1"/>
              </a:solidFill>
              <a:effectLst/>
              <a:latin typeface="微軟正黑體" panose="020B0604030504040204" pitchFamily="34" charset="-120"/>
              <a:ea typeface="微軟正黑體" panose="020B0604030504040204" pitchFamily="34" charset="-120"/>
              <a:cs typeface="+mn-ea"/>
              <a:sym typeface="+mn-lt"/>
            </a:endParaRPr>
          </a:p>
        </p:txBody>
      </p:sp>
      <p:grpSp>
        <p:nvGrpSpPr>
          <p:cNvPr id="76" name="群組 75">
            <a:extLst>
              <a:ext uri="{FF2B5EF4-FFF2-40B4-BE49-F238E27FC236}">
                <a16:creationId xmlns:a16="http://schemas.microsoft.com/office/drawing/2014/main" id="{C45D6DF7-AF62-5BD9-20B5-2AAB1216D0CB}"/>
              </a:ext>
            </a:extLst>
          </p:cNvPr>
          <p:cNvGrpSpPr/>
          <p:nvPr/>
        </p:nvGrpSpPr>
        <p:grpSpPr>
          <a:xfrm>
            <a:off x="9133593" y="4365331"/>
            <a:ext cx="2496820" cy="1768377"/>
            <a:chOff x="3524295" y="1414462"/>
            <a:chExt cx="5123449" cy="4045692"/>
          </a:xfrm>
        </p:grpSpPr>
        <p:sp>
          <p:nvSpPr>
            <p:cNvPr id="77" name="手繪多邊形 76">
              <a:extLst>
                <a:ext uri="{FF2B5EF4-FFF2-40B4-BE49-F238E27FC236}">
                  <a16:creationId xmlns:a16="http://schemas.microsoft.com/office/drawing/2014/main" id="{FB06EDB3-1564-F8C0-2B9B-A4469FA622E6}"/>
                </a:ext>
              </a:extLst>
            </p:cNvPr>
            <p:cNvSpPr/>
            <p:nvPr/>
          </p:nvSpPr>
          <p:spPr>
            <a:xfrm rot="748199">
              <a:off x="7819070" y="4317822"/>
              <a:ext cx="828674" cy="1142332"/>
            </a:xfrm>
            <a:custGeom>
              <a:avLst/>
              <a:gdLst>
                <a:gd name="connsiteX0" fmla="*/ -2115 w 828674"/>
                <a:gd name="connsiteY0" fmla="*/ -131 h 1142332"/>
                <a:gd name="connsiteX1" fmla="*/ 334595 w 828674"/>
                <a:gd name="connsiteY1" fmla="*/ -131 h 1142332"/>
                <a:gd name="connsiteX2" fmla="*/ 826181 w 828674"/>
                <a:gd name="connsiteY2" fmla="*/ 491454 h 1142332"/>
                <a:gd name="connsiteX3" fmla="*/ 826181 w 828674"/>
                <a:gd name="connsiteY3" fmla="*/ 650807 h 1142332"/>
                <a:gd name="connsiteX4" fmla="*/ 334595 w 828674"/>
                <a:gd name="connsiteY4" fmla="*/ 1142202 h 1142332"/>
                <a:gd name="connsiteX5" fmla="*/ -2494 w 828674"/>
                <a:gd name="connsiteY5" fmla="*/ 1142202 h 1142332"/>
                <a:gd name="connsiteX6" fmla="*/ -2494 w 828674"/>
                <a:gd name="connsiteY6" fmla="*/ 1142202 h 1142332"/>
                <a:gd name="connsiteX7" fmla="*/ -2494 w 828674"/>
                <a:gd name="connsiteY7" fmla="*/ -131 h 1142332"/>
                <a:gd name="connsiteX8" fmla="*/ -2115 w 828674"/>
                <a:gd name="connsiteY8" fmla="*/ -131 h 114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4" h="1142332">
                  <a:moveTo>
                    <a:pt x="-2115" y="-131"/>
                  </a:moveTo>
                  <a:lnTo>
                    <a:pt x="334595" y="-131"/>
                  </a:lnTo>
                  <a:cubicBezTo>
                    <a:pt x="606057" y="-131"/>
                    <a:pt x="826181" y="219963"/>
                    <a:pt x="826181" y="491454"/>
                  </a:cubicBezTo>
                  <a:lnTo>
                    <a:pt x="826181" y="650807"/>
                  </a:lnTo>
                  <a:cubicBezTo>
                    <a:pt x="826086" y="922231"/>
                    <a:pt x="606057" y="1142202"/>
                    <a:pt x="334595" y="1142202"/>
                  </a:cubicBezTo>
                  <a:lnTo>
                    <a:pt x="-2494" y="1142202"/>
                  </a:lnTo>
                  <a:lnTo>
                    <a:pt x="-2494" y="1142202"/>
                  </a:lnTo>
                  <a:lnTo>
                    <a:pt x="-2494" y="-131"/>
                  </a:lnTo>
                  <a:lnTo>
                    <a:pt x="-2115" y="-131"/>
                  </a:lnTo>
                  <a:close/>
                </a:path>
              </a:pathLst>
            </a:custGeom>
            <a:solidFill>
              <a:srgbClr val="EDD9BE"/>
            </a:solidFill>
            <a:ln w="9525" cap="flat">
              <a:noFill/>
              <a:prstDash val="solid"/>
              <a:miter/>
            </a:ln>
          </p:spPr>
          <p:txBody>
            <a:bodyPr rtlCol="0" anchor="ctr"/>
            <a:lstStyle/>
            <a:p>
              <a:endParaRPr lang="zh-CN" altLang="en-US">
                <a:cs typeface="+mn-ea"/>
                <a:sym typeface="+mn-lt"/>
              </a:endParaRPr>
            </a:p>
          </p:txBody>
        </p:sp>
        <p:sp>
          <p:nvSpPr>
            <p:cNvPr id="78" name="手繪多邊形 77">
              <a:extLst>
                <a:ext uri="{FF2B5EF4-FFF2-40B4-BE49-F238E27FC236}">
                  <a16:creationId xmlns:a16="http://schemas.microsoft.com/office/drawing/2014/main" id="{6CB7DDB9-5E17-4DF4-73F3-8D67D2229C62}"/>
                </a:ext>
              </a:extLst>
            </p:cNvPr>
            <p:cNvSpPr/>
            <p:nvPr/>
          </p:nvSpPr>
          <p:spPr>
            <a:xfrm>
              <a:off x="3764089" y="3476624"/>
              <a:ext cx="1276445" cy="1121283"/>
            </a:xfrm>
            <a:custGeom>
              <a:avLst/>
              <a:gdLst>
                <a:gd name="connsiteX0" fmla="*/ 619220 w 1276445"/>
                <a:gd name="connsiteY0" fmla="*/ 1090613 h 1121283"/>
                <a:gd name="connsiteX1" fmla="*/ 0 w 1276445"/>
                <a:gd name="connsiteY1" fmla="*/ 585788 h 1121283"/>
                <a:gd name="connsiteX2" fmla="*/ 104870 w 1276445"/>
                <a:gd name="connsiteY2" fmla="*/ 166688 h 1121283"/>
                <a:gd name="connsiteX3" fmla="*/ 843058 w 1276445"/>
                <a:gd name="connsiteY3" fmla="*/ 0 h 1121283"/>
                <a:gd name="connsiteX4" fmla="*/ 1276445 w 1276445"/>
                <a:gd name="connsiteY4" fmla="*/ 92583 h 1121283"/>
                <a:gd name="connsiteX5" fmla="*/ 729710 w 1276445"/>
                <a:gd name="connsiteY5" fmla="*/ 1121283 h 1121283"/>
                <a:gd name="connsiteX6" fmla="*/ 619220 w 1276445"/>
                <a:gd name="connsiteY6" fmla="*/ 1090613 h 112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45" h="1121283">
                  <a:moveTo>
                    <a:pt x="619220" y="1090613"/>
                  </a:moveTo>
                  <a:lnTo>
                    <a:pt x="0" y="585788"/>
                  </a:lnTo>
                  <a:lnTo>
                    <a:pt x="104870" y="166688"/>
                  </a:lnTo>
                  <a:lnTo>
                    <a:pt x="843058" y="0"/>
                  </a:lnTo>
                  <a:lnTo>
                    <a:pt x="1276445" y="92583"/>
                  </a:lnTo>
                  <a:lnTo>
                    <a:pt x="729710" y="1121283"/>
                  </a:lnTo>
                  <a:lnTo>
                    <a:pt x="619220" y="1090613"/>
                  </a:lnTo>
                  <a:close/>
                </a:path>
              </a:pathLst>
            </a:custGeom>
            <a:solidFill>
              <a:srgbClr val="EDD9BE"/>
            </a:solidFill>
            <a:ln w="9525" cap="flat">
              <a:noFill/>
              <a:prstDash val="solid"/>
              <a:miter/>
            </a:ln>
          </p:spPr>
          <p:txBody>
            <a:bodyPr rtlCol="0" anchor="ctr"/>
            <a:lstStyle/>
            <a:p>
              <a:endParaRPr lang="zh-CN" altLang="en-US">
                <a:cs typeface="+mn-ea"/>
                <a:sym typeface="+mn-lt"/>
              </a:endParaRPr>
            </a:p>
          </p:txBody>
        </p:sp>
        <p:sp>
          <p:nvSpPr>
            <p:cNvPr id="79" name="手繪多邊形 78">
              <a:extLst>
                <a:ext uri="{FF2B5EF4-FFF2-40B4-BE49-F238E27FC236}">
                  <a16:creationId xmlns:a16="http://schemas.microsoft.com/office/drawing/2014/main" id="{CDD3608A-DF14-D497-4A21-D968810F13EE}"/>
                </a:ext>
              </a:extLst>
            </p:cNvPr>
            <p:cNvSpPr/>
            <p:nvPr/>
          </p:nvSpPr>
          <p:spPr>
            <a:xfrm>
              <a:off x="4583334" y="3490912"/>
              <a:ext cx="3476625" cy="1171575"/>
            </a:xfrm>
            <a:custGeom>
              <a:avLst/>
              <a:gdLst>
                <a:gd name="connsiteX0" fmla="*/ 3474131 w 3476625"/>
                <a:gd name="connsiteY0" fmla="*/ 1171444 h 1171575"/>
                <a:gd name="connsiteX1" fmla="*/ -2494 w 3476625"/>
                <a:gd name="connsiteY1" fmla="*/ 333244 h 1171575"/>
                <a:gd name="connsiteX2" fmla="*/ 102281 w 3476625"/>
                <a:gd name="connsiteY2" fmla="*/ 161794 h 1171575"/>
                <a:gd name="connsiteX3" fmla="*/ 83231 w 3476625"/>
                <a:gd name="connsiteY3" fmla="*/ -131 h 1171575"/>
                <a:gd name="connsiteX4" fmla="*/ 3445556 w 3476625"/>
                <a:gd name="connsiteY4" fmla="*/ 766632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625" h="1171575">
                  <a:moveTo>
                    <a:pt x="3474131" y="1171444"/>
                  </a:moveTo>
                  <a:lnTo>
                    <a:pt x="-2494" y="333244"/>
                  </a:lnTo>
                  <a:cubicBezTo>
                    <a:pt x="51894" y="290543"/>
                    <a:pt x="89138" y="229679"/>
                    <a:pt x="102281" y="161794"/>
                  </a:cubicBezTo>
                  <a:cubicBezTo>
                    <a:pt x="111997" y="107121"/>
                    <a:pt x="105425" y="50790"/>
                    <a:pt x="83231" y="-131"/>
                  </a:cubicBezTo>
                  <a:lnTo>
                    <a:pt x="3445556" y="766632"/>
                  </a:lnTo>
                  <a:close/>
                </a:path>
              </a:pathLst>
            </a:custGeom>
            <a:solidFill>
              <a:srgbClr val="FFB938"/>
            </a:solidFill>
            <a:ln w="9525" cap="flat">
              <a:noFill/>
              <a:prstDash val="solid"/>
              <a:miter/>
            </a:ln>
          </p:spPr>
          <p:txBody>
            <a:bodyPr rtlCol="0" anchor="ctr"/>
            <a:lstStyle/>
            <a:p>
              <a:endParaRPr lang="zh-CN" altLang="en-US">
                <a:cs typeface="+mn-ea"/>
                <a:sym typeface="+mn-lt"/>
              </a:endParaRPr>
            </a:p>
          </p:txBody>
        </p:sp>
        <p:sp>
          <p:nvSpPr>
            <p:cNvPr id="80" name="手繪多邊形 79">
              <a:extLst>
                <a:ext uri="{FF2B5EF4-FFF2-40B4-BE49-F238E27FC236}">
                  <a16:creationId xmlns:a16="http://schemas.microsoft.com/office/drawing/2014/main" id="{BCDD6826-E8F6-116E-AF75-7317E7C51297}"/>
                </a:ext>
              </a:extLst>
            </p:cNvPr>
            <p:cNvSpPr/>
            <p:nvPr/>
          </p:nvSpPr>
          <p:spPr>
            <a:xfrm>
              <a:off x="4488084" y="3824287"/>
              <a:ext cx="3571875" cy="1200150"/>
            </a:xfrm>
            <a:custGeom>
              <a:avLst/>
              <a:gdLst>
                <a:gd name="connsiteX0" fmla="*/ 3493181 w 3571875"/>
                <a:gd name="connsiteY0" fmla="*/ 1200019 h 1200150"/>
                <a:gd name="connsiteX1" fmla="*/ -2494 w 3571875"/>
                <a:gd name="connsiteY1" fmla="*/ 361819 h 1200150"/>
                <a:gd name="connsiteX2" fmla="*/ 130856 w 3571875"/>
                <a:gd name="connsiteY2" fmla="*/ 190369 h 1200150"/>
                <a:gd name="connsiteX3" fmla="*/ 92756 w 3571875"/>
                <a:gd name="connsiteY3" fmla="*/ -131 h 1200150"/>
                <a:gd name="connsiteX4" fmla="*/ 3569381 w 3571875"/>
                <a:gd name="connsiteY4" fmla="*/ 838069 h 1200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75" h="1200150">
                  <a:moveTo>
                    <a:pt x="3493181" y="1200019"/>
                  </a:moveTo>
                  <a:lnTo>
                    <a:pt x="-2494" y="361819"/>
                  </a:lnTo>
                  <a:cubicBezTo>
                    <a:pt x="9984" y="355628"/>
                    <a:pt x="106758" y="304669"/>
                    <a:pt x="130856" y="190369"/>
                  </a:cubicBezTo>
                  <a:cubicBezTo>
                    <a:pt x="143811" y="124332"/>
                    <a:pt x="130093" y="55848"/>
                    <a:pt x="92756" y="-131"/>
                  </a:cubicBezTo>
                  <a:lnTo>
                    <a:pt x="3569381" y="838069"/>
                  </a:lnTo>
                  <a:close/>
                </a:path>
              </a:pathLst>
            </a:custGeom>
            <a:solidFill>
              <a:srgbClr val="74C891"/>
            </a:solidFill>
            <a:ln w="9525" cap="flat">
              <a:noFill/>
              <a:prstDash val="solid"/>
              <a:miter/>
            </a:ln>
          </p:spPr>
          <p:txBody>
            <a:bodyPr rtlCol="0" anchor="ctr"/>
            <a:lstStyle/>
            <a:p>
              <a:endParaRPr lang="zh-CN" altLang="en-US">
                <a:cs typeface="+mn-ea"/>
                <a:sym typeface="+mn-lt"/>
              </a:endParaRPr>
            </a:p>
          </p:txBody>
        </p:sp>
        <p:sp>
          <p:nvSpPr>
            <p:cNvPr id="81" name="手繪多邊形 80">
              <a:extLst>
                <a:ext uri="{FF2B5EF4-FFF2-40B4-BE49-F238E27FC236}">
                  <a16:creationId xmlns:a16="http://schemas.microsoft.com/office/drawing/2014/main" id="{A240B109-F227-C772-3C44-E55F70F3ECA1}"/>
                </a:ext>
              </a:extLst>
            </p:cNvPr>
            <p:cNvSpPr/>
            <p:nvPr/>
          </p:nvSpPr>
          <p:spPr>
            <a:xfrm>
              <a:off x="4383309" y="4186237"/>
              <a:ext cx="3600450" cy="1181100"/>
            </a:xfrm>
            <a:custGeom>
              <a:avLst/>
              <a:gdLst>
                <a:gd name="connsiteX0" fmla="*/ 3378881 w 3600450"/>
                <a:gd name="connsiteY0" fmla="*/ 1180969 h 1181100"/>
                <a:gd name="connsiteX1" fmla="*/ -2494 w 3600450"/>
                <a:gd name="connsiteY1" fmla="*/ 380869 h 1181100"/>
                <a:gd name="connsiteX2" fmla="*/ 130856 w 3600450"/>
                <a:gd name="connsiteY2" fmla="*/ 190369 h 1181100"/>
                <a:gd name="connsiteX3" fmla="*/ 102281 w 3600450"/>
                <a:gd name="connsiteY3" fmla="*/ -131 h 1181100"/>
                <a:gd name="connsiteX4" fmla="*/ 3597956 w 3600450"/>
                <a:gd name="connsiteY4" fmla="*/ 838069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450" h="1181100">
                  <a:moveTo>
                    <a:pt x="3378881" y="1180969"/>
                  </a:moveTo>
                  <a:lnTo>
                    <a:pt x="-2494" y="380869"/>
                  </a:lnTo>
                  <a:cubicBezTo>
                    <a:pt x="13698" y="370868"/>
                    <a:pt x="107139" y="310765"/>
                    <a:pt x="130856" y="190369"/>
                  </a:cubicBezTo>
                  <a:cubicBezTo>
                    <a:pt x="143144" y="125466"/>
                    <a:pt x="133047" y="58324"/>
                    <a:pt x="102281" y="-131"/>
                  </a:cubicBezTo>
                  <a:lnTo>
                    <a:pt x="3597956" y="838069"/>
                  </a:lnTo>
                  <a:close/>
                </a:path>
              </a:pathLst>
            </a:custGeom>
            <a:solidFill>
              <a:srgbClr val="49B5C4"/>
            </a:solidFill>
            <a:ln w="9525" cap="flat">
              <a:noFill/>
              <a:prstDash val="solid"/>
              <a:miter/>
            </a:ln>
          </p:spPr>
          <p:txBody>
            <a:bodyPr rtlCol="0" anchor="ctr"/>
            <a:lstStyle/>
            <a:p>
              <a:endParaRPr lang="zh-CN" altLang="en-US">
                <a:cs typeface="+mn-ea"/>
                <a:sym typeface="+mn-lt"/>
              </a:endParaRPr>
            </a:p>
          </p:txBody>
        </p:sp>
        <p:sp>
          <p:nvSpPr>
            <p:cNvPr id="82" name="手繪多邊形 81">
              <a:extLst>
                <a:ext uri="{FF2B5EF4-FFF2-40B4-BE49-F238E27FC236}">
                  <a16:creationId xmlns:a16="http://schemas.microsoft.com/office/drawing/2014/main" id="{609967AE-B5C5-D4A0-9426-2174E1276213}"/>
                </a:ext>
              </a:extLst>
            </p:cNvPr>
            <p:cNvSpPr/>
            <p:nvPr/>
          </p:nvSpPr>
          <p:spPr>
            <a:xfrm>
              <a:off x="6936009" y="1969007"/>
              <a:ext cx="1394624" cy="1456372"/>
            </a:xfrm>
            <a:custGeom>
              <a:avLst/>
              <a:gdLst>
                <a:gd name="connsiteX0" fmla="*/ 932193 w 1394624"/>
                <a:gd name="connsiteY0" fmla="*/ -131 h 1456372"/>
                <a:gd name="connsiteX1" fmla="*/ 1102406 w 1394624"/>
                <a:gd name="connsiteY1" fmla="*/ 426399 h 1456372"/>
                <a:gd name="connsiteX2" fmla="*/ 1245281 w 1394624"/>
                <a:gd name="connsiteY2" fmla="*/ 902649 h 1456372"/>
                <a:gd name="connsiteX3" fmla="*/ 1150031 w 1394624"/>
                <a:gd name="connsiteY3" fmla="*/ 1407474 h 1456372"/>
                <a:gd name="connsiteX4" fmla="*/ 807131 w 1394624"/>
                <a:gd name="connsiteY4" fmla="*/ 1445574 h 1456372"/>
                <a:gd name="connsiteX5" fmla="*/ 92756 w 1394624"/>
                <a:gd name="connsiteY5" fmla="*/ 1064574 h 1456372"/>
                <a:gd name="connsiteX6" fmla="*/ -2494 w 1394624"/>
                <a:gd name="connsiteY6" fmla="*/ 807399 h 145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4624" h="1456372">
                  <a:moveTo>
                    <a:pt x="932193" y="-131"/>
                  </a:moveTo>
                  <a:cubicBezTo>
                    <a:pt x="932193" y="-131"/>
                    <a:pt x="1035731" y="131123"/>
                    <a:pt x="1102406" y="426399"/>
                  </a:cubicBezTo>
                  <a:cubicBezTo>
                    <a:pt x="1169081" y="721674"/>
                    <a:pt x="1130981" y="797874"/>
                    <a:pt x="1245281" y="902649"/>
                  </a:cubicBezTo>
                  <a:cubicBezTo>
                    <a:pt x="1359581" y="1007424"/>
                    <a:pt x="1550081" y="1207449"/>
                    <a:pt x="1150031" y="1407474"/>
                  </a:cubicBezTo>
                  <a:cubicBezTo>
                    <a:pt x="1150031" y="1407474"/>
                    <a:pt x="959531" y="1483674"/>
                    <a:pt x="807131" y="1445574"/>
                  </a:cubicBezTo>
                  <a:cubicBezTo>
                    <a:pt x="654731" y="1407474"/>
                    <a:pt x="188006" y="1321749"/>
                    <a:pt x="92756" y="1064574"/>
                  </a:cubicBezTo>
                  <a:lnTo>
                    <a:pt x="-2494" y="807399"/>
                  </a:ln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83" name="手繪多邊形 82">
              <a:extLst>
                <a:ext uri="{FF2B5EF4-FFF2-40B4-BE49-F238E27FC236}">
                  <a16:creationId xmlns:a16="http://schemas.microsoft.com/office/drawing/2014/main" id="{7E63A487-9840-13D4-8F85-A72B5005ADA1}"/>
                </a:ext>
              </a:extLst>
            </p:cNvPr>
            <p:cNvSpPr/>
            <p:nvPr/>
          </p:nvSpPr>
          <p:spPr>
            <a:xfrm>
              <a:off x="6731486" y="4176712"/>
              <a:ext cx="452172" cy="323850"/>
            </a:xfrm>
            <a:custGeom>
              <a:avLst/>
              <a:gdLst>
                <a:gd name="connsiteX0" fmla="*/ 30579 w 452172"/>
                <a:gd name="connsiteY0" fmla="*/ -131 h 323850"/>
                <a:gd name="connsiteX1" fmla="*/ 2004 w 452172"/>
                <a:gd name="connsiteY1" fmla="*/ 257044 h 323850"/>
                <a:gd name="connsiteX2" fmla="*/ 392529 w 452172"/>
                <a:gd name="connsiteY2" fmla="*/ 323719 h 323850"/>
                <a:gd name="connsiteX3" fmla="*/ 449679 w 452172"/>
                <a:gd name="connsiteY3" fmla="*/ 133219 h 323850"/>
              </a:gdLst>
              <a:ahLst/>
              <a:cxnLst>
                <a:cxn ang="0">
                  <a:pos x="connsiteX0" y="connsiteY0"/>
                </a:cxn>
                <a:cxn ang="0">
                  <a:pos x="connsiteX1" y="connsiteY1"/>
                </a:cxn>
                <a:cxn ang="0">
                  <a:pos x="connsiteX2" y="connsiteY2"/>
                </a:cxn>
                <a:cxn ang="0">
                  <a:pos x="connsiteX3" y="connsiteY3"/>
                </a:cxn>
              </a:cxnLst>
              <a:rect l="l" t="t" r="r" b="b"/>
              <a:pathLst>
                <a:path w="452172" h="323850">
                  <a:moveTo>
                    <a:pt x="30579" y="-131"/>
                  </a:moveTo>
                  <a:cubicBezTo>
                    <a:pt x="30579" y="-131"/>
                    <a:pt x="-17046" y="228469"/>
                    <a:pt x="2004" y="257044"/>
                  </a:cubicBezTo>
                  <a:lnTo>
                    <a:pt x="392529" y="323719"/>
                  </a:lnTo>
                  <a:lnTo>
                    <a:pt x="449679" y="133219"/>
                  </a:ln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84" name="手繪多邊形 83">
              <a:extLst>
                <a:ext uri="{FF2B5EF4-FFF2-40B4-BE49-F238E27FC236}">
                  <a16:creationId xmlns:a16="http://schemas.microsoft.com/office/drawing/2014/main" id="{13D78154-0C14-01BE-6989-9B35C05EAC75}"/>
                </a:ext>
              </a:extLst>
            </p:cNvPr>
            <p:cNvSpPr/>
            <p:nvPr/>
          </p:nvSpPr>
          <p:spPr>
            <a:xfrm>
              <a:off x="6659784" y="3614737"/>
              <a:ext cx="1552575" cy="782313"/>
            </a:xfrm>
            <a:custGeom>
              <a:avLst/>
              <a:gdLst>
                <a:gd name="connsiteX0" fmla="*/ 340406 w 1552575"/>
                <a:gd name="connsiteY0" fmla="*/ 190369 h 782313"/>
                <a:gd name="connsiteX1" fmla="*/ -2494 w 1552575"/>
                <a:gd name="connsiteY1" fmla="*/ 495169 h 782313"/>
                <a:gd name="connsiteX2" fmla="*/ 807131 w 1552575"/>
                <a:gd name="connsiteY2" fmla="*/ 771394 h 782313"/>
                <a:gd name="connsiteX3" fmla="*/ 1550081 w 1552575"/>
                <a:gd name="connsiteY3" fmla="*/ 438019 h 782313"/>
                <a:gd name="connsiteX4" fmla="*/ 1130981 w 1552575"/>
                <a:gd name="connsiteY4" fmla="*/ -131 h 78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75" h="782313">
                  <a:moveTo>
                    <a:pt x="340406" y="190369"/>
                  </a:moveTo>
                  <a:lnTo>
                    <a:pt x="-2494" y="495169"/>
                  </a:lnTo>
                  <a:cubicBezTo>
                    <a:pt x="-2494" y="495169"/>
                    <a:pt x="283256" y="847594"/>
                    <a:pt x="807131" y="771394"/>
                  </a:cubicBezTo>
                  <a:cubicBezTo>
                    <a:pt x="1331006" y="695194"/>
                    <a:pt x="1550081" y="438019"/>
                    <a:pt x="1550081" y="438019"/>
                  </a:cubicBezTo>
                  <a:lnTo>
                    <a:pt x="1130981" y="-131"/>
                  </a:lnTo>
                  <a:close/>
                </a:path>
              </a:pathLst>
            </a:custGeom>
            <a:solidFill>
              <a:srgbClr val="F08C73"/>
            </a:solidFill>
            <a:ln w="9525" cap="flat">
              <a:noFill/>
              <a:prstDash val="solid"/>
              <a:miter/>
            </a:ln>
          </p:spPr>
          <p:txBody>
            <a:bodyPr rtlCol="0" anchor="ctr"/>
            <a:lstStyle/>
            <a:p>
              <a:endParaRPr lang="zh-CN" altLang="en-US">
                <a:cs typeface="+mn-ea"/>
                <a:sym typeface="+mn-lt"/>
              </a:endParaRPr>
            </a:p>
          </p:txBody>
        </p:sp>
        <p:sp>
          <p:nvSpPr>
            <p:cNvPr id="85" name="手繪多邊形 84">
              <a:extLst>
                <a:ext uri="{FF2B5EF4-FFF2-40B4-BE49-F238E27FC236}">
                  <a16:creationId xmlns:a16="http://schemas.microsoft.com/office/drawing/2014/main" id="{9B02BA9E-B48A-7A0F-BADB-4C0259B8B15A}"/>
                </a:ext>
              </a:extLst>
            </p:cNvPr>
            <p:cNvSpPr/>
            <p:nvPr/>
          </p:nvSpPr>
          <p:spPr>
            <a:xfrm>
              <a:off x="6671154" y="4424362"/>
              <a:ext cx="483930" cy="387077"/>
            </a:xfrm>
            <a:custGeom>
              <a:avLst/>
              <a:gdLst>
                <a:gd name="connsiteX0" fmla="*/ 481437 w 483930"/>
                <a:gd name="connsiteY0" fmla="*/ 76069 h 387077"/>
                <a:gd name="connsiteX1" fmla="*/ 458768 w 483930"/>
                <a:gd name="connsiteY1" fmla="*/ 157032 h 387077"/>
                <a:gd name="connsiteX2" fmla="*/ 450099 w 483930"/>
                <a:gd name="connsiteY2" fmla="*/ 190750 h 387077"/>
                <a:gd name="connsiteX3" fmla="*/ 437525 w 483930"/>
                <a:gd name="connsiteY3" fmla="*/ 242852 h 387077"/>
                <a:gd name="connsiteX4" fmla="*/ 430381 w 483930"/>
                <a:gd name="connsiteY4" fmla="*/ 276475 h 387077"/>
                <a:gd name="connsiteX5" fmla="*/ 424287 w 483930"/>
                <a:gd name="connsiteY5" fmla="*/ 362200 h 387077"/>
                <a:gd name="connsiteX6" fmla="*/ 5186 w 483930"/>
                <a:gd name="connsiteY6" fmla="*/ 381250 h 387077"/>
                <a:gd name="connsiteX7" fmla="*/ 2996 w 483930"/>
                <a:gd name="connsiteY7" fmla="*/ 209133 h 387077"/>
                <a:gd name="connsiteX8" fmla="*/ 5663 w 483930"/>
                <a:gd name="connsiteY8" fmla="*/ 178653 h 387077"/>
                <a:gd name="connsiteX9" fmla="*/ 12235 w 483930"/>
                <a:gd name="connsiteY9" fmla="*/ 120360 h 387077"/>
                <a:gd name="connsiteX10" fmla="*/ 16330 w 483930"/>
                <a:gd name="connsiteY10" fmla="*/ 89975 h 387077"/>
                <a:gd name="connsiteX11" fmla="*/ 33761 w 483930"/>
                <a:gd name="connsiteY11" fmla="*/ -131 h 3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930" h="387077">
                  <a:moveTo>
                    <a:pt x="481437" y="76069"/>
                  </a:moveTo>
                  <a:cubicBezTo>
                    <a:pt x="481437" y="76069"/>
                    <a:pt x="471053" y="111216"/>
                    <a:pt x="458768" y="157032"/>
                  </a:cubicBezTo>
                  <a:cubicBezTo>
                    <a:pt x="456005" y="167795"/>
                    <a:pt x="453052" y="179130"/>
                    <a:pt x="450099" y="190750"/>
                  </a:cubicBezTo>
                  <a:cubicBezTo>
                    <a:pt x="445718" y="207895"/>
                    <a:pt x="441432" y="225612"/>
                    <a:pt x="437525" y="242852"/>
                  </a:cubicBezTo>
                  <a:cubicBezTo>
                    <a:pt x="434956" y="254377"/>
                    <a:pt x="432479" y="265616"/>
                    <a:pt x="430381" y="276475"/>
                  </a:cubicBezTo>
                  <a:cubicBezTo>
                    <a:pt x="422096" y="318195"/>
                    <a:pt x="418001" y="352675"/>
                    <a:pt x="424287" y="362200"/>
                  </a:cubicBezTo>
                  <a:cubicBezTo>
                    <a:pt x="443337" y="390775"/>
                    <a:pt x="24236" y="390775"/>
                    <a:pt x="5186" y="381250"/>
                  </a:cubicBezTo>
                  <a:cubicBezTo>
                    <a:pt x="-5006" y="376107"/>
                    <a:pt x="-4339" y="297335"/>
                    <a:pt x="2996" y="209133"/>
                  </a:cubicBezTo>
                  <a:cubicBezTo>
                    <a:pt x="3759" y="199132"/>
                    <a:pt x="4710" y="188845"/>
                    <a:pt x="5663" y="178653"/>
                  </a:cubicBezTo>
                  <a:cubicBezTo>
                    <a:pt x="7568" y="159127"/>
                    <a:pt x="9758" y="139410"/>
                    <a:pt x="12235" y="120360"/>
                  </a:cubicBezTo>
                  <a:cubicBezTo>
                    <a:pt x="13567" y="109978"/>
                    <a:pt x="14902" y="99882"/>
                    <a:pt x="16330" y="89975"/>
                  </a:cubicBezTo>
                  <a:cubicBezTo>
                    <a:pt x="20427" y="59638"/>
                    <a:pt x="26236" y="29549"/>
                    <a:pt x="33761" y="-131"/>
                  </a:cubicBezTo>
                  <a:close/>
                </a:path>
              </a:pathLst>
            </a:custGeom>
            <a:solidFill>
              <a:srgbClr val="E6FFFE"/>
            </a:solidFill>
            <a:ln w="9525" cap="flat">
              <a:noFill/>
              <a:prstDash val="solid"/>
              <a:miter/>
            </a:ln>
          </p:spPr>
          <p:txBody>
            <a:bodyPr rtlCol="0" anchor="ctr"/>
            <a:lstStyle/>
            <a:p>
              <a:endParaRPr lang="zh-CN" altLang="en-US">
                <a:cs typeface="+mn-ea"/>
                <a:sym typeface="+mn-lt"/>
              </a:endParaRPr>
            </a:p>
          </p:txBody>
        </p:sp>
        <p:sp>
          <p:nvSpPr>
            <p:cNvPr id="86" name="手繪多邊形 85">
              <a:extLst>
                <a:ext uri="{FF2B5EF4-FFF2-40B4-BE49-F238E27FC236}">
                  <a16:creationId xmlns:a16="http://schemas.microsoft.com/office/drawing/2014/main" id="{C874A3C8-BD9E-36E7-E5C8-F71DB5184E27}"/>
                </a:ext>
              </a:extLst>
            </p:cNvPr>
            <p:cNvSpPr/>
            <p:nvPr/>
          </p:nvSpPr>
          <p:spPr>
            <a:xfrm>
              <a:off x="6512676" y="4786312"/>
              <a:ext cx="601331" cy="194071"/>
            </a:xfrm>
            <a:custGeom>
              <a:avLst/>
              <a:gdLst>
                <a:gd name="connsiteX0" fmla="*/ 163665 w 601331"/>
                <a:gd name="connsiteY0" fmla="*/ 18919 h 194071"/>
                <a:gd name="connsiteX1" fmla="*/ 1740 w 601331"/>
                <a:gd name="connsiteY1" fmla="*/ 133219 h 194071"/>
                <a:gd name="connsiteX2" fmla="*/ 1740 w 601331"/>
                <a:gd name="connsiteY2" fmla="*/ 190369 h 194071"/>
                <a:gd name="connsiteX3" fmla="*/ 592290 w 601331"/>
                <a:gd name="connsiteY3" fmla="*/ 161794 h 194071"/>
                <a:gd name="connsiteX4" fmla="*/ 582765 w 601331"/>
                <a:gd name="connsiteY4" fmla="*/ -131 h 194071"/>
                <a:gd name="connsiteX5" fmla="*/ 163665 w 601331"/>
                <a:gd name="connsiteY5" fmla="*/ 18919 h 19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331" h="194071">
                  <a:moveTo>
                    <a:pt x="163665" y="18919"/>
                  </a:moveTo>
                  <a:cubicBezTo>
                    <a:pt x="163665" y="18919"/>
                    <a:pt x="1740" y="114169"/>
                    <a:pt x="1740" y="133219"/>
                  </a:cubicBezTo>
                  <a:cubicBezTo>
                    <a:pt x="1740" y="152269"/>
                    <a:pt x="-7785" y="180844"/>
                    <a:pt x="1740" y="190369"/>
                  </a:cubicBezTo>
                  <a:cubicBezTo>
                    <a:pt x="11265" y="199894"/>
                    <a:pt x="573240" y="190369"/>
                    <a:pt x="592290" y="161794"/>
                  </a:cubicBezTo>
                  <a:cubicBezTo>
                    <a:pt x="611340" y="133219"/>
                    <a:pt x="582765" y="-131"/>
                    <a:pt x="582765" y="-131"/>
                  </a:cubicBezTo>
                  <a:cubicBezTo>
                    <a:pt x="445319" y="31511"/>
                    <a:pt x="303396" y="37969"/>
                    <a:pt x="163665" y="18919"/>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87" name="手繪多邊形 86">
              <a:extLst>
                <a:ext uri="{FF2B5EF4-FFF2-40B4-BE49-F238E27FC236}">
                  <a16:creationId xmlns:a16="http://schemas.microsoft.com/office/drawing/2014/main" id="{1E8A1053-D187-1857-9D08-A9CFB39882E4}"/>
                </a:ext>
              </a:extLst>
            </p:cNvPr>
            <p:cNvSpPr/>
            <p:nvPr/>
          </p:nvSpPr>
          <p:spPr>
            <a:xfrm>
              <a:off x="6685597" y="4514087"/>
              <a:ext cx="446819" cy="101155"/>
            </a:xfrm>
            <a:custGeom>
              <a:avLst/>
              <a:gdLst>
                <a:gd name="connsiteX0" fmla="*/ 444325 w 446819"/>
                <a:gd name="connsiteY0" fmla="*/ 67306 h 101155"/>
                <a:gd name="connsiteX1" fmla="*/ 435656 w 446819"/>
                <a:gd name="connsiteY1" fmla="*/ 101024 h 101155"/>
                <a:gd name="connsiteX2" fmla="*/ -2494 w 446819"/>
                <a:gd name="connsiteY2" fmla="*/ 30253 h 101155"/>
                <a:gd name="connsiteX3" fmla="*/ 1601 w 446819"/>
                <a:gd name="connsiteY3" fmla="*/ -131 h 101155"/>
                <a:gd name="connsiteX4" fmla="*/ 444039 w 446819"/>
                <a:gd name="connsiteY4" fmla="*/ 67306 h 10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819" h="101155">
                  <a:moveTo>
                    <a:pt x="444325" y="67306"/>
                  </a:moveTo>
                  <a:cubicBezTo>
                    <a:pt x="441563" y="78069"/>
                    <a:pt x="438610" y="89404"/>
                    <a:pt x="435656" y="101024"/>
                  </a:cubicBezTo>
                  <a:cubicBezTo>
                    <a:pt x="286877" y="99691"/>
                    <a:pt x="139144" y="75831"/>
                    <a:pt x="-2494" y="30253"/>
                  </a:cubicBezTo>
                  <a:cubicBezTo>
                    <a:pt x="-1159" y="19871"/>
                    <a:pt x="173" y="9775"/>
                    <a:pt x="1601" y="-131"/>
                  </a:cubicBezTo>
                  <a:cubicBezTo>
                    <a:pt x="143525" y="50161"/>
                    <a:pt x="293639" y="73049"/>
                    <a:pt x="444039" y="67306"/>
                  </a:cubicBezTo>
                  <a:close/>
                </a:path>
              </a:pathLst>
            </a:custGeom>
            <a:solidFill>
              <a:srgbClr val="F08C73"/>
            </a:solidFill>
            <a:ln w="9525" cap="flat">
              <a:noFill/>
              <a:prstDash val="solid"/>
              <a:miter/>
            </a:ln>
          </p:spPr>
          <p:txBody>
            <a:bodyPr rtlCol="0" anchor="ctr"/>
            <a:lstStyle/>
            <a:p>
              <a:endParaRPr lang="zh-CN" altLang="en-US">
                <a:cs typeface="+mn-ea"/>
                <a:sym typeface="+mn-lt"/>
              </a:endParaRPr>
            </a:p>
          </p:txBody>
        </p:sp>
        <p:sp>
          <p:nvSpPr>
            <p:cNvPr id="88" name="手繪多邊形 87">
              <a:extLst>
                <a:ext uri="{FF2B5EF4-FFF2-40B4-BE49-F238E27FC236}">
                  <a16:creationId xmlns:a16="http://schemas.microsoft.com/office/drawing/2014/main" id="{169BA2A1-2A30-6632-427D-77FE25A9C841}"/>
                </a:ext>
              </a:extLst>
            </p:cNvPr>
            <p:cNvSpPr/>
            <p:nvPr/>
          </p:nvSpPr>
          <p:spPr>
            <a:xfrm>
              <a:off x="6676644" y="4602765"/>
              <a:ext cx="434529" cy="98202"/>
            </a:xfrm>
            <a:custGeom>
              <a:avLst/>
              <a:gdLst>
                <a:gd name="connsiteX0" fmla="*/ 432035 w 434529"/>
                <a:gd name="connsiteY0" fmla="*/ 64448 h 98202"/>
                <a:gd name="connsiteX1" fmla="*/ 424892 w 434529"/>
                <a:gd name="connsiteY1" fmla="*/ 98072 h 98202"/>
                <a:gd name="connsiteX2" fmla="*/ -2494 w 434529"/>
                <a:gd name="connsiteY2" fmla="*/ 30349 h 98202"/>
                <a:gd name="connsiteX3" fmla="*/ 173 w 434529"/>
                <a:gd name="connsiteY3" fmla="*/ -131 h 98202"/>
                <a:gd name="connsiteX4" fmla="*/ 432035 w 434529"/>
                <a:gd name="connsiteY4" fmla="*/ 64448 h 98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9" h="98202">
                  <a:moveTo>
                    <a:pt x="432035" y="64448"/>
                  </a:moveTo>
                  <a:cubicBezTo>
                    <a:pt x="429466" y="75974"/>
                    <a:pt x="426989" y="87213"/>
                    <a:pt x="424892" y="98072"/>
                  </a:cubicBezTo>
                  <a:cubicBezTo>
                    <a:pt x="279826" y="96690"/>
                    <a:pt x="135809" y="73869"/>
                    <a:pt x="-2494" y="30349"/>
                  </a:cubicBezTo>
                  <a:cubicBezTo>
                    <a:pt x="-1731" y="20348"/>
                    <a:pt x="-780" y="10061"/>
                    <a:pt x="173" y="-131"/>
                  </a:cubicBezTo>
                  <a:cubicBezTo>
                    <a:pt x="138953" y="47865"/>
                    <a:pt x="285351" y="69754"/>
                    <a:pt x="432035" y="64448"/>
                  </a:cubicBezTo>
                  <a:close/>
                </a:path>
              </a:pathLst>
            </a:custGeom>
            <a:solidFill>
              <a:srgbClr val="F08C73"/>
            </a:solidFill>
            <a:ln w="9525" cap="flat">
              <a:noFill/>
              <a:prstDash val="solid"/>
              <a:miter/>
            </a:ln>
          </p:spPr>
          <p:txBody>
            <a:bodyPr rtlCol="0" anchor="ctr"/>
            <a:lstStyle/>
            <a:p>
              <a:endParaRPr lang="zh-CN" altLang="en-US">
                <a:cs typeface="+mn-ea"/>
                <a:sym typeface="+mn-lt"/>
              </a:endParaRPr>
            </a:p>
          </p:txBody>
        </p:sp>
        <p:sp>
          <p:nvSpPr>
            <p:cNvPr id="89" name="手繪多邊形 88">
              <a:extLst>
                <a:ext uri="{FF2B5EF4-FFF2-40B4-BE49-F238E27FC236}">
                  <a16:creationId xmlns:a16="http://schemas.microsoft.com/office/drawing/2014/main" id="{F0975A6C-D032-A757-BEF0-7AD70877406F}"/>
                </a:ext>
              </a:extLst>
            </p:cNvPr>
            <p:cNvSpPr/>
            <p:nvPr/>
          </p:nvSpPr>
          <p:spPr>
            <a:xfrm>
              <a:off x="6836568" y="3933824"/>
              <a:ext cx="218503" cy="323183"/>
            </a:xfrm>
            <a:custGeom>
              <a:avLst/>
              <a:gdLst>
                <a:gd name="connsiteX0" fmla="*/ 218504 w 218503"/>
                <a:gd name="connsiteY0" fmla="*/ 0 h 323183"/>
                <a:gd name="connsiteX1" fmla="*/ 0 w 218503"/>
                <a:gd name="connsiteY1" fmla="*/ 323183 h 323183"/>
              </a:gdLst>
              <a:ahLst/>
              <a:cxnLst>
                <a:cxn ang="0">
                  <a:pos x="connsiteX0" y="connsiteY0"/>
                </a:cxn>
                <a:cxn ang="0">
                  <a:pos x="connsiteX1" y="connsiteY1"/>
                </a:cxn>
              </a:cxnLst>
              <a:rect l="l" t="t" r="r" b="b"/>
              <a:pathLst>
                <a:path w="218503" h="323183">
                  <a:moveTo>
                    <a:pt x="218504" y="0"/>
                  </a:moveTo>
                  <a:lnTo>
                    <a:pt x="0" y="323183"/>
                  </a:lnTo>
                </a:path>
              </a:pathLst>
            </a:custGeom>
            <a:ln w="9525" cap="flat">
              <a:solidFill>
                <a:srgbClr val="CE4125"/>
              </a:solidFill>
              <a:prstDash val="solid"/>
              <a:miter/>
            </a:ln>
          </p:spPr>
          <p:txBody>
            <a:bodyPr rtlCol="0" anchor="ctr"/>
            <a:lstStyle/>
            <a:p>
              <a:endParaRPr lang="zh-CN" altLang="en-US">
                <a:cs typeface="+mn-ea"/>
                <a:sym typeface="+mn-lt"/>
              </a:endParaRPr>
            </a:p>
          </p:txBody>
        </p:sp>
        <p:sp>
          <p:nvSpPr>
            <p:cNvPr id="90" name="手繪多邊形 89">
              <a:extLst>
                <a:ext uri="{FF2B5EF4-FFF2-40B4-BE49-F238E27FC236}">
                  <a16:creationId xmlns:a16="http://schemas.microsoft.com/office/drawing/2014/main" id="{E0BD46AF-A4CF-C79B-4249-DA307D52B102}"/>
                </a:ext>
              </a:extLst>
            </p:cNvPr>
            <p:cNvSpPr/>
            <p:nvPr/>
          </p:nvSpPr>
          <p:spPr>
            <a:xfrm>
              <a:off x="7121747" y="4010024"/>
              <a:ext cx="95250" cy="361950"/>
            </a:xfrm>
            <a:custGeom>
              <a:avLst/>
              <a:gdLst>
                <a:gd name="connsiteX0" fmla="*/ 95250 w 95250"/>
                <a:gd name="connsiteY0" fmla="*/ 0 h 361950"/>
                <a:gd name="connsiteX1" fmla="*/ 0 w 95250"/>
                <a:gd name="connsiteY1" fmla="*/ 361950 h 361950"/>
              </a:gdLst>
              <a:ahLst/>
              <a:cxnLst>
                <a:cxn ang="0">
                  <a:pos x="connsiteX0" y="connsiteY0"/>
                </a:cxn>
                <a:cxn ang="0">
                  <a:pos x="connsiteX1" y="connsiteY1"/>
                </a:cxn>
              </a:cxnLst>
              <a:rect l="l" t="t" r="r" b="b"/>
              <a:pathLst>
                <a:path w="95250" h="361950">
                  <a:moveTo>
                    <a:pt x="95250" y="0"/>
                  </a:moveTo>
                  <a:lnTo>
                    <a:pt x="0" y="361950"/>
                  </a:lnTo>
                </a:path>
              </a:pathLst>
            </a:custGeom>
            <a:ln w="9525" cap="flat">
              <a:solidFill>
                <a:srgbClr val="CE4125"/>
              </a:solidFill>
              <a:prstDash val="solid"/>
              <a:miter/>
            </a:ln>
          </p:spPr>
          <p:txBody>
            <a:bodyPr rtlCol="0" anchor="ctr"/>
            <a:lstStyle/>
            <a:p>
              <a:endParaRPr lang="zh-CN" altLang="en-US">
                <a:cs typeface="+mn-ea"/>
                <a:sym typeface="+mn-lt"/>
              </a:endParaRPr>
            </a:p>
          </p:txBody>
        </p:sp>
        <p:sp>
          <p:nvSpPr>
            <p:cNvPr id="91" name="手繪多邊形 90">
              <a:extLst>
                <a:ext uri="{FF2B5EF4-FFF2-40B4-BE49-F238E27FC236}">
                  <a16:creationId xmlns:a16="http://schemas.microsoft.com/office/drawing/2014/main" id="{B5C1659D-6571-5415-3868-C9DC6A311CD2}"/>
                </a:ext>
              </a:extLst>
            </p:cNvPr>
            <p:cNvSpPr/>
            <p:nvPr/>
          </p:nvSpPr>
          <p:spPr>
            <a:xfrm>
              <a:off x="7397972" y="3990974"/>
              <a:ext cx="102012" cy="392811"/>
            </a:xfrm>
            <a:custGeom>
              <a:avLst/>
              <a:gdLst>
                <a:gd name="connsiteX0" fmla="*/ 0 w 102012"/>
                <a:gd name="connsiteY0" fmla="*/ 0 h 392811"/>
                <a:gd name="connsiteX1" fmla="*/ 102013 w 102012"/>
                <a:gd name="connsiteY1" fmla="*/ 392811 h 392811"/>
              </a:gdLst>
              <a:ahLst/>
              <a:cxnLst>
                <a:cxn ang="0">
                  <a:pos x="connsiteX0" y="connsiteY0"/>
                </a:cxn>
                <a:cxn ang="0">
                  <a:pos x="connsiteX1" y="connsiteY1"/>
                </a:cxn>
              </a:cxnLst>
              <a:rect l="l" t="t" r="r" b="b"/>
              <a:pathLst>
                <a:path w="102012" h="392811">
                  <a:moveTo>
                    <a:pt x="0" y="0"/>
                  </a:moveTo>
                  <a:lnTo>
                    <a:pt x="102013" y="392811"/>
                  </a:lnTo>
                </a:path>
              </a:pathLst>
            </a:custGeom>
            <a:ln w="9525" cap="flat">
              <a:solidFill>
                <a:srgbClr val="CE4125"/>
              </a:solidFill>
              <a:prstDash val="solid"/>
              <a:miter/>
            </a:ln>
          </p:spPr>
          <p:txBody>
            <a:bodyPr rtlCol="0" anchor="ctr"/>
            <a:lstStyle/>
            <a:p>
              <a:endParaRPr lang="zh-CN" altLang="en-US">
                <a:cs typeface="+mn-ea"/>
                <a:sym typeface="+mn-lt"/>
              </a:endParaRPr>
            </a:p>
          </p:txBody>
        </p:sp>
        <p:sp>
          <p:nvSpPr>
            <p:cNvPr id="92" name="手繪多邊形 91">
              <a:extLst>
                <a:ext uri="{FF2B5EF4-FFF2-40B4-BE49-F238E27FC236}">
                  <a16:creationId xmlns:a16="http://schemas.microsoft.com/office/drawing/2014/main" id="{E68F7892-2EA6-5770-98CA-7A2C7A4F8A35}"/>
                </a:ext>
              </a:extLst>
            </p:cNvPr>
            <p:cNvSpPr/>
            <p:nvPr/>
          </p:nvSpPr>
          <p:spPr>
            <a:xfrm>
              <a:off x="7597997" y="3933824"/>
              <a:ext cx="192690" cy="371665"/>
            </a:xfrm>
            <a:custGeom>
              <a:avLst/>
              <a:gdLst>
                <a:gd name="connsiteX0" fmla="*/ 0 w 192690"/>
                <a:gd name="connsiteY0" fmla="*/ 0 h 371665"/>
                <a:gd name="connsiteX1" fmla="*/ 192691 w 192690"/>
                <a:gd name="connsiteY1" fmla="*/ 371665 h 371665"/>
              </a:gdLst>
              <a:ahLst/>
              <a:cxnLst>
                <a:cxn ang="0">
                  <a:pos x="connsiteX0" y="connsiteY0"/>
                </a:cxn>
                <a:cxn ang="0">
                  <a:pos x="connsiteX1" y="connsiteY1"/>
                </a:cxn>
              </a:cxnLst>
              <a:rect l="l" t="t" r="r" b="b"/>
              <a:pathLst>
                <a:path w="192690" h="371665">
                  <a:moveTo>
                    <a:pt x="0" y="0"/>
                  </a:moveTo>
                  <a:lnTo>
                    <a:pt x="192691" y="371665"/>
                  </a:lnTo>
                </a:path>
              </a:pathLst>
            </a:custGeom>
            <a:ln w="9525" cap="flat">
              <a:solidFill>
                <a:srgbClr val="CE4125"/>
              </a:solidFill>
              <a:prstDash val="solid"/>
              <a:miter/>
            </a:ln>
          </p:spPr>
          <p:txBody>
            <a:bodyPr rtlCol="0" anchor="ctr"/>
            <a:lstStyle/>
            <a:p>
              <a:endParaRPr lang="zh-CN" altLang="en-US">
                <a:cs typeface="+mn-ea"/>
                <a:sym typeface="+mn-lt"/>
              </a:endParaRPr>
            </a:p>
          </p:txBody>
        </p:sp>
        <p:sp>
          <p:nvSpPr>
            <p:cNvPr id="93" name="手繪多邊形 92">
              <a:extLst>
                <a:ext uri="{FF2B5EF4-FFF2-40B4-BE49-F238E27FC236}">
                  <a16:creationId xmlns:a16="http://schemas.microsoft.com/office/drawing/2014/main" id="{108EB2F5-BC24-E336-A5F7-5519E850F780}"/>
                </a:ext>
              </a:extLst>
            </p:cNvPr>
            <p:cNvSpPr/>
            <p:nvPr/>
          </p:nvSpPr>
          <p:spPr>
            <a:xfrm>
              <a:off x="7836122" y="3876674"/>
              <a:ext cx="230409" cy="298418"/>
            </a:xfrm>
            <a:custGeom>
              <a:avLst/>
              <a:gdLst>
                <a:gd name="connsiteX0" fmla="*/ 0 w 230409"/>
                <a:gd name="connsiteY0" fmla="*/ 0 h 298418"/>
                <a:gd name="connsiteX1" fmla="*/ 230410 w 230409"/>
                <a:gd name="connsiteY1" fmla="*/ 298418 h 298418"/>
              </a:gdLst>
              <a:ahLst/>
              <a:cxnLst>
                <a:cxn ang="0">
                  <a:pos x="connsiteX0" y="connsiteY0"/>
                </a:cxn>
                <a:cxn ang="0">
                  <a:pos x="connsiteX1" y="connsiteY1"/>
                </a:cxn>
              </a:cxnLst>
              <a:rect l="l" t="t" r="r" b="b"/>
              <a:pathLst>
                <a:path w="230409" h="298418">
                  <a:moveTo>
                    <a:pt x="0" y="0"/>
                  </a:moveTo>
                  <a:lnTo>
                    <a:pt x="230410" y="298418"/>
                  </a:lnTo>
                </a:path>
              </a:pathLst>
            </a:custGeom>
            <a:ln w="9525" cap="flat">
              <a:solidFill>
                <a:srgbClr val="CE4125"/>
              </a:solidFill>
              <a:prstDash val="solid"/>
              <a:miter/>
            </a:ln>
          </p:spPr>
          <p:txBody>
            <a:bodyPr rtlCol="0" anchor="ctr"/>
            <a:lstStyle/>
            <a:p>
              <a:endParaRPr lang="zh-CN" altLang="en-US">
                <a:cs typeface="+mn-ea"/>
                <a:sym typeface="+mn-lt"/>
              </a:endParaRPr>
            </a:p>
          </p:txBody>
        </p:sp>
        <p:sp>
          <p:nvSpPr>
            <p:cNvPr id="94" name="手繪多邊形 93">
              <a:extLst>
                <a:ext uri="{FF2B5EF4-FFF2-40B4-BE49-F238E27FC236}">
                  <a16:creationId xmlns:a16="http://schemas.microsoft.com/office/drawing/2014/main" id="{7AF67D87-0A80-21E7-9DCA-CDF801843681}"/>
                </a:ext>
              </a:extLst>
            </p:cNvPr>
            <p:cNvSpPr/>
            <p:nvPr/>
          </p:nvSpPr>
          <p:spPr>
            <a:xfrm>
              <a:off x="6560827" y="2005012"/>
              <a:ext cx="98957" cy="190500"/>
            </a:xfrm>
            <a:custGeom>
              <a:avLst/>
              <a:gdLst>
                <a:gd name="connsiteX0" fmla="*/ -2121 w 98957"/>
                <a:gd name="connsiteY0" fmla="*/ 57019 h 190500"/>
                <a:gd name="connsiteX1" fmla="*/ 29788 w 98957"/>
                <a:gd name="connsiteY1" fmla="*/ -131 h 190500"/>
                <a:gd name="connsiteX2" fmla="*/ 96463 w 98957"/>
                <a:gd name="connsiteY2" fmla="*/ 161794 h 190500"/>
                <a:gd name="connsiteX3" fmla="*/ 10738 w 98957"/>
                <a:gd name="connsiteY3" fmla="*/ 190369 h 190500"/>
              </a:gdLst>
              <a:ahLst/>
              <a:cxnLst>
                <a:cxn ang="0">
                  <a:pos x="connsiteX0" y="connsiteY0"/>
                </a:cxn>
                <a:cxn ang="0">
                  <a:pos x="connsiteX1" y="connsiteY1"/>
                </a:cxn>
                <a:cxn ang="0">
                  <a:pos x="connsiteX2" y="connsiteY2"/>
                </a:cxn>
                <a:cxn ang="0">
                  <a:pos x="connsiteX3" y="connsiteY3"/>
                </a:cxn>
              </a:cxnLst>
              <a:rect l="l" t="t" r="r" b="b"/>
              <a:pathLst>
                <a:path w="98957" h="190500">
                  <a:moveTo>
                    <a:pt x="-2121" y="57019"/>
                  </a:moveTo>
                  <a:cubicBezTo>
                    <a:pt x="-2121" y="57019"/>
                    <a:pt x="-8312" y="-131"/>
                    <a:pt x="29788" y="-131"/>
                  </a:cubicBezTo>
                  <a:cubicBezTo>
                    <a:pt x="67888" y="-131"/>
                    <a:pt x="96463" y="161794"/>
                    <a:pt x="96463" y="161794"/>
                  </a:cubicBezTo>
                  <a:lnTo>
                    <a:pt x="10738" y="190369"/>
                  </a:ln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95" name="手繪多邊形 94">
              <a:extLst>
                <a:ext uri="{FF2B5EF4-FFF2-40B4-BE49-F238E27FC236}">
                  <a16:creationId xmlns:a16="http://schemas.microsoft.com/office/drawing/2014/main" id="{43C6497B-5044-2F4F-E29A-6B6F051F1BBD}"/>
                </a:ext>
              </a:extLst>
            </p:cNvPr>
            <p:cNvSpPr/>
            <p:nvPr/>
          </p:nvSpPr>
          <p:spPr>
            <a:xfrm>
              <a:off x="6193902" y="1991960"/>
              <a:ext cx="446832" cy="407672"/>
            </a:xfrm>
            <a:custGeom>
              <a:avLst/>
              <a:gdLst>
                <a:gd name="connsiteX0" fmla="*/ 261841 w 446832"/>
                <a:gd name="connsiteY0" fmla="*/ 8920 h 407672"/>
                <a:gd name="connsiteX1" fmla="*/ 63339 w 446832"/>
                <a:gd name="connsiteY1" fmla="*/ 41496 h 407672"/>
                <a:gd name="connsiteX2" fmla="*/ 3617 w 446832"/>
                <a:gd name="connsiteY2" fmla="*/ 125220 h 407672"/>
                <a:gd name="connsiteX3" fmla="*/ 163542 w 446832"/>
                <a:gd name="connsiteY3" fmla="*/ 407541 h 407672"/>
                <a:gd name="connsiteX4" fmla="*/ 444339 w 446832"/>
                <a:gd name="connsiteY4" fmla="*/ 165321 h 407672"/>
                <a:gd name="connsiteX5" fmla="*/ 261841 w 446832"/>
                <a:gd name="connsiteY5" fmla="*/ 8920 h 40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32" h="407672">
                  <a:moveTo>
                    <a:pt x="261841" y="8920"/>
                  </a:moveTo>
                  <a:cubicBezTo>
                    <a:pt x="241742" y="3967"/>
                    <a:pt x="141539" y="-20893"/>
                    <a:pt x="63339" y="41496"/>
                  </a:cubicBezTo>
                  <a:cubicBezTo>
                    <a:pt x="35813" y="63098"/>
                    <a:pt x="15046" y="92159"/>
                    <a:pt x="3617" y="125220"/>
                  </a:cubicBezTo>
                  <a:cubicBezTo>
                    <a:pt x="-23149" y="212946"/>
                    <a:pt x="39431" y="330294"/>
                    <a:pt x="163542" y="407541"/>
                  </a:cubicBezTo>
                  <a:lnTo>
                    <a:pt x="444339" y="165321"/>
                  </a:lnTo>
                  <a:cubicBezTo>
                    <a:pt x="436432" y="148461"/>
                    <a:pt x="382903" y="38924"/>
                    <a:pt x="261841" y="8920"/>
                  </a:cubicBez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96" name="手繪多邊形 95">
              <a:extLst>
                <a:ext uri="{FF2B5EF4-FFF2-40B4-BE49-F238E27FC236}">
                  <a16:creationId xmlns:a16="http://schemas.microsoft.com/office/drawing/2014/main" id="{FBF5ABFC-F663-D9DB-F3CA-C4C0C16C7B64}"/>
                </a:ext>
              </a:extLst>
            </p:cNvPr>
            <p:cNvSpPr/>
            <p:nvPr/>
          </p:nvSpPr>
          <p:spPr>
            <a:xfrm>
              <a:off x="6550191" y="2021966"/>
              <a:ext cx="15961" cy="92583"/>
            </a:xfrm>
            <a:custGeom>
              <a:avLst/>
              <a:gdLst>
                <a:gd name="connsiteX0" fmla="*/ 13468 w 15961"/>
                <a:gd name="connsiteY0" fmla="*/ -131 h 92583"/>
                <a:gd name="connsiteX1" fmla="*/ -2438 w 15961"/>
                <a:gd name="connsiteY1" fmla="*/ 92452 h 92583"/>
              </a:gdLst>
              <a:ahLst/>
              <a:cxnLst>
                <a:cxn ang="0">
                  <a:pos x="connsiteX0" y="connsiteY0"/>
                </a:cxn>
                <a:cxn ang="0">
                  <a:pos x="connsiteX1" y="connsiteY1"/>
                </a:cxn>
              </a:cxnLst>
              <a:rect l="l" t="t" r="r" b="b"/>
              <a:pathLst>
                <a:path w="15961" h="92583">
                  <a:moveTo>
                    <a:pt x="13468" y="-131"/>
                  </a:moveTo>
                  <a:cubicBezTo>
                    <a:pt x="2229" y="29416"/>
                    <a:pt x="-3106" y="60858"/>
                    <a:pt x="-2438" y="92452"/>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97" name="手繪多邊形 96">
              <a:extLst>
                <a:ext uri="{FF2B5EF4-FFF2-40B4-BE49-F238E27FC236}">
                  <a16:creationId xmlns:a16="http://schemas.microsoft.com/office/drawing/2014/main" id="{A0DBA1F5-FAE2-3BAF-1359-BA010BF6CEB0}"/>
                </a:ext>
              </a:extLst>
            </p:cNvPr>
            <p:cNvSpPr/>
            <p:nvPr/>
          </p:nvSpPr>
          <p:spPr>
            <a:xfrm>
              <a:off x="6303646" y="2007107"/>
              <a:ext cx="141826" cy="69341"/>
            </a:xfrm>
            <a:custGeom>
              <a:avLst/>
              <a:gdLst>
                <a:gd name="connsiteX0" fmla="*/ -2494 w 141826"/>
                <a:gd name="connsiteY0" fmla="*/ -131 h 69341"/>
                <a:gd name="connsiteX1" fmla="*/ 139332 w 141826"/>
                <a:gd name="connsiteY1" fmla="*/ 69211 h 69341"/>
              </a:gdLst>
              <a:ahLst/>
              <a:cxnLst>
                <a:cxn ang="0">
                  <a:pos x="connsiteX0" y="connsiteY0"/>
                </a:cxn>
                <a:cxn ang="0">
                  <a:pos x="connsiteX1" y="connsiteY1"/>
                </a:cxn>
              </a:cxnLst>
              <a:rect l="l" t="t" r="r" b="b"/>
              <a:pathLst>
                <a:path w="141826" h="69341">
                  <a:moveTo>
                    <a:pt x="-2494" y="-131"/>
                  </a:moveTo>
                  <a:cubicBezTo>
                    <a:pt x="-2494" y="-131"/>
                    <a:pt x="120282" y="31111"/>
                    <a:pt x="139332" y="69211"/>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98" name="手繪多邊形 97">
              <a:extLst>
                <a:ext uri="{FF2B5EF4-FFF2-40B4-BE49-F238E27FC236}">
                  <a16:creationId xmlns:a16="http://schemas.microsoft.com/office/drawing/2014/main" id="{BC0D1682-90B1-5FCB-4027-5228BFF41F79}"/>
                </a:ext>
              </a:extLst>
            </p:cNvPr>
            <p:cNvSpPr/>
            <p:nvPr/>
          </p:nvSpPr>
          <p:spPr>
            <a:xfrm>
              <a:off x="6208396" y="2102357"/>
              <a:ext cx="141826" cy="69341"/>
            </a:xfrm>
            <a:custGeom>
              <a:avLst/>
              <a:gdLst>
                <a:gd name="connsiteX0" fmla="*/ -2494 w 141826"/>
                <a:gd name="connsiteY0" fmla="*/ -131 h 69341"/>
                <a:gd name="connsiteX1" fmla="*/ 139332 w 141826"/>
                <a:gd name="connsiteY1" fmla="*/ 69211 h 69341"/>
              </a:gdLst>
              <a:ahLst/>
              <a:cxnLst>
                <a:cxn ang="0">
                  <a:pos x="connsiteX0" y="connsiteY0"/>
                </a:cxn>
                <a:cxn ang="0">
                  <a:pos x="connsiteX1" y="connsiteY1"/>
                </a:cxn>
              </a:cxnLst>
              <a:rect l="l" t="t" r="r" b="b"/>
              <a:pathLst>
                <a:path w="141826" h="69341">
                  <a:moveTo>
                    <a:pt x="-2494" y="-131"/>
                  </a:moveTo>
                  <a:cubicBezTo>
                    <a:pt x="-2494" y="-131"/>
                    <a:pt x="120282" y="31111"/>
                    <a:pt x="139332" y="69211"/>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99" name="手繪多邊形 98">
              <a:extLst>
                <a:ext uri="{FF2B5EF4-FFF2-40B4-BE49-F238E27FC236}">
                  <a16:creationId xmlns:a16="http://schemas.microsoft.com/office/drawing/2014/main" id="{D5612F45-1A11-F867-4545-008AB2C1883B}"/>
                </a:ext>
              </a:extLst>
            </p:cNvPr>
            <p:cNvSpPr/>
            <p:nvPr/>
          </p:nvSpPr>
          <p:spPr>
            <a:xfrm>
              <a:off x="6348603" y="2149791"/>
              <a:ext cx="1476375" cy="1639543"/>
            </a:xfrm>
            <a:custGeom>
              <a:avLst/>
              <a:gdLst>
                <a:gd name="connsiteX0" fmla="*/ 302306 w 1476375"/>
                <a:gd name="connsiteY0" fmla="*/ -131 h 1639543"/>
                <a:gd name="connsiteX1" fmla="*/ 603962 w 1476375"/>
                <a:gd name="connsiteY1" fmla="*/ 378964 h 1639543"/>
                <a:gd name="connsiteX2" fmla="*/ 845231 w 1476375"/>
                <a:gd name="connsiteY2" fmla="*/ 628519 h 1639543"/>
                <a:gd name="connsiteX3" fmla="*/ 1056781 w 1476375"/>
                <a:gd name="connsiteY3" fmla="*/ 782919 h 1639543"/>
                <a:gd name="connsiteX4" fmla="*/ 1283381 w 1476375"/>
                <a:gd name="connsiteY4" fmla="*/ 895219 h 1639543"/>
                <a:gd name="connsiteX5" fmla="*/ 1473881 w 1476375"/>
                <a:gd name="connsiteY5" fmla="*/ 1438144 h 1639543"/>
                <a:gd name="connsiteX6" fmla="*/ 1213562 w 1476375"/>
                <a:gd name="connsiteY6" fmla="*/ 1560731 h 1639543"/>
                <a:gd name="connsiteX7" fmla="*/ 651587 w 1476375"/>
                <a:gd name="connsiteY7" fmla="*/ 1636264 h 1639543"/>
                <a:gd name="connsiteX8" fmla="*/ 464231 w 1476375"/>
                <a:gd name="connsiteY8" fmla="*/ 847594 h 1639543"/>
                <a:gd name="connsiteX9" fmla="*/ -2494 w 1476375"/>
                <a:gd name="connsiteY9" fmla="*/ 237994 h 1639543"/>
                <a:gd name="connsiteX10" fmla="*/ 302306 w 1476375"/>
                <a:gd name="connsiteY10" fmla="*/ -131 h 16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6375" h="1639543">
                  <a:moveTo>
                    <a:pt x="302306" y="-131"/>
                  </a:moveTo>
                  <a:cubicBezTo>
                    <a:pt x="395649" y="131790"/>
                    <a:pt x="496329" y="258358"/>
                    <a:pt x="603962" y="378964"/>
                  </a:cubicBezTo>
                  <a:cubicBezTo>
                    <a:pt x="685783" y="470690"/>
                    <a:pt x="766841" y="553653"/>
                    <a:pt x="845231" y="628519"/>
                  </a:cubicBezTo>
                  <a:lnTo>
                    <a:pt x="1056781" y="782919"/>
                  </a:lnTo>
                  <a:cubicBezTo>
                    <a:pt x="1056781" y="782919"/>
                    <a:pt x="1207181" y="752344"/>
                    <a:pt x="1283381" y="895219"/>
                  </a:cubicBezTo>
                  <a:cubicBezTo>
                    <a:pt x="1359581" y="1038094"/>
                    <a:pt x="1473881" y="1438144"/>
                    <a:pt x="1473881" y="1438144"/>
                  </a:cubicBezTo>
                  <a:cubicBezTo>
                    <a:pt x="1391584" y="1487817"/>
                    <a:pt x="1304336" y="1528898"/>
                    <a:pt x="1213562" y="1560731"/>
                  </a:cubicBezTo>
                  <a:cubicBezTo>
                    <a:pt x="1033159" y="1623253"/>
                    <a:pt x="842087" y="1648942"/>
                    <a:pt x="651587" y="1636264"/>
                  </a:cubicBezTo>
                  <a:cubicBezTo>
                    <a:pt x="541382" y="1387062"/>
                    <a:pt x="477851" y="1119733"/>
                    <a:pt x="464231" y="847594"/>
                  </a:cubicBezTo>
                  <a:cubicBezTo>
                    <a:pt x="277731" y="670020"/>
                    <a:pt x="120282" y="464327"/>
                    <a:pt x="-2494" y="237994"/>
                  </a:cubicBezTo>
                  <a:cubicBezTo>
                    <a:pt x="84754" y="141830"/>
                    <a:pt x="187911" y="61296"/>
                    <a:pt x="302306" y="-131"/>
                  </a:cubicBezTo>
                  <a:close/>
                </a:path>
              </a:pathLst>
            </a:custGeom>
            <a:solidFill>
              <a:srgbClr val="E0E5BA"/>
            </a:solidFill>
            <a:ln w="9525" cap="flat">
              <a:noFill/>
              <a:prstDash val="solid"/>
              <a:miter/>
            </a:ln>
          </p:spPr>
          <p:txBody>
            <a:bodyPr rtlCol="0" anchor="ctr"/>
            <a:lstStyle/>
            <a:p>
              <a:endParaRPr lang="zh-CN" altLang="en-US">
                <a:cs typeface="+mn-ea"/>
                <a:sym typeface="+mn-lt"/>
              </a:endParaRPr>
            </a:p>
          </p:txBody>
        </p:sp>
        <p:sp>
          <p:nvSpPr>
            <p:cNvPr id="100" name="手繪多邊形 99">
              <a:extLst>
                <a:ext uri="{FF2B5EF4-FFF2-40B4-BE49-F238E27FC236}">
                  <a16:creationId xmlns:a16="http://schemas.microsoft.com/office/drawing/2014/main" id="{A448885A-40AD-F677-47EB-58C6FFCA0F1A}"/>
                </a:ext>
              </a:extLst>
            </p:cNvPr>
            <p:cNvSpPr/>
            <p:nvPr/>
          </p:nvSpPr>
          <p:spPr>
            <a:xfrm>
              <a:off x="6713940" y="1738217"/>
              <a:ext cx="1249887" cy="1164849"/>
            </a:xfrm>
            <a:custGeom>
              <a:avLst/>
              <a:gdLst>
                <a:gd name="connsiteX0" fmla="*/ 781550 w 1249887"/>
                <a:gd name="connsiteY0" fmla="*/ 22442 h 1164849"/>
                <a:gd name="connsiteX1" fmla="*/ 284155 w 1249887"/>
                <a:gd name="connsiteY1" fmla="*/ 89117 h 1164849"/>
                <a:gd name="connsiteX2" fmla="*/ 22790 w 1249887"/>
                <a:gd name="connsiteY2" fmla="*/ 493739 h 1164849"/>
                <a:gd name="connsiteX3" fmla="*/ 6881 w 1249887"/>
                <a:gd name="connsiteY3" fmla="*/ 763963 h 1164849"/>
                <a:gd name="connsiteX4" fmla="*/ 213859 w 1249887"/>
                <a:gd name="connsiteY4" fmla="*/ 1041998 h 1164849"/>
                <a:gd name="connsiteX5" fmla="*/ 651535 w 1249887"/>
                <a:gd name="connsiteY5" fmla="*/ 1164490 h 1164849"/>
                <a:gd name="connsiteX6" fmla="*/ 975385 w 1249887"/>
                <a:gd name="connsiteY6" fmla="*/ 1080765 h 1164849"/>
                <a:gd name="connsiteX7" fmla="*/ 1180647 w 1249887"/>
                <a:gd name="connsiteY7" fmla="*/ 843783 h 1164849"/>
                <a:gd name="connsiteX8" fmla="*/ 1247322 w 1249887"/>
                <a:gd name="connsiteY8" fmla="*/ 501740 h 1164849"/>
                <a:gd name="connsiteX9" fmla="*/ 1128641 w 1249887"/>
                <a:gd name="connsiteY9" fmla="*/ 195416 h 1164849"/>
                <a:gd name="connsiteX10" fmla="*/ 781836 w 1249887"/>
                <a:gd name="connsiteY10" fmla="*/ 22728 h 116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9887" h="1164849">
                  <a:moveTo>
                    <a:pt x="781550" y="22442"/>
                  </a:moveTo>
                  <a:cubicBezTo>
                    <a:pt x="614577" y="-19087"/>
                    <a:pt x="427793" y="-6895"/>
                    <a:pt x="284155" y="89117"/>
                  </a:cubicBezTo>
                  <a:cubicBezTo>
                    <a:pt x="131755" y="191035"/>
                    <a:pt x="66889" y="314764"/>
                    <a:pt x="22790" y="493739"/>
                  </a:cubicBezTo>
                  <a:cubicBezTo>
                    <a:pt x="-9978" y="627089"/>
                    <a:pt x="-5785" y="705099"/>
                    <a:pt x="6881" y="763963"/>
                  </a:cubicBezTo>
                  <a:cubicBezTo>
                    <a:pt x="34791" y="896456"/>
                    <a:pt x="99180" y="971132"/>
                    <a:pt x="213859" y="1041998"/>
                  </a:cubicBezTo>
                  <a:cubicBezTo>
                    <a:pt x="328541" y="1112864"/>
                    <a:pt x="516946" y="1159822"/>
                    <a:pt x="651535" y="1164490"/>
                  </a:cubicBezTo>
                  <a:cubicBezTo>
                    <a:pt x="764596" y="1168395"/>
                    <a:pt x="869371" y="1121627"/>
                    <a:pt x="975385" y="1080765"/>
                  </a:cubicBezTo>
                  <a:cubicBezTo>
                    <a:pt x="1068444" y="1044856"/>
                    <a:pt x="1159025" y="903124"/>
                    <a:pt x="1180647" y="843783"/>
                  </a:cubicBezTo>
                  <a:cubicBezTo>
                    <a:pt x="1233988" y="697098"/>
                    <a:pt x="1248561" y="595371"/>
                    <a:pt x="1247322" y="501740"/>
                  </a:cubicBezTo>
                  <a:cubicBezTo>
                    <a:pt x="1245608" y="386107"/>
                    <a:pt x="1212938" y="290190"/>
                    <a:pt x="1128641" y="195416"/>
                  </a:cubicBezTo>
                  <a:cubicBezTo>
                    <a:pt x="1036535" y="91879"/>
                    <a:pt x="892325" y="50255"/>
                    <a:pt x="781836" y="22728"/>
                  </a:cubicBezTo>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01" name="手繪多邊形 100">
              <a:extLst>
                <a:ext uri="{FF2B5EF4-FFF2-40B4-BE49-F238E27FC236}">
                  <a16:creationId xmlns:a16="http://schemas.microsoft.com/office/drawing/2014/main" id="{8FB51DF2-E667-9DBF-1AC0-1A543777AEC8}"/>
                </a:ext>
              </a:extLst>
            </p:cNvPr>
            <p:cNvSpPr/>
            <p:nvPr/>
          </p:nvSpPr>
          <p:spPr>
            <a:xfrm>
              <a:off x="7126509" y="2890837"/>
              <a:ext cx="304931" cy="230683"/>
            </a:xfrm>
            <a:custGeom>
              <a:avLst/>
              <a:gdLst>
                <a:gd name="connsiteX0" fmla="*/ -2494 w 304931"/>
                <a:gd name="connsiteY0" fmla="*/ 152269 h 230683"/>
                <a:gd name="connsiteX1" fmla="*/ 168956 w 304931"/>
                <a:gd name="connsiteY1" fmla="*/ 218944 h 230683"/>
                <a:gd name="connsiteX2" fmla="*/ 302306 w 304931"/>
                <a:gd name="connsiteY2" fmla="*/ 37969 h 230683"/>
                <a:gd name="connsiteX3" fmla="*/ 188006 w 304931"/>
                <a:gd name="connsiteY3" fmla="*/ -131 h 230683"/>
              </a:gdLst>
              <a:ahLst/>
              <a:cxnLst>
                <a:cxn ang="0">
                  <a:pos x="connsiteX0" y="connsiteY0"/>
                </a:cxn>
                <a:cxn ang="0">
                  <a:pos x="connsiteX1" y="connsiteY1"/>
                </a:cxn>
                <a:cxn ang="0">
                  <a:pos x="connsiteX2" y="connsiteY2"/>
                </a:cxn>
                <a:cxn ang="0">
                  <a:pos x="connsiteX3" y="connsiteY3"/>
                </a:cxn>
              </a:cxnLst>
              <a:rect l="l" t="t" r="r" b="b"/>
              <a:pathLst>
                <a:path w="304931" h="230683">
                  <a:moveTo>
                    <a:pt x="-2494" y="152269"/>
                  </a:moveTo>
                  <a:cubicBezTo>
                    <a:pt x="-2494" y="152269"/>
                    <a:pt x="26081" y="266569"/>
                    <a:pt x="168956" y="218944"/>
                  </a:cubicBezTo>
                  <a:cubicBezTo>
                    <a:pt x="311831" y="171319"/>
                    <a:pt x="302306" y="37969"/>
                    <a:pt x="302306" y="37969"/>
                  </a:cubicBezTo>
                  <a:lnTo>
                    <a:pt x="188006" y="-131"/>
                  </a:lnTo>
                  <a:close/>
                </a:path>
              </a:pathLst>
            </a:custGeom>
            <a:solidFill>
              <a:srgbClr val="E6FFFE"/>
            </a:solidFill>
            <a:ln w="9525" cap="flat">
              <a:noFill/>
              <a:prstDash val="solid"/>
              <a:miter/>
            </a:ln>
          </p:spPr>
          <p:txBody>
            <a:bodyPr rtlCol="0" anchor="ctr"/>
            <a:lstStyle/>
            <a:p>
              <a:endParaRPr lang="zh-CN" altLang="en-US">
                <a:cs typeface="+mn-ea"/>
                <a:sym typeface="+mn-lt"/>
              </a:endParaRPr>
            </a:p>
          </p:txBody>
        </p:sp>
        <p:sp>
          <p:nvSpPr>
            <p:cNvPr id="102" name="手繪多邊形 101">
              <a:extLst>
                <a:ext uri="{FF2B5EF4-FFF2-40B4-BE49-F238E27FC236}">
                  <a16:creationId xmlns:a16="http://schemas.microsoft.com/office/drawing/2014/main" id="{ED470FBA-4BB9-5599-2B49-78D4776D1B14}"/>
                </a:ext>
              </a:extLst>
            </p:cNvPr>
            <p:cNvSpPr/>
            <p:nvPr/>
          </p:nvSpPr>
          <p:spPr>
            <a:xfrm>
              <a:off x="6914076" y="2780061"/>
              <a:ext cx="260057" cy="272075"/>
            </a:xfrm>
            <a:custGeom>
              <a:avLst/>
              <a:gdLst>
                <a:gd name="connsiteX0" fmla="*/ 13344 w 260057"/>
                <a:gd name="connsiteY0" fmla="*/ -131 h 272075"/>
                <a:gd name="connsiteX1" fmla="*/ 209939 w 260057"/>
                <a:gd name="connsiteY1" fmla="*/ 263045 h 272075"/>
                <a:gd name="connsiteX2" fmla="*/ 257564 w 260057"/>
                <a:gd name="connsiteY2" fmla="*/ 234470 h 272075"/>
                <a:gd name="connsiteX3" fmla="*/ 190889 w 260057"/>
                <a:gd name="connsiteY3" fmla="*/ 5870 h 272075"/>
              </a:gdLst>
              <a:ahLst/>
              <a:cxnLst>
                <a:cxn ang="0">
                  <a:pos x="connsiteX0" y="connsiteY0"/>
                </a:cxn>
                <a:cxn ang="0">
                  <a:pos x="connsiteX1" y="connsiteY1"/>
                </a:cxn>
                <a:cxn ang="0">
                  <a:pos x="connsiteX2" y="connsiteY2"/>
                </a:cxn>
                <a:cxn ang="0">
                  <a:pos x="connsiteX3" y="connsiteY3"/>
                </a:cxn>
              </a:cxnLst>
              <a:rect l="l" t="t" r="r" b="b"/>
              <a:pathLst>
                <a:path w="260057" h="272075">
                  <a:moveTo>
                    <a:pt x="13344" y="-131"/>
                  </a:moveTo>
                  <a:cubicBezTo>
                    <a:pt x="13344" y="-131"/>
                    <a:pt x="-85336" y="329720"/>
                    <a:pt x="209939" y="263045"/>
                  </a:cubicBezTo>
                  <a:lnTo>
                    <a:pt x="257564" y="234470"/>
                  </a:lnTo>
                  <a:lnTo>
                    <a:pt x="190889" y="5870"/>
                  </a:lnTo>
                  <a:close/>
                </a:path>
              </a:pathLst>
            </a:custGeom>
            <a:solidFill>
              <a:srgbClr val="E6FFFE"/>
            </a:solidFill>
            <a:ln w="9525" cap="flat">
              <a:noFill/>
              <a:prstDash val="solid"/>
              <a:miter/>
            </a:ln>
          </p:spPr>
          <p:txBody>
            <a:bodyPr rtlCol="0" anchor="ctr"/>
            <a:lstStyle/>
            <a:p>
              <a:endParaRPr lang="zh-CN" altLang="en-US">
                <a:cs typeface="+mn-ea"/>
                <a:sym typeface="+mn-lt"/>
              </a:endParaRPr>
            </a:p>
          </p:txBody>
        </p:sp>
        <p:sp>
          <p:nvSpPr>
            <p:cNvPr id="103" name="手繪多邊形 102">
              <a:extLst>
                <a:ext uri="{FF2B5EF4-FFF2-40B4-BE49-F238E27FC236}">
                  <a16:creationId xmlns:a16="http://schemas.microsoft.com/office/drawing/2014/main" id="{949ACA26-6D38-FAC4-289B-476C2A80C407}"/>
                </a:ext>
              </a:extLst>
            </p:cNvPr>
            <p:cNvSpPr/>
            <p:nvPr/>
          </p:nvSpPr>
          <p:spPr>
            <a:xfrm>
              <a:off x="7008769" y="2733253"/>
              <a:ext cx="386058" cy="316089"/>
            </a:xfrm>
            <a:custGeom>
              <a:avLst/>
              <a:gdLst>
                <a:gd name="connsiteX0" fmla="*/ 947 w 386058"/>
                <a:gd name="connsiteY0" fmla="*/ 109827 h 316089"/>
                <a:gd name="connsiteX1" fmla="*/ 143822 w 386058"/>
                <a:gd name="connsiteY1" fmla="*/ 309852 h 316089"/>
                <a:gd name="connsiteX2" fmla="*/ 381947 w 386058"/>
                <a:gd name="connsiteY2" fmla="*/ 176502 h 316089"/>
                <a:gd name="connsiteX3" fmla="*/ 334322 w 386058"/>
                <a:gd name="connsiteY3" fmla="*/ 43152 h 316089"/>
                <a:gd name="connsiteX4" fmla="*/ 947 w 386058"/>
                <a:gd name="connsiteY4" fmla="*/ 109827 h 316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58" h="316089">
                  <a:moveTo>
                    <a:pt x="947" y="109827"/>
                  </a:moveTo>
                  <a:cubicBezTo>
                    <a:pt x="-18771" y="181074"/>
                    <a:pt x="48572" y="284516"/>
                    <a:pt x="143822" y="309852"/>
                  </a:cubicBezTo>
                  <a:cubicBezTo>
                    <a:pt x="247264" y="337380"/>
                    <a:pt x="365659" y="268133"/>
                    <a:pt x="381947" y="176502"/>
                  </a:cubicBezTo>
                  <a:cubicBezTo>
                    <a:pt x="389281" y="126896"/>
                    <a:pt x="371373" y="76909"/>
                    <a:pt x="334322" y="43152"/>
                  </a:cubicBezTo>
                  <a:cubicBezTo>
                    <a:pt x="240404" y="-41716"/>
                    <a:pt x="29522" y="7624"/>
                    <a:pt x="947" y="109827"/>
                  </a:cubicBezTo>
                  <a:close/>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04" name="手繪多邊形 103">
              <a:extLst>
                <a:ext uri="{FF2B5EF4-FFF2-40B4-BE49-F238E27FC236}">
                  <a16:creationId xmlns:a16="http://schemas.microsoft.com/office/drawing/2014/main" id="{8980670C-801A-3E9E-C5E5-8CD5319ABDB4}"/>
                </a:ext>
              </a:extLst>
            </p:cNvPr>
            <p:cNvSpPr/>
            <p:nvPr/>
          </p:nvSpPr>
          <p:spPr>
            <a:xfrm>
              <a:off x="6800260" y="1911703"/>
              <a:ext cx="975408" cy="990620"/>
            </a:xfrm>
            <a:custGeom>
              <a:avLst/>
              <a:gdLst>
                <a:gd name="connsiteX0" fmla="*/ 12479 w 975408"/>
                <a:gd name="connsiteY0" fmla="*/ 402931 h 990620"/>
                <a:gd name="connsiteX1" fmla="*/ 579786 w 975408"/>
                <a:gd name="connsiteY1" fmla="*/ 8691 h 990620"/>
                <a:gd name="connsiteX2" fmla="*/ 963740 w 975408"/>
                <a:gd name="connsiteY2" fmla="*/ 582953 h 990620"/>
                <a:gd name="connsiteX3" fmla="*/ 396430 w 975408"/>
                <a:gd name="connsiteY3" fmla="*/ 977193 h 990620"/>
                <a:gd name="connsiteX4" fmla="*/ 12479 w 975408"/>
                <a:gd name="connsiteY4" fmla="*/ 402931 h 99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408" h="990620">
                  <a:moveTo>
                    <a:pt x="12479" y="402931"/>
                  </a:moveTo>
                  <a:cubicBezTo>
                    <a:pt x="63055" y="135469"/>
                    <a:pt x="308705" y="-42649"/>
                    <a:pt x="579786" y="8691"/>
                  </a:cubicBezTo>
                  <a:cubicBezTo>
                    <a:pt x="850870" y="60031"/>
                    <a:pt x="1014413" y="315491"/>
                    <a:pt x="963740" y="582953"/>
                  </a:cubicBezTo>
                  <a:cubicBezTo>
                    <a:pt x="913068" y="850415"/>
                    <a:pt x="735140" y="1044059"/>
                    <a:pt x="396430" y="977193"/>
                  </a:cubicBezTo>
                  <a:cubicBezTo>
                    <a:pt x="27813" y="907375"/>
                    <a:pt x="-38195" y="670393"/>
                    <a:pt x="12479" y="402931"/>
                  </a:cubicBezTo>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05" name="手繪多邊形 104">
              <a:extLst>
                <a:ext uri="{FF2B5EF4-FFF2-40B4-BE49-F238E27FC236}">
                  <a16:creationId xmlns:a16="http://schemas.microsoft.com/office/drawing/2014/main" id="{561C4E9A-699B-1BAA-B563-00AF4F1499DA}"/>
                </a:ext>
              </a:extLst>
            </p:cNvPr>
            <p:cNvSpPr/>
            <p:nvPr/>
          </p:nvSpPr>
          <p:spPr>
            <a:xfrm>
              <a:off x="6694599" y="2238898"/>
              <a:ext cx="217259" cy="243466"/>
            </a:xfrm>
            <a:custGeom>
              <a:avLst/>
              <a:gdLst>
                <a:gd name="connsiteX0" fmla="*/ 211485 w 217259"/>
                <a:gd name="connsiteY0" fmla="*/ 154221 h 243466"/>
                <a:gd name="connsiteX1" fmla="*/ 182910 w 217259"/>
                <a:gd name="connsiteY1" fmla="*/ 33254 h 243466"/>
                <a:gd name="connsiteX2" fmla="*/ 52607 w 217259"/>
                <a:gd name="connsiteY2" fmla="*/ 14775 h 243466"/>
                <a:gd name="connsiteX3" fmla="*/ -1781 w 217259"/>
                <a:gd name="connsiteY3" fmla="*/ 127171 h 243466"/>
                <a:gd name="connsiteX4" fmla="*/ 38414 w 217259"/>
                <a:gd name="connsiteY4" fmla="*/ 207942 h 243466"/>
                <a:gd name="connsiteX5" fmla="*/ 150715 w 217259"/>
                <a:gd name="connsiteY5" fmla="*/ 240804 h 243466"/>
                <a:gd name="connsiteX6" fmla="*/ 211390 w 217259"/>
                <a:gd name="connsiteY6" fmla="*/ 154221 h 24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259" h="243466">
                  <a:moveTo>
                    <a:pt x="211485" y="154221"/>
                  </a:moveTo>
                  <a:cubicBezTo>
                    <a:pt x="221485" y="113359"/>
                    <a:pt x="207674" y="66020"/>
                    <a:pt x="182910" y="33254"/>
                  </a:cubicBezTo>
                  <a:cubicBezTo>
                    <a:pt x="155191" y="-3512"/>
                    <a:pt x="91183" y="-10275"/>
                    <a:pt x="52607" y="14775"/>
                  </a:cubicBezTo>
                  <a:cubicBezTo>
                    <a:pt x="14411" y="38721"/>
                    <a:pt x="-6734" y="82374"/>
                    <a:pt x="-1781" y="127171"/>
                  </a:cubicBezTo>
                  <a:cubicBezTo>
                    <a:pt x="1554" y="158032"/>
                    <a:pt x="15841" y="186683"/>
                    <a:pt x="38414" y="207942"/>
                  </a:cubicBezTo>
                  <a:cubicBezTo>
                    <a:pt x="68134" y="236784"/>
                    <a:pt x="110138" y="249081"/>
                    <a:pt x="150715" y="240804"/>
                  </a:cubicBezTo>
                  <a:cubicBezTo>
                    <a:pt x="179290" y="234422"/>
                    <a:pt x="201674" y="194322"/>
                    <a:pt x="211390" y="154221"/>
                  </a:cubicBezTo>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06" name="手繪多邊形 105">
              <a:extLst>
                <a:ext uri="{FF2B5EF4-FFF2-40B4-BE49-F238E27FC236}">
                  <a16:creationId xmlns:a16="http://schemas.microsoft.com/office/drawing/2014/main" id="{8454C131-ADDA-CD78-6D82-A03438A14E59}"/>
                </a:ext>
              </a:extLst>
            </p:cNvPr>
            <p:cNvSpPr/>
            <p:nvPr/>
          </p:nvSpPr>
          <p:spPr>
            <a:xfrm>
              <a:off x="6744797" y="2293608"/>
              <a:ext cx="97236" cy="125095"/>
            </a:xfrm>
            <a:custGeom>
              <a:avLst/>
              <a:gdLst>
                <a:gd name="connsiteX0" fmla="*/ 41844 w 97236"/>
                <a:gd name="connsiteY0" fmla="*/ 124276 h 125095"/>
                <a:gd name="connsiteX1" fmla="*/ 9934 w 97236"/>
                <a:gd name="connsiteY1" fmla="*/ 103797 h 125095"/>
                <a:gd name="connsiteX2" fmla="*/ -2163 w 97236"/>
                <a:gd name="connsiteY2" fmla="*/ 71984 h 125095"/>
                <a:gd name="connsiteX3" fmla="*/ 25745 w 97236"/>
                <a:gd name="connsiteY3" fmla="*/ 8928 h 125095"/>
                <a:gd name="connsiteX4" fmla="*/ 93469 w 97236"/>
                <a:gd name="connsiteY4" fmla="*/ 17120 h 125095"/>
                <a:gd name="connsiteX5" fmla="*/ 92515 w 97236"/>
                <a:gd name="connsiteY5" fmla="*/ 25597 h 125095"/>
                <a:gd name="connsiteX6" fmla="*/ 83944 w 97236"/>
                <a:gd name="connsiteY6" fmla="*/ 24645 h 125095"/>
                <a:gd name="connsiteX7" fmla="*/ 32510 w 97236"/>
                <a:gd name="connsiteY7" fmla="*/ 18930 h 125095"/>
                <a:gd name="connsiteX8" fmla="*/ 9934 w 97236"/>
                <a:gd name="connsiteY8" fmla="*/ 71127 h 125095"/>
                <a:gd name="connsiteX9" fmla="*/ 19459 w 97236"/>
                <a:gd name="connsiteY9" fmla="*/ 96654 h 125095"/>
                <a:gd name="connsiteX10" fmla="*/ 43749 w 97236"/>
                <a:gd name="connsiteY10" fmla="*/ 112370 h 125095"/>
                <a:gd name="connsiteX11" fmla="*/ 68419 w 97236"/>
                <a:gd name="connsiteY11" fmla="*/ 100178 h 125095"/>
                <a:gd name="connsiteX12" fmla="*/ 60417 w 97236"/>
                <a:gd name="connsiteY12" fmla="*/ 72355 h 125095"/>
                <a:gd name="connsiteX13" fmla="*/ 57464 w 97236"/>
                <a:gd name="connsiteY13" fmla="*/ 71031 h 125095"/>
                <a:gd name="connsiteX14" fmla="*/ 42130 w 97236"/>
                <a:gd name="connsiteY14" fmla="*/ 71031 h 125095"/>
                <a:gd name="connsiteX15" fmla="*/ 32605 w 97236"/>
                <a:gd name="connsiteY15" fmla="*/ 82080 h 125095"/>
                <a:gd name="connsiteX16" fmla="*/ 25366 w 97236"/>
                <a:gd name="connsiteY16" fmla="*/ 86567 h 125095"/>
                <a:gd name="connsiteX17" fmla="*/ 25366 w 97236"/>
                <a:gd name="connsiteY17" fmla="*/ 86557 h 125095"/>
                <a:gd name="connsiteX18" fmla="*/ 20794 w 97236"/>
                <a:gd name="connsiteY18" fmla="*/ 79318 h 125095"/>
                <a:gd name="connsiteX19" fmla="*/ 36986 w 97236"/>
                <a:gd name="connsiteY19" fmla="*/ 60268 h 125095"/>
                <a:gd name="connsiteX20" fmla="*/ 62703 w 97236"/>
                <a:gd name="connsiteY20" fmla="*/ 60268 h 125095"/>
                <a:gd name="connsiteX21" fmla="*/ 80705 w 97236"/>
                <a:gd name="connsiteY21" fmla="*/ 102692 h 125095"/>
                <a:gd name="connsiteX22" fmla="*/ 79467 w 97236"/>
                <a:gd name="connsiteY22" fmla="*/ 105321 h 125095"/>
                <a:gd name="connsiteX23" fmla="*/ 41844 w 97236"/>
                <a:gd name="connsiteY23" fmla="*/ 124276 h 12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236" h="125095">
                  <a:moveTo>
                    <a:pt x="41844" y="124276"/>
                  </a:moveTo>
                  <a:cubicBezTo>
                    <a:pt x="29080" y="121609"/>
                    <a:pt x="17650" y="114313"/>
                    <a:pt x="9934" y="103797"/>
                  </a:cubicBezTo>
                  <a:cubicBezTo>
                    <a:pt x="3077" y="94482"/>
                    <a:pt x="-1114" y="83490"/>
                    <a:pt x="-2163" y="71984"/>
                  </a:cubicBezTo>
                  <a:cubicBezTo>
                    <a:pt x="-4544" y="47524"/>
                    <a:pt x="6030" y="23606"/>
                    <a:pt x="25745" y="8928"/>
                  </a:cubicBezTo>
                  <a:cubicBezTo>
                    <a:pt x="47176" y="-5769"/>
                    <a:pt x="76133" y="-2264"/>
                    <a:pt x="93469" y="17120"/>
                  </a:cubicBezTo>
                  <a:cubicBezTo>
                    <a:pt x="95469" y="19730"/>
                    <a:pt x="95087" y="23502"/>
                    <a:pt x="92515" y="25597"/>
                  </a:cubicBezTo>
                  <a:cubicBezTo>
                    <a:pt x="89850" y="27655"/>
                    <a:pt x="86039" y="27226"/>
                    <a:pt x="83944" y="24645"/>
                  </a:cubicBezTo>
                  <a:cubicBezTo>
                    <a:pt x="70514" y="10338"/>
                    <a:pt x="48702" y="7909"/>
                    <a:pt x="32510" y="18930"/>
                  </a:cubicBezTo>
                  <a:cubicBezTo>
                    <a:pt x="16315" y="31169"/>
                    <a:pt x="7839" y="50972"/>
                    <a:pt x="9934" y="71127"/>
                  </a:cubicBezTo>
                  <a:cubicBezTo>
                    <a:pt x="10793" y="80337"/>
                    <a:pt x="14030" y="89148"/>
                    <a:pt x="19459" y="96654"/>
                  </a:cubicBezTo>
                  <a:cubicBezTo>
                    <a:pt x="25366" y="104664"/>
                    <a:pt x="34033" y="110246"/>
                    <a:pt x="43749" y="112370"/>
                  </a:cubicBezTo>
                  <a:cubicBezTo>
                    <a:pt x="53846" y="114551"/>
                    <a:pt x="64036" y="109493"/>
                    <a:pt x="68419" y="100178"/>
                  </a:cubicBezTo>
                  <a:cubicBezTo>
                    <a:pt x="73847" y="90272"/>
                    <a:pt x="70324" y="77813"/>
                    <a:pt x="60417" y="72355"/>
                  </a:cubicBezTo>
                  <a:cubicBezTo>
                    <a:pt x="59464" y="71841"/>
                    <a:pt x="58513" y="71393"/>
                    <a:pt x="57464" y="71031"/>
                  </a:cubicBezTo>
                  <a:cubicBezTo>
                    <a:pt x="52606" y="68602"/>
                    <a:pt x="46988" y="68602"/>
                    <a:pt x="42130" y="71031"/>
                  </a:cubicBezTo>
                  <a:cubicBezTo>
                    <a:pt x="37463" y="73155"/>
                    <a:pt x="34033" y="77184"/>
                    <a:pt x="32605" y="82080"/>
                  </a:cubicBezTo>
                  <a:cubicBezTo>
                    <a:pt x="31842" y="85309"/>
                    <a:pt x="28603" y="87319"/>
                    <a:pt x="25366" y="86567"/>
                  </a:cubicBezTo>
                  <a:cubicBezTo>
                    <a:pt x="25366" y="86567"/>
                    <a:pt x="25366" y="86557"/>
                    <a:pt x="25366" y="86557"/>
                  </a:cubicBezTo>
                  <a:cubicBezTo>
                    <a:pt x="22127" y="85805"/>
                    <a:pt x="20127" y="82576"/>
                    <a:pt x="20794" y="79318"/>
                  </a:cubicBezTo>
                  <a:cubicBezTo>
                    <a:pt x="23080" y="70879"/>
                    <a:pt x="29080" y="63907"/>
                    <a:pt x="36986" y="60268"/>
                  </a:cubicBezTo>
                  <a:cubicBezTo>
                    <a:pt x="45081" y="56191"/>
                    <a:pt x="54606" y="56191"/>
                    <a:pt x="62703" y="60268"/>
                  </a:cubicBezTo>
                  <a:cubicBezTo>
                    <a:pt x="79372" y="67021"/>
                    <a:pt x="87469" y="86014"/>
                    <a:pt x="80705" y="102692"/>
                  </a:cubicBezTo>
                  <a:cubicBezTo>
                    <a:pt x="80325" y="103588"/>
                    <a:pt x="79944" y="104464"/>
                    <a:pt x="79467" y="105321"/>
                  </a:cubicBezTo>
                  <a:cubicBezTo>
                    <a:pt x="72800" y="119580"/>
                    <a:pt x="57273" y="127419"/>
                    <a:pt x="41844" y="124276"/>
                  </a:cubicBezTo>
                  <a:close/>
                </a:path>
              </a:pathLst>
            </a:custGeom>
            <a:solidFill>
              <a:srgbClr val="FF9666"/>
            </a:solidFill>
            <a:ln w="9525" cap="flat">
              <a:noFill/>
              <a:prstDash val="solid"/>
              <a:miter/>
            </a:ln>
          </p:spPr>
          <p:txBody>
            <a:bodyPr rtlCol="0" anchor="ctr"/>
            <a:lstStyle/>
            <a:p>
              <a:endParaRPr lang="zh-CN" altLang="en-US">
                <a:cs typeface="+mn-ea"/>
                <a:sym typeface="+mn-lt"/>
              </a:endParaRPr>
            </a:p>
          </p:txBody>
        </p:sp>
        <p:sp>
          <p:nvSpPr>
            <p:cNvPr id="107" name="手繪多邊形 106">
              <a:extLst>
                <a:ext uri="{FF2B5EF4-FFF2-40B4-BE49-F238E27FC236}">
                  <a16:creationId xmlns:a16="http://schemas.microsoft.com/office/drawing/2014/main" id="{CA037FB2-69C0-D084-4220-5493BBD4D9ED}"/>
                </a:ext>
              </a:extLst>
            </p:cNvPr>
            <p:cNvSpPr/>
            <p:nvPr/>
          </p:nvSpPr>
          <p:spPr>
            <a:xfrm>
              <a:off x="6852533" y="2389805"/>
              <a:ext cx="197937" cy="197966"/>
            </a:xfrm>
            <a:custGeom>
              <a:avLst/>
              <a:gdLst>
                <a:gd name="connsiteX0" fmla="*/ -743 w 197937"/>
                <a:gd name="connsiteY0" fmla="*/ 80372 h 197966"/>
                <a:gd name="connsiteX1" fmla="*/ 114987 w 197937"/>
                <a:gd name="connsiteY1" fmla="*/ 1629 h 197966"/>
                <a:gd name="connsiteX2" fmla="*/ 193664 w 197937"/>
                <a:gd name="connsiteY2" fmla="*/ 117339 h 197966"/>
                <a:gd name="connsiteX3" fmla="*/ 78124 w 197937"/>
                <a:gd name="connsiteY3" fmla="*/ 196101 h 197966"/>
                <a:gd name="connsiteX4" fmla="*/ -743 w 197937"/>
                <a:gd name="connsiteY4" fmla="*/ 80486 h 197966"/>
                <a:gd name="connsiteX5" fmla="*/ -743 w 197937"/>
                <a:gd name="connsiteY5" fmla="*/ 80467 h 19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37" h="197966">
                  <a:moveTo>
                    <a:pt x="-743" y="80372"/>
                  </a:moveTo>
                  <a:cubicBezTo>
                    <a:pt x="9449" y="26680"/>
                    <a:pt x="61265" y="-8582"/>
                    <a:pt x="114987" y="1629"/>
                  </a:cubicBezTo>
                  <a:cubicBezTo>
                    <a:pt x="168612" y="11840"/>
                    <a:pt x="203949" y="63637"/>
                    <a:pt x="193664" y="117339"/>
                  </a:cubicBezTo>
                  <a:cubicBezTo>
                    <a:pt x="183471" y="170984"/>
                    <a:pt x="131751" y="206226"/>
                    <a:pt x="78124" y="196101"/>
                  </a:cubicBezTo>
                  <a:cubicBezTo>
                    <a:pt x="24404" y="185957"/>
                    <a:pt x="-10933" y="134188"/>
                    <a:pt x="-743" y="80486"/>
                  </a:cubicBezTo>
                  <a:cubicBezTo>
                    <a:pt x="-743" y="80477"/>
                    <a:pt x="-743" y="80477"/>
                    <a:pt x="-743" y="80467"/>
                  </a:cubicBezTo>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08" name="手繪多邊形 107">
              <a:extLst>
                <a:ext uri="{FF2B5EF4-FFF2-40B4-BE49-F238E27FC236}">
                  <a16:creationId xmlns:a16="http://schemas.microsoft.com/office/drawing/2014/main" id="{8E377ED8-00B5-4017-66BA-64D9435ADFC5}"/>
                </a:ext>
              </a:extLst>
            </p:cNvPr>
            <p:cNvSpPr/>
            <p:nvPr/>
          </p:nvSpPr>
          <p:spPr>
            <a:xfrm>
              <a:off x="7404793" y="2494301"/>
              <a:ext cx="197977" cy="197962"/>
            </a:xfrm>
            <a:custGeom>
              <a:avLst/>
              <a:gdLst>
                <a:gd name="connsiteX0" fmla="*/ -743 w 197977"/>
                <a:gd name="connsiteY0" fmla="*/ 80460 h 197962"/>
                <a:gd name="connsiteX1" fmla="*/ 114892 w 197977"/>
                <a:gd name="connsiteY1" fmla="*/ 1612 h 197962"/>
                <a:gd name="connsiteX2" fmla="*/ 193759 w 197977"/>
                <a:gd name="connsiteY2" fmla="*/ 117236 h 197962"/>
                <a:gd name="connsiteX3" fmla="*/ 78124 w 197977"/>
                <a:gd name="connsiteY3" fmla="*/ 196094 h 197962"/>
                <a:gd name="connsiteX4" fmla="*/ -743 w 197977"/>
                <a:gd name="connsiteY4" fmla="*/ 80479 h 197962"/>
                <a:gd name="connsiteX5" fmla="*/ -743 w 197977"/>
                <a:gd name="connsiteY5" fmla="*/ 80460 h 19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77" h="197962">
                  <a:moveTo>
                    <a:pt x="-743" y="80460"/>
                  </a:moveTo>
                  <a:cubicBezTo>
                    <a:pt x="9449" y="26758"/>
                    <a:pt x="61169" y="-8551"/>
                    <a:pt x="114892" y="1612"/>
                  </a:cubicBezTo>
                  <a:cubicBezTo>
                    <a:pt x="168612" y="11766"/>
                    <a:pt x="203854" y="63534"/>
                    <a:pt x="193759" y="117236"/>
                  </a:cubicBezTo>
                  <a:cubicBezTo>
                    <a:pt x="183567" y="170938"/>
                    <a:pt x="131846" y="206238"/>
                    <a:pt x="78124" y="196094"/>
                  </a:cubicBezTo>
                  <a:cubicBezTo>
                    <a:pt x="24404" y="185950"/>
                    <a:pt x="-10933" y="134181"/>
                    <a:pt x="-743" y="80479"/>
                  </a:cubicBezTo>
                  <a:cubicBezTo>
                    <a:pt x="-743" y="80470"/>
                    <a:pt x="-743" y="80470"/>
                    <a:pt x="-743" y="80460"/>
                  </a:cubicBezTo>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09" name="手繪多邊形 108">
              <a:extLst>
                <a:ext uri="{FF2B5EF4-FFF2-40B4-BE49-F238E27FC236}">
                  <a16:creationId xmlns:a16="http://schemas.microsoft.com/office/drawing/2014/main" id="{67BE8AF3-4E16-E7BD-9143-00C3235A5543}"/>
                </a:ext>
              </a:extLst>
            </p:cNvPr>
            <p:cNvSpPr/>
            <p:nvPr/>
          </p:nvSpPr>
          <p:spPr>
            <a:xfrm>
              <a:off x="7188885" y="2421143"/>
              <a:ext cx="73521" cy="46442"/>
            </a:xfrm>
            <a:custGeom>
              <a:avLst/>
              <a:gdLst>
                <a:gd name="connsiteX0" fmla="*/ 3805 w 73521"/>
                <a:gd name="connsiteY0" fmla="*/ 37413 h 46442"/>
                <a:gd name="connsiteX1" fmla="*/ 3328 w 73521"/>
                <a:gd name="connsiteY1" fmla="*/ 37413 h 46442"/>
                <a:gd name="connsiteX2" fmla="*/ -2290 w 73521"/>
                <a:gd name="connsiteY2" fmla="*/ 28212 h 46442"/>
                <a:gd name="connsiteX3" fmla="*/ -2195 w 73521"/>
                <a:gd name="connsiteY3" fmla="*/ 27888 h 46442"/>
                <a:gd name="connsiteX4" fmla="*/ 40001 w 73521"/>
                <a:gd name="connsiteY4" fmla="*/ 265 h 46442"/>
                <a:gd name="connsiteX5" fmla="*/ 40763 w 73521"/>
                <a:gd name="connsiteY5" fmla="*/ 265 h 46442"/>
                <a:gd name="connsiteX6" fmla="*/ 70957 w 73521"/>
                <a:gd name="connsiteY6" fmla="*/ 39889 h 46442"/>
                <a:gd name="connsiteX7" fmla="*/ 62195 w 73521"/>
                <a:gd name="connsiteY7" fmla="*/ 46214 h 46442"/>
                <a:gd name="connsiteX8" fmla="*/ 55811 w 73521"/>
                <a:gd name="connsiteY8" fmla="*/ 38651 h 46442"/>
                <a:gd name="connsiteX9" fmla="*/ 35524 w 73521"/>
                <a:gd name="connsiteY9" fmla="*/ 15077 h 46442"/>
                <a:gd name="connsiteX10" fmla="*/ 12567 w 73521"/>
                <a:gd name="connsiteY10" fmla="*/ 31507 h 46442"/>
                <a:gd name="connsiteX11" fmla="*/ 3805 w 73521"/>
                <a:gd name="connsiteY11" fmla="*/ 37413 h 4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521" h="46442">
                  <a:moveTo>
                    <a:pt x="3805" y="37413"/>
                  </a:moveTo>
                  <a:lnTo>
                    <a:pt x="3328" y="37413"/>
                  </a:lnTo>
                  <a:cubicBezTo>
                    <a:pt x="-767" y="36422"/>
                    <a:pt x="-3243" y="32298"/>
                    <a:pt x="-2290" y="28212"/>
                  </a:cubicBezTo>
                  <a:cubicBezTo>
                    <a:pt x="-2290" y="28107"/>
                    <a:pt x="-2195" y="27993"/>
                    <a:pt x="-2195" y="27888"/>
                  </a:cubicBezTo>
                  <a:cubicBezTo>
                    <a:pt x="2854" y="9352"/>
                    <a:pt x="20951" y="-2487"/>
                    <a:pt x="40001" y="265"/>
                  </a:cubicBezTo>
                  <a:lnTo>
                    <a:pt x="40763" y="265"/>
                  </a:lnTo>
                  <a:cubicBezTo>
                    <a:pt x="59241" y="4152"/>
                    <a:pt x="72099" y="21020"/>
                    <a:pt x="70957" y="39889"/>
                  </a:cubicBezTo>
                  <a:cubicBezTo>
                    <a:pt x="70289" y="44042"/>
                    <a:pt x="66385" y="46881"/>
                    <a:pt x="62195" y="46214"/>
                  </a:cubicBezTo>
                  <a:cubicBezTo>
                    <a:pt x="58478" y="45623"/>
                    <a:pt x="55811" y="42414"/>
                    <a:pt x="55811" y="38651"/>
                  </a:cubicBezTo>
                  <a:cubicBezTo>
                    <a:pt x="56669" y="26535"/>
                    <a:pt x="47621" y="15982"/>
                    <a:pt x="35524" y="15077"/>
                  </a:cubicBezTo>
                  <a:cubicBezTo>
                    <a:pt x="24855" y="14286"/>
                    <a:pt x="15235" y="21201"/>
                    <a:pt x="12567" y="31507"/>
                  </a:cubicBezTo>
                  <a:cubicBezTo>
                    <a:pt x="11712" y="35508"/>
                    <a:pt x="7805" y="38118"/>
                    <a:pt x="3805" y="37413"/>
                  </a:cubicBezTo>
                  <a:close/>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10" name="手繪多邊形 109">
              <a:extLst>
                <a:ext uri="{FF2B5EF4-FFF2-40B4-BE49-F238E27FC236}">
                  <a16:creationId xmlns:a16="http://schemas.microsoft.com/office/drawing/2014/main" id="{D60607AD-B5AA-73CD-E14F-12A21D8A55D2}"/>
                </a:ext>
              </a:extLst>
            </p:cNvPr>
            <p:cNvSpPr/>
            <p:nvPr/>
          </p:nvSpPr>
          <p:spPr>
            <a:xfrm>
              <a:off x="6814401" y="1892061"/>
              <a:ext cx="1068418" cy="677729"/>
            </a:xfrm>
            <a:custGeom>
              <a:avLst/>
              <a:gdLst>
                <a:gd name="connsiteX0" fmla="*/ 1064948 w 1068418"/>
                <a:gd name="connsiteY0" fmla="*/ 389045 h 677729"/>
                <a:gd name="connsiteX1" fmla="*/ 911404 w 1068418"/>
                <a:gd name="connsiteY1" fmla="*/ 122344 h 677729"/>
                <a:gd name="connsiteX2" fmla="*/ 785007 w 1068418"/>
                <a:gd name="connsiteY2" fmla="*/ 63480 h 677729"/>
                <a:gd name="connsiteX3" fmla="*/ 568408 w 1068418"/>
                <a:gd name="connsiteY3" fmla="*/ 14236 h 677729"/>
                <a:gd name="connsiteX4" fmla="*/ 369813 w 1068418"/>
                <a:gd name="connsiteY4" fmla="*/ 1472 h 677729"/>
                <a:gd name="connsiteX5" fmla="*/ 182646 w 1068418"/>
                <a:gd name="connsiteY5" fmla="*/ 63575 h 677729"/>
                <a:gd name="connsiteX6" fmla="*/ 26818 w 1068418"/>
                <a:gd name="connsiteY6" fmla="*/ 244550 h 677729"/>
                <a:gd name="connsiteX7" fmla="*/ -1757 w 1068418"/>
                <a:gd name="connsiteY7" fmla="*/ 374471 h 677729"/>
                <a:gd name="connsiteX8" fmla="*/ 18435 w 1068418"/>
                <a:gd name="connsiteY8" fmla="*/ 502202 h 677729"/>
                <a:gd name="connsiteX9" fmla="*/ 23769 w 1068418"/>
                <a:gd name="connsiteY9" fmla="*/ 506202 h 677729"/>
                <a:gd name="connsiteX10" fmla="*/ 24246 w 1068418"/>
                <a:gd name="connsiteY10" fmla="*/ 506202 h 677729"/>
                <a:gd name="connsiteX11" fmla="*/ 30913 w 1068418"/>
                <a:gd name="connsiteY11" fmla="*/ 503630 h 677729"/>
                <a:gd name="connsiteX12" fmla="*/ 83301 w 1068418"/>
                <a:gd name="connsiteY12" fmla="*/ 420668 h 677729"/>
                <a:gd name="connsiteX13" fmla="*/ 103399 w 1068418"/>
                <a:gd name="connsiteY13" fmla="*/ 385520 h 677729"/>
                <a:gd name="connsiteX14" fmla="*/ 184266 w 1068418"/>
                <a:gd name="connsiteY14" fmla="*/ 216928 h 677729"/>
                <a:gd name="connsiteX15" fmla="*/ 187217 w 1068418"/>
                <a:gd name="connsiteY15" fmla="*/ 209974 h 677729"/>
                <a:gd name="connsiteX16" fmla="*/ 178741 w 1068418"/>
                <a:gd name="connsiteY16" fmla="*/ 247503 h 677729"/>
                <a:gd name="connsiteX17" fmla="*/ 171216 w 1068418"/>
                <a:gd name="connsiteY17" fmla="*/ 281888 h 677729"/>
                <a:gd name="connsiteX18" fmla="*/ 176932 w 1068418"/>
                <a:gd name="connsiteY18" fmla="*/ 290651 h 677729"/>
                <a:gd name="connsiteX19" fmla="*/ 326951 w 1068418"/>
                <a:gd name="connsiteY19" fmla="*/ 319226 h 677729"/>
                <a:gd name="connsiteX20" fmla="*/ 334855 w 1068418"/>
                <a:gd name="connsiteY20" fmla="*/ 314273 h 677729"/>
                <a:gd name="connsiteX21" fmla="*/ 392577 w 1068418"/>
                <a:gd name="connsiteY21" fmla="*/ 197211 h 677729"/>
                <a:gd name="connsiteX22" fmla="*/ 390959 w 1068418"/>
                <a:gd name="connsiteY22" fmla="*/ 212165 h 677729"/>
                <a:gd name="connsiteX23" fmla="*/ 381434 w 1068418"/>
                <a:gd name="connsiteY23" fmla="*/ 323036 h 677729"/>
                <a:gd name="connsiteX24" fmla="*/ 387624 w 1068418"/>
                <a:gd name="connsiteY24" fmla="*/ 330752 h 677729"/>
                <a:gd name="connsiteX25" fmla="*/ 437630 w 1068418"/>
                <a:gd name="connsiteY25" fmla="*/ 340277 h 677729"/>
                <a:gd name="connsiteX26" fmla="*/ 550502 w 1068418"/>
                <a:gd name="connsiteY26" fmla="*/ 361422 h 677729"/>
                <a:gd name="connsiteX27" fmla="*/ 558692 w 1068418"/>
                <a:gd name="connsiteY27" fmla="*/ 356660 h 677729"/>
                <a:gd name="connsiteX28" fmla="*/ 580028 w 1068418"/>
                <a:gd name="connsiteY28" fmla="*/ 296652 h 677729"/>
                <a:gd name="connsiteX29" fmla="*/ 600604 w 1068418"/>
                <a:gd name="connsiteY29" fmla="*/ 237407 h 677729"/>
                <a:gd name="connsiteX30" fmla="*/ 602890 w 1068418"/>
                <a:gd name="connsiteY30" fmla="*/ 277031 h 677729"/>
                <a:gd name="connsiteX31" fmla="*/ 608129 w 1068418"/>
                <a:gd name="connsiteY31" fmla="*/ 366470 h 677729"/>
                <a:gd name="connsiteX32" fmla="*/ 613747 w 1068418"/>
                <a:gd name="connsiteY32" fmla="*/ 373328 h 677729"/>
                <a:gd name="connsiteX33" fmla="*/ 766910 w 1068418"/>
                <a:gd name="connsiteY33" fmla="*/ 402379 h 677729"/>
                <a:gd name="connsiteX34" fmla="*/ 775482 w 1068418"/>
                <a:gd name="connsiteY34" fmla="*/ 396474 h 677729"/>
                <a:gd name="connsiteX35" fmla="*/ 783197 w 1068418"/>
                <a:gd name="connsiteY35" fmla="*/ 355421 h 677729"/>
                <a:gd name="connsiteX36" fmla="*/ 794627 w 1068418"/>
                <a:gd name="connsiteY36" fmla="*/ 298748 h 677729"/>
                <a:gd name="connsiteX37" fmla="*/ 828632 w 1068418"/>
                <a:gd name="connsiteY37" fmla="*/ 488200 h 677729"/>
                <a:gd name="connsiteX38" fmla="*/ 928740 w 1068418"/>
                <a:gd name="connsiteY38" fmla="*/ 674795 h 677729"/>
                <a:gd name="connsiteX39" fmla="*/ 939502 w 1068418"/>
                <a:gd name="connsiteY39" fmla="*/ 675880 h 677729"/>
                <a:gd name="connsiteX40" fmla="*/ 940551 w 1068418"/>
                <a:gd name="connsiteY40" fmla="*/ 674795 h 677729"/>
                <a:gd name="connsiteX41" fmla="*/ 1064948 w 1068418"/>
                <a:gd name="connsiteY41" fmla="*/ 389045 h 6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8418" h="677729">
                  <a:moveTo>
                    <a:pt x="1064948" y="389045"/>
                  </a:moveTo>
                  <a:cubicBezTo>
                    <a:pt x="1055518" y="281888"/>
                    <a:pt x="999319" y="184343"/>
                    <a:pt x="911404" y="122344"/>
                  </a:cubicBezTo>
                  <a:cubicBezTo>
                    <a:pt x="872257" y="96808"/>
                    <a:pt x="829681" y="76996"/>
                    <a:pt x="785007" y="63480"/>
                  </a:cubicBezTo>
                  <a:cubicBezTo>
                    <a:pt x="714236" y="41153"/>
                    <a:pt x="641846" y="24685"/>
                    <a:pt x="568408" y="14236"/>
                  </a:cubicBezTo>
                  <a:cubicBezTo>
                    <a:pt x="508972" y="4711"/>
                    <a:pt x="438870" y="-3767"/>
                    <a:pt x="369813" y="1472"/>
                  </a:cubicBezTo>
                  <a:cubicBezTo>
                    <a:pt x="303615" y="8064"/>
                    <a:pt x="239700" y="29276"/>
                    <a:pt x="182646" y="63575"/>
                  </a:cubicBezTo>
                  <a:cubicBezTo>
                    <a:pt x="111876" y="104723"/>
                    <a:pt x="57011" y="168455"/>
                    <a:pt x="26818" y="244550"/>
                  </a:cubicBezTo>
                  <a:cubicBezTo>
                    <a:pt x="10814" y="286184"/>
                    <a:pt x="1196" y="329980"/>
                    <a:pt x="-1757" y="374471"/>
                  </a:cubicBezTo>
                  <a:cubicBezTo>
                    <a:pt x="-4901" y="425620"/>
                    <a:pt x="2052" y="469721"/>
                    <a:pt x="18435" y="502202"/>
                  </a:cubicBezTo>
                  <a:cubicBezTo>
                    <a:pt x="19484" y="504287"/>
                    <a:pt x="21483" y="505754"/>
                    <a:pt x="23769" y="506202"/>
                  </a:cubicBezTo>
                  <a:lnTo>
                    <a:pt x="24246" y="506202"/>
                  </a:lnTo>
                  <a:cubicBezTo>
                    <a:pt x="26723" y="506488"/>
                    <a:pt x="29199" y="505526"/>
                    <a:pt x="30913" y="503630"/>
                  </a:cubicBezTo>
                  <a:cubicBezTo>
                    <a:pt x="51012" y="477741"/>
                    <a:pt x="68536" y="449957"/>
                    <a:pt x="83301" y="420668"/>
                  </a:cubicBezTo>
                  <a:cubicBezTo>
                    <a:pt x="91016" y="406475"/>
                    <a:pt x="97683" y="394283"/>
                    <a:pt x="103399" y="385520"/>
                  </a:cubicBezTo>
                  <a:cubicBezTo>
                    <a:pt x="131974" y="341515"/>
                    <a:pt x="153975" y="289223"/>
                    <a:pt x="184266" y="216928"/>
                  </a:cubicBezTo>
                  <a:cubicBezTo>
                    <a:pt x="185218" y="214642"/>
                    <a:pt x="186171" y="212261"/>
                    <a:pt x="187217" y="209974"/>
                  </a:cubicBezTo>
                  <a:cubicBezTo>
                    <a:pt x="184362" y="223119"/>
                    <a:pt x="181409" y="235978"/>
                    <a:pt x="178741" y="247503"/>
                  </a:cubicBezTo>
                  <a:cubicBezTo>
                    <a:pt x="175311" y="262743"/>
                    <a:pt x="172551" y="274840"/>
                    <a:pt x="171216" y="281888"/>
                  </a:cubicBezTo>
                  <a:cubicBezTo>
                    <a:pt x="170453" y="285860"/>
                    <a:pt x="173025" y="289708"/>
                    <a:pt x="176932" y="290651"/>
                  </a:cubicBezTo>
                  <a:cubicBezTo>
                    <a:pt x="226462" y="302691"/>
                    <a:pt x="276468" y="312235"/>
                    <a:pt x="326951" y="319226"/>
                  </a:cubicBezTo>
                  <a:cubicBezTo>
                    <a:pt x="330379" y="319607"/>
                    <a:pt x="333713" y="317559"/>
                    <a:pt x="334855" y="314273"/>
                  </a:cubicBezTo>
                  <a:cubicBezTo>
                    <a:pt x="351619" y="274068"/>
                    <a:pt x="370860" y="234968"/>
                    <a:pt x="392577" y="197211"/>
                  </a:cubicBezTo>
                  <a:cubicBezTo>
                    <a:pt x="392005" y="202259"/>
                    <a:pt x="391531" y="207307"/>
                    <a:pt x="390959" y="212165"/>
                  </a:cubicBezTo>
                  <a:cubicBezTo>
                    <a:pt x="386673" y="253313"/>
                    <a:pt x="382957" y="288365"/>
                    <a:pt x="381434" y="323036"/>
                  </a:cubicBezTo>
                  <a:cubicBezTo>
                    <a:pt x="381338" y="326780"/>
                    <a:pt x="383910" y="330047"/>
                    <a:pt x="387624" y="330752"/>
                  </a:cubicBezTo>
                  <a:cubicBezTo>
                    <a:pt x="402865" y="333609"/>
                    <a:pt x="419724" y="336943"/>
                    <a:pt x="437630" y="340277"/>
                  </a:cubicBezTo>
                  <a:cubicBezTo>
                    <a:pt x="474684" y="347611"/>
                    <a:pt x="516593" y="355898"/>
                    <a:pt x="550502" y="361422"/>
                  </a:cubicBezTo>
                  <a:cubicBezTo>
                    <a:pt x="554025" y="361965"/>
                    <a:pt x="557455" y="359984"/>
                    <a:pt x="558692" y="356660"/>
                  </a:cubicBezTo>
                  <a:cubicBezTo>
                    <a:pt x="565267" y="340277"/>
                    <a:pt x="572124" y="320083"/>
                    <a:pt x="580028" y="296652"/>
                  </a:cubicBezTo>
                  <a:cubicBezTo>
                    <a:pt x="586316" y="278174"/>
                    <a:pt x="593174" y="257981"/>
                    <a:pt x="600604" y="237407"/>
                  </a:cubicBezTo>
                  <a:cubicBezTo>
                    <a:pt x="601364" y="250170"/>
                    <a:pt x="602127" y="263410"/>
                    <a:pt x="602890" y="277031"/>
                  </a:cubicBezTo>
                  <a:cubicBezTo>
                    <a:pt x="604604" y="305606"/>
                    <a:pt x="606413" y="336752"/>
                    <a:pt x="608129" y="366470"/>
                  </a:cubicBezTo>
                  <a:cubicBezTo>
                    <a:pt x="608320" y="369718"/>
                    <a:pt x="610606" y="372481"/>
                    <a:pt x="613747" y="373328"/>
                  </a:cubicBezTo>
                  <a:cubicBezTo>
                    <a:pt x="647085" y="382853"/>
                    <a:pt x="716522" y="394760"/>
                    <a:pt x="766910" y="402379"/>
                  </a:cubicBezTo>
                  <a:cubicBezTo>
                    <a:pt x="770910" y="402970"/>
                    <a:pt x="774626" y="400389"/>
                    <a:pt x="775482" y="396474"/>
                  </a:cubicBezTo>
                  <a:cubicBezTo>
                    <a:pt x="778435" y="383329"/>
                    <a:pt x="780721" y="369709"/>
                    <a:pt x="783197" y="355421"/>
                  </a:cubicBezTo>
                  <a:cubicBezTo>
                    <a:pt x="786532" y="336371"/>
                    <a:pt x="789864" y="317321"/>
                    <a:pt x="794627" y="298748"/>
                  </a:cubicBezTo>
                  <a:cubicBezTo>
                    <a:pt x="798248" y="363041"/>
                    <a:pt x="809677" y="426659"/>
                    <a:pt x="828632" y="488200"/>
                  </a:cubicBezTo>
                  <a:cubicBezTo>
                    <a:pt x="850921" y="555742"/>
                    <a:pt x="884828" y="618883"/>
                    <a:pt x="928740" y="674795"/>
                  </a:cubicBezTo>
                  <a:cubicBezTo>
                    <a:pt x="931407" y="678052"/>
                    <a:pt x="936169" y="678547"/>
                    <a:pt x="939502" y="675880"/>
                  </a:cubicBezTo>
                  <a:cubicBezTo>
                    <a:pt x="939883" y="675557"/>
                    <a:pt x="940265" y="675195"/>
                    <a:pt x="940551" y="674795"/>
                  </a:cubicBezTo>
                  <a:cubicBezTo>
                    <a:pt x="1011702" y="582402"/>
                    <a:pt x="1074568" y="491343"/>
                    <a:pt x="1064948" y="389045"/>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11" name="手繪多邊形 110">
              <a:extLst>
                <a:ext uri="{FF2B5EF4-FFF2-40B4-BE49-F238E27FC236}">
                  <a16:creationId xmlns:a16="http://schemas.microsoft.com/office/drawing/2014/main" id="{88A0D3C2-08D2-6991-2C1B-49720F2C339A}"/>
                </a:ext>
              </a:extLst>
            </p:cNvPr>
            <p:cNvSpPr/>
            <p:nvPr/>
          </p:nvSpPr>
          <p:spPr>
            <a:xfrm>
              <a:off x="7018954" y="2322117"/>
              <a:ext cx="112853" cy="113182"/>
            </a:xfrm>
            <a:custGeom>
              <a:avLst/>
              <a:gdLst>
                <a:gd name="connsiteX0" fmla="*/ -1141 w 112853"/>
                <a:gd name="connsiteY0" fmla="*/ 42809 h 113182"/>
                <a:gd name="connsiteX1" fmla="*/ 67438 w 112853"/>
                <a:gd name="connsiteY1" fmla="*/ 1556 h 113182"/>
                <a:gd name="connsiteX2" fmla="*/ 108680 w 112853"/>
                <a:gd name="connsiteY2" fmla="*/ 70117 h 113182"/>
                <a:gd name="connsiteX3" fmla="*/ 43245 w 112853"/>
                <a:gd name="connsiteY3" fmla="*/ 112055 h 113182"/>
                <a:gd name="connsiteX4" fmla="*/ -1141 w 112853"/>
                <a:gd name="connsiteY4" fmla="*/ 42809 h 11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53" h="113182">
                  <a:moveTo>
                    <a:pt x="-1141" y="42809"/>
                  </a:moveTo>
                  <a:cubicBezTo>
                    <a:pt x="6382" y="12481"/>
                    <a:pt x="37054" y="-5988"/>
                    <a:pt x="67438" y="1556"/>
                  </a:cubicBezTo>
                  <a:cubicBezTo>
                    <a:pt x="97727" y="9100"/>
                    <a:pt x="116205" y="39799"/>
                    <a:pt x="108680" y="70117"/>
                  </a:cubicBezTo>
                  <a:cubicBezTo>
                    <a:pt x="101443" y="99235"/>
                    <a:pt x="72678" y="117637"/>
                    <a:pt x="43245" y="112055"/>
                  </a:cubicBezTo>
                  <a:cubicBezTo>
                    <a:pt x="11907" y="105169"/>
                    <a:pt x="-8001" y="74184"/>
                    <a:pt x="-1141" y="42809"/>
                  </a:cubicBezTo>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12" name="手繪多邊形 111">
              <a:extLst>
                <a:ext uri="{FF2B5EF4-FFF2-40B4-BE49-F238E27FC236}">
                  <a16:creationId xmlns:a16="http://schemas.microsoft.com/office/drawing/2014/main" id="{B8E23581-3DE1-D2E0-B70F-8C4DD2BB2458}"/>
                </a:ext>
              </a:extLst>
            </p:cNvPr>
            <p:cNvSpPr/>
            <p:nvPr/>
          </p:nvSpPr>
          <p:spPr>
            <a:xfrm>
              <a:off x="7361311" y="2386887"/>
              <a:ext cx="112825" cy="113182"/>
            </a:xfrm>
            <a:custGeom>
              <a:avLst/>
              <a:gdLst>
                <a:gd name="connsiteX0" fmla="*/ -1170 w 112825"/>
                <a:gd name="connsiteY0" fmla="*/ 42809 h 113182"/>
                <a:gd name="connsiteX1" fmla="*/ 67409 w 112825"/>
                <a:gd name="connsiteY1" fmla="*/ 1556 h 113182"/>
                <a:gd name="connsiteX2" fmla="*/ 108653 w 112825"/>
                <a:gd name="connsiteY2" fmla="*/ 70117 h 113182"/>
                <a:gd name="connsiteX3" fmla="*/ 43215 w 112825"/>
                <a:gd name="connsiteY3" fmla="*/ 112055 h 113182"/>
                <a:gd name="connsiteX4" fmla="*/ -1170 w 112825"/>
                <a:gd name="connsiteY4" fmla="*/ 42809 h 11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25" h="113182">
                  <a:moveTo>
                    <a:pt x="-1170" y="42809"/>
                  </a:moveTo>
                  <a:cubicBezTo>
                    <a:pt x="6355" y="12481"/>
                    <a:pt x="37025" y="-5988"/>
                    <a:pt x="67409" y="1556"/>
                  </a:cubicBezTo>
                  <a:cubicBezTo>
                    <a:pt x="97698" y="9100"/>
                    <a:pt x="116178" y="39799"/>
                    <a:pt x="108653" y="70117"/>
                  </a:cubicBezTo>
                  <a:cubicBezTo>
                    <a:pt x="101414" y="99235"/>
                    <a:pt x="72648" y="117637"/>
                    <a:pt x="43215" y="112055"/>
                  </a:cubicBezTo>
                  <a:cubicBezTo>
                    <a:pt x="11878" y="105121"/>
                    <a:pt x="-7933" y="74174"/>
                    <a:pt x="-1170" y="42809"/>
                  </a:cubicBezTo>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13" name="手繪多邊形 112">
              <a:extLst>
                <a:ext uri="{FF2B5EF4-FFF2-40B4-BE49-F238E27FC236}">
                  <a16:creationId xmlns:a16="http://schemas.microsoft.com/office/drawing/2014/main" id="{5CA82FF0-C9DE-E612-E00C-613ECE943735}"/>
                </a:ext>
              </a:extLst>
            </p:cNvPr>
            <p:cNvSpPr/>
            <p:nvPr/>
          </p:nvSpPr>
          <p:spPr>
            <a:xfrm>
              <a:off x="7041954" y="2286921"/>
              <a:ext cx="39934" cy="68259"/>
            </a:xfrm>
            <a:custGeom>
              <a:avLst/>
              <a:gdLst>
                <a:gd name="connsiteX0" fmla="*/ 28436 w 39934"/>
                <a:gd name="connsiteY0" fmla="*/ 68003 h 68259"/>
                <a:gd name="connsiteX1" fmla="*/ 25483 w 39934"/>
                <a:gd name="connsiteY1" fmla="*/ 66669 h 68259"/>
                <a:gd name="connsiteX2" fmla="*/ -2332 w 39934"/>
                <a:gd name="connsiteY2" fmla="*/ 6852 h 68259"/>
                <a:gd name="connsiteX3" fmla="*/ 5670 w 39934"/>
                <a:gd name="connsiteY3" fmla="*/ -110 h 68259"/>
                <a:gd name="connsiteX4" fmla="*/ 5861 w 39934"/>
                <a:gd name="connsiteY4" fmla="*/ -101 h 68259"/>
                <a:gd name="connsiteX5" fmla="*/ 12814 w 39934"/>
                <a:gd name="connsiteY5" fmla="*/ 7995 h 68259"/>
                <a:gd name="connsiteX6" fmla="*/ 34341 w 39934"/>
                <a:gd name="connsiteY6" fmla="*/ 54382 h 68259"/>
                <a:gd name="connsiteX7" fmla="*/ 36055 w 39934"/>
                <a:gd name="connsiteY7" fmla="*/ 64955 h 68259"/>
                <a:gd name="connsiteX8" fmla="*/ 28436 w 39934"/>
                <a:gd name="connsiteY8" fmla="*/ 68003 h 6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34" h="68259">
                  <a:moveTo>
                    <a:pt x="28436" y="68003"/>
                  </a:moveTo>
                  <a:cubicBezTo>
                    <a:pt x="27388" y="67727"/>
                    <a:pt x="26339" y="67279"/>
                    <a:pt x="25483" y="66669"/>
                  </a:cubicBezTo>
                  <a:cubicBezTo>
                    <a:pt x="6624" y="52801"/>
                    <a:pt x="-3950" y="30236"/>
                    <a:pt x="-2332" y="6852"/>
                  </a:cubicBezTo>
                  <a:cubicBezTo>
                    <a:pt x="-2045" y="2709"/>
                    <a:pt x="1575" y="-415"/>
                    <a:pt x="5670" y="-110"/>
                  </a:cubicBezTo>
                  <a:cubicBezTo>
                    <a:pt x="5766" y="-110"/>
                    <a:pt x="5861" y="-101"/>
                    <a:pt x="5861" y="-101"/>
                  </a:cubicBezTo>
                  <a:cubicBezTo>
                    <a:pt x="9956" y="251"/>
                    <a:pt x="13100" y="3852"/>
                    <a:pt x="12814" y="7995"/>
                  </a:cubicBezTo>
                  <a:cubicBezTo>
                    <a:pt x="11577" y="26131"/>
                    <a:pt x="19672" y="43638"/>
                    <a:pt x="34341" y="54382"/>
                  </a:cubicBezTo>
                  <a:cubicBezTo>
                    <a:pt x="37675" y="56840"/>
                    <a:pt x="38436" y="61554"/>
                    <a:pt x="36055" y="64955"/>
                  </a:cubicBezTo>
                  <a:cubicBezTo>
                    <a:pt x="34341" y="67346"/>
                    <a:pt x="31387" y="68536"/>
                    <a:pt x="28436" y="68003"/>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14" name="手繪多邊形 113">
              <a:extLst>
                <a:ext uri="{FF2B5EF4-FFF2-40B4-BE49-F238E27FC236}">
                  <a16:creationId xmlns:a16="http://schemas.microsoft.com/office/drawing/2014/main" id="{7E04F24B-F256-5908-8B4F-2940D176E864}"/>
                </a:ext>
              </a:extLst>
            </p:cNvPr>
            <p:cNvSpPr/>
            <p:nvPr/>
          </p:nvSpPr>
          <p:spPr>
            <a:xfrm>
              <a:off x="7384759" y="2351787"/>
              <a:ext cx="39934" cy="68259"/>
            </a:xfrm>
            <a:custGeom>
              <a:avLst/>
              <a:gdLst>
                <a:gd name="connsiteX0" fmla="*/ 28436 w 39934"/>
                <a:gd name="connsiteY0" fmla="*/ 68003 h 68259"/>
                <a:gd name="connsiteX1" fmla="*/ 25483 w 39934"/>
                <a:gd name="connsiteY1" fmla="*/ 66669 h 68259"/>
                <a:gd name="connsiteX2" fmla="*/ -2332 w 39934"/>
                <a:gd name="connsiteY2" fmla="*/ 6852 h 68259"/>
                <a:gd name="connsiteX3" fmla="*/ 5670 w 39934"/>
                <a:gd name="connsiteY3" fmla="*/ -110 h 68259"/>
                <a:gd name="connsiteX4" fmla="*/ 5861 w 39934"/>
                <a:gd name="connsiteY4" fmla="*/ -101 h 68259"/>
                <a:gd name="connsiteX5" fmla="*/ 12814 w 39934"/>
                <a:gd name="connsiteY5" fmla="*/ 8091 h 68259"/>
                <a:gd name="connsiteX6" fmla="*/ 34341 w 39934"/>
                <a:gd name="connsiteY6" fmla="*/ 54382 h 68259"/>
                <a:gd name="connsiteX7" fmla="*/ 36055 w 39934"/>
                <a:gd name="connsiteY7" fmla="*/ 64955 h 68259"/>
                <a:gd name="connsiteX8" fmla="*/ 28436 w 39934"/>
                <a:gd name="connsiteY8" fmla="*/ 68003 h 6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34" h="68259">
                  <a:moveTo>
                    <a:pt x="28436" y="68003"/>
                  </a:moveTo>
                  <a:cubicBezTo>
                    <a:pt x="27388" y="67774"/>
                    <a:pt x="26339" y="67327"/>
                    <a:pt x="25483" y="66669"/>
                  </a:cubicBezTo>
                  <a:cubicBezTo>
                    <a:pt x="6624" y="52801"/>
                    <a:pt x="-3950" y="30236"/>
                    <a:pt x="-2332" y="6852"/>
                  </a:cubicBezTo>
                  <a:cubicBezTo>
                    <a:pt x="-2045" y="2709"/>
                    <a:pt x="1575" y="-415"/>
                    <a:pt x="5670" y="-110"/>
                  </a:cubicBezTo>
                  <a:cubicBezTo>
                    <a:pt x="5766" y="-110"/>
                    <a:pt x="5861" y="-101"/>
                    <a:pt x="5861" y="-101"/>
                  </a:cubicBezTo>
                  <a:cubicBezTo>
                    <a:pt x="10051" y="252"/>
                    <a:pt x="13100" y="3909"/>
                    <a:pt x="12814" y="8091"/>
                  </a:cubicBezTo>
                  <a:cubicBezTo>
                    <a:pt x="11577" y="26198"/>
                    <a:pt x="19672" y="43667"/>
                    <a:pt x="34341" y="54382"/>
                  </a:cubicBezTo>
                  <a:cubicBezTo>
                    <a:pt x="37675" y="56840"/>
                    <a:pt x="38436" y="61554"/>
                    <a:pt x="36055" y="64955"/>
                  </a:cubicBezTo>
                  <a:cubicBezTo>
                    <a:pt x="34341" y="67346"/>
                    <a:pt x="31387" y="68536"/>
                    <a:pt x="28436" y="68003"/>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15" name="手繪多邊形 114">
              <a:extLst>
                <a:ext uri="{FF2B5EF4-FFF2-40B4-BE49-F238E27FC236}">
                  <a16:creationId xmlns:a16="http://schemas.microsoft.com/office/drawing/2014/main" id="{430DBF62-2441-5139-2115-81540AF29D57}"/>
                </a:ext>
              </a:extLst>
            </p:cNvPr>
            <p:cNvSpPr/>
            <p:nvPr/>
          </p:nvSpPr>
          <p:spPr>
            <a:xfrm>
              <a:off x="7096855" y="2489072"/>
              <a:ext cx="263874" cy="184486"/>
            </a:xfrm>
            <a:custGeom>
              <a:avLst/>
              <a:gdLst>
                <a:gd name="connsiteX0" fmla="*/ 261381 w 263874"/>
                <a:gd name="connsiteY0" fmla="*/ 31492 h 184486"/>
                <a:gd name="connsiteX1" fmla="*/ -366 w 263874"/>
                <a:gd name="connsiteY1" fmla="*/ -131 h 184486"/>
                <a:gd name="connsiteX2" fmla="*/ 15349 w 263874"/>
                <a:gd name="connsiteY2" fmla="*/ 121313 h 184486"/>
                <a:gd name="connsiteX3" fmla="*/ 162510 w 263874"/>
                <a:gd name="connsiteY3" fmla="*/ 178939 h 184486"/>
                <a:gd name="connsiteX4" fmla="*/ 261381 w 263874"/>
                <a:gd name="connsiteY4" fmla="*/ 31492 h 184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74" h="184486">
                  <a:moveTo>
                    <a:pt x="261381" y="31492"/>
                  </a:moveTo>
                  <a:cubicBezTo>
                    <a:pt x="174130" y="52828"/>
                    <a:pt x="61356" y="23300"/>
                    <a:pt x="-366" y="-131"/>
                  </a:cubicBezTo>
                  <a:cubicBezTo>
                    <a:pt x="-4559" y="43779"/>
                    <a:pt x="-4082" y="87404"/>
                    <a:pt x="15349" y="121313"/>
                  </a:cubicBezTo>
                  <a:cubicBezTo>
                    <a:pt x="45257" y="172090"/>
                    <a:pt x="106028" y="195884"/>
                    <a:pt x="162510" y="178939"/>
                  </a:cubicBezTo>
                  <a:cubicBezTo>
                    <a:pt x="253093" y="152840"/>
                    <a:pt x="261381" y="31492"/>
                    <a:pt x="261381" y="31492"/>
                  </a:cubicBezTo>
                </a:path>
              </a:pathLst>
            </a:custGeom>
            <a:solidFill>
              <a:srgbClr val="FF4747"/>
            </a:solidFill>
            <a:ln w="9525" cap="flat">
              <a:noFill/>
              <a:prstDash val="solid"/>
              <a:miter/>
            </a:ln>
          </p:spPr>
          <p:txBody>
            <a:bodyPr rtlCol="0" anchor="ctr"/>
            <a:lstStyle/>
            <a:p>
              <a:endParaRPr lang="zh-CN" altLang="en-US">
                <a:cs typeface="+mn-ea"/>
                <a:sym typeface="+mn-lt"/>
              </a:endParaRPr>
            </a:p>
          </p:txBody>
        </p:sp>
        <p:sp>
          <p:nvSpPr>
            <p:cNvPr id="116" name="手繪多邊形 115">
              <a:extLst>
                <a:ext uri="{FF2B5EF4-FFF2-40B4-BE49-F238E27FC236}">
                  <a16:creationId xmlns:a16="http://schemas.microsoft.com/office/drawing/2014/main" id="{1E1F8AC2-15DC-FB97-2BE4-5936CC493A40}"/>
                </a:ext>
              </a:extLst>
            </p:cNvPr>
            <p:cNvSpPr/>
            <p:nvPr/>
          </p:nvSpPr>
          <p:spPr>
            <a:xfrm>
              <a:off x="7032437" y="2213893"/>
              <a:ext cx="106278" cy="32046"/>
            </a:xfrm>
            <a:custGeom>
              <a:avLst/>
              <a:gdLst>
                <a:gd name="connsiteX0" fmla="*/ 3662 w 106278"/>
                <a:gd name="connsiteY0" fmla="*/ 31779 h 32046"/>
                <a:gd name="connsiteX1" fmla="*/ -719 w 106278"/>
                <a:gd name="connsiteY1" fmla="*/ 29208 h 32046"/>
                <a:gd name="connsiteX2" fmla="*/ 137 w 106278"/>
                <a:gd name="connsiteY2" fmla="*/ 18606 h 32046"/>
                <a:gd name="connsiteX3" fmla="*/ 232 w 106278"/>
                <a:gd name="connsiteY3" fmla="*/ 18540 h 32046"/>
                <a:gd name="connsiteX4" fmla="*/ 100531 w 106278"/>
                <a:gd name="connsiteY4" fmla="*/ 14158 h 32046"/>
                <a:gd name="connsiteX5" fmla="*/ 102435 w 106278"/>
                <a:gd name="connsiteY5" fmla="*/ 24731 h 32046"/>
                <a:gd name="connsiteX6" fmla="*/ 91864 w 106278"/>
                <a:gd name="connsiteY6" fmla="*/ 26636 h 32046"/>
                <a:gd name="connsiteX7" fmla="*/ 9948 w 106278"/>
                <a:gd name="connsiteY7" fmla="*/ 30160 h 32046"/>
                <a:gd name="connsiteX8" fmla="*/ 3662 w 106278"/>
                <a:gd name="connsiteY8" fmla="*/ 31779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8" h="32046">
                  <a:moveTo>
                    <a:pt x="3662" y="31779"/>
                  </a:moveTo>
                  <a:cubicBezTo>
                    <a:pt x="1949" y="31484"/>
                    <a:pt x="423" y="30570"/>
                    <a:pt x="-719" y="29208"/>
                  </a:cubicBezTo>
                  <a:cubicBezTo>
                    <a:pt x="-3386" y="26036"/>
                    <a:pt x="-3005" y="21292"/>
                    <a:pt x="137" y="18606"/>
                  </a:cubicBezTo>
                  <a:cubicBezTo>
                    <a:pt x="137" y="18578"/>
                    <a:pt x="232" y="18559"/>
                    <a:pt x="232" y="18540"/>
                  </a:cubicBezTo>
                  <a:cubicBezTo>
                    <a:pt x="29093" y="-4625"/>
                    <a:pt x="69670" y="-6406"/>
                    <a:pt x="100531" y="14158"/>
                  </a:cubicBezTo>
                  <a:cubicBezTo>
                    <a:pt x="103961" y="16559"/>
                    <a:pt x="104817" y="21283"/>
                    <a:pt x="102435" y="24731"/>
                  </a:cubicBezTo>
                  <a:cubicBezTo>
                    <a:pt x="99959" y="28122"/>
                    <a:pt x="95292" y="28960"/>
                    <a:pt x="91864" y="26636"/>
                  </a:cubicBezTo>
                  <a:cubicBezTo>
                    <a:pt x="66717" y="9815"/>
                    <a:pt x="33570" y="11243"/>
                    <a:pt x="9948" y="30160"/>
                  </a:cubicBezTo>
                  <a:cubicBezTo>
                    <a:pt x="8234" y="31608"/>
                    <a:pt x="5853" y="32208"/>
                    <a:pt x="3662" y="31779"/>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17" name="手繪多邊形 116">
              <a:extLst>
                <a:ext uri="{FF2B5EF4-FFF2-40B4-BE49-F238E27FC236}">
                  <a16:creationId xmlns:a16="http://schemas.microsoft.com/office/drawing/2014/main" id="{E3263AC2-F3F2-5BD2-9CFE-8DF4E83A8FF9}"/>
                </a:ext>
              </a:extLst>
            </p:cNvPr>
            <p:cNvSpPr/>
            <p:nvPr/>
          </p:nvSpPr>
          <p:spPr>
            <a:xfrm>
              <a:off x="7413446" y="2279681"/>
              <a:ext cx="98613" cy="54146"/>
            </a:xfrm>
            <a:custGeom>
              <a:avLst/>
              <a:gdLst>
                <a:gd name="connsiteX0" fmla="*/ 87474 w 98613"/>
                <a:gd name="connsiteY0" fmla="*/ 54002 h 54146"/>
                <a:gd name="connsiteX1" fmla="*/ 82235 w 98613"/>
                <a:gd name="connsiteY1" fmla="*/ 50192 h 54146"/>
                <a:gd name="connsiteX2" fmla="*/ 7368 w 98613"/>
                <a:gd name="connsiteY2" fmla="*/ 16950 h 54146"/>
                <a:gd name="connsiteX3" fmla="*/ -2062 w 98613"/>
                <a:gd name="connsiteY3" fmla="*/ 11721 h 54146"/>
                <a:gd name="connsiteX4" fmla="*/ -2157 w 98613"/>
                <a:gd name="connsiteY4" fmla="*/ 11330 h 54146"/>
                <a:gd name="connsiteX5" fmla="*/ 2891 w 98613"/>
                <a:gd name="connsiteY5" fmla="*/ 1958 h 54146"/>
                <a:gd name="connsiteX6" fmla="*/ 3463 w 98613"/>
                <a:gd name="connsiteY6" fmla="*/ 1805 h 54146"/>
                <a:gd name="connsiteX7" fmla="*/ 95188 w 98613"/>
                <a:gd name="connsiteY7" fmla="*/ 42477 h 54146"/>
                <a:gd name="connsiteX8" fmla="*/ 92237 w 98613"/>
                <a:gd name="connsiteY8" fmla="*/ 52707 h 54146"/>
                <a:gd name="connsiteX9" fmla="*/ 92141 w 98613"/>
                <a:gd name="connsiteY9" fmla="*/ 52764 h 54146"/>
                <a:gd name="connsiteX10" fmla="*/ 87474 w 98613"/>
                <a:gd name="connsiteY10" fmla="*/ 54002 h 5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13" h="54146">
                  <a:moveTo>
                    <a:pt x="87474" y="54002"/>
                  </a:moveTo>
                  <a:cubicBezTo>
                    <a:pt x="85284" y="53517"/>
                    <a:pt x="83377" y="52136"/>
                    <a:pt x="82235" y="50192"/>
                  </a:cubicBezTo>
                  <a:cubicBezTo>
                    <a:pt x="67185" y="23960"/>
                    <a:pt x="36896" y="10502"/>
                    <a:pt x="7368" y="16950"/>
                  </a:cubicBezTo>
                  <a:cubicBezTo>
                    <a:pt x="3368" y="18112"/>
                    <a:pt x="-918" y="15769"/>
                    <a:pt x="-2062" y="11721"/>
                  </a:cubicBezTo>
                  <a:cubicBezTo>
                    <a:pt x="-2062" y="11597"/>
                    <a:pt x="-2157" y="11464"/>
                    <a:pt x="-2157" y="11330"/>
                  </a:cubicBezTo>
                  <a:cubicBezTo>
                    <a:pt x="-3395" y="7349"/>
                    <a:pt x="-1109" y="3158"/>
                    <a:pt x="2891" y="1958"/>
                  </a:cubicBezTo>
                  <a:cubicBezTo>
                    <a:pt x="3082" y="1901"/>
                    <a:pt x="3272" y="1844"/>
                    <a:pt x="3463" y="1805"/>
                  </a:cubicBezTo>
                  <a:cubicBezTo>
                    <a:pt x="39659" y="-6034"/>
                    <a:pt x="76710" y="10406"/>
                    <a:pt x="95188" y="42477"/>
                  </a:cubicBezTo>
                  <a:cubicBezTo>
                    <a:pt x="97190" y="46116"/>
                    <a:pt x="95855" y="50688"/>
                    <a:pt x="92237" y="52707"/>
                  </a:cubicBezTo>
                  <a:cubicBezTo>
                    <a:pt x="92237" y="52726"/>
                    <a:pt x="92141" y="52745"/>
                    <a:pt x="92141" y="52764"/>
                  </a:cubicBezTo>
                  <a:cubicBezTo>
                    <a:pt x="90711" y="53669"/>
                    <a:pt x="89093" y="54098"/>
                    <a:pt x="87474" y="54002"/>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18" name="手繪多邊形 117">
              <a:extLst>
                <a:ext uri="{FF2B5EF4-FFF2-40B4-BE49-F238E27FC236}">
                  <a16:creationId xmlns:a16="http://schemas.microsoft.com/office/drawing/2014/main" id="{E69C2CC1-DDD4-F90F-0433-A821ACBD5CD8}"/>
                </a:ext>
              </a:extLst>
            </p:cNvPr>
            <p:cNvSpPr/>
            <p:nvPr/>
          </p:nvSpPr>
          <p:spPr>
            <a:xfrm>
              <a:off x="7667119" y="2551110"/>
              <a:ext cx="233592" cy="233368"/>
            </a:xfrm>
            <a:custGeom>
              <a:avLst/>
              <a:gdLst>
                <a:gd name="connsiteX0" fmla="*/ 9347 w 233592"/>
                <a:gd name="connsiteY0" fmla="*/ 89660 h 233368"/>
                <a:gd name="connsiteX1" fmla="*/ 100978 w 233592"/>
                <a:gd name="connsiteY1" fmla="*/ 3935 h 233368"/>
                <a:gd name="connsiteX2" fmla="*/ 220706 w 233592"/>
                <a:gd name="connsiteY2" fmla="*/ 61085 h 233368"/>
                <a:gd name="connsiteX3" fmla="*/ 203465 w 233592"/>
                <a:gd name="connsiteY3" fmla="*/ 185767 h 233368"/>
                <a:gd name="connsiteX4" fmla="*/ 124600 w 233592"/>
                <a:gd name="connsiteY4" fmla="*/ 231106 h 233368"/>
                <a:gd name="connsiteX5" fmla="*/ 11823 w 233592"/>
                <a:gd name="connsiteY5" fmla="*/ 195959 h 233368"/>
                <a:gd name="connsiteX6" fmla="*/ 9347 w 233592"/>
                <a:gd name="connsiteY6" fmla="*/ 89374 h 23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92" h="233368">
                  <a:moveTo>
                    <a:pt x="9347" y="89660"/>
                  </a:moveTo>
                  <a:cubicBezTo>
                    <a:pt x="23825" y="49750"/>
                    <a:pt x="61925" y="17651"/>
                    <a:pt x="100978" y="3935"/>
                  </a:cubicBezTo>
                  <a:cubicBezTo>
                    <a:pt x="144792" y="-11400"/>
                    <a:pt x="202323" y="18603"/>
                    <a:pt x="220706" y="61085"/>
                  </a:cubicBezTo>
                  <a:cubicBezTo>
                    <a:pt x="239279" y="102519"/>
                    <a:pt x="232612" y="150934"/>
                    <a:pt x="203465" y="185767"/>
                  </a:cubicBezTo>
                  <a:cubicBezTo>
                    <a:pt x="183464" y="209846"/>
                    <a:pt x="155461" y="225934"/>
                    <a:pt x="124600" y="231106"/>
                  </a:cubicBezTo>
                  <a:cubicBezTo>
                    <a:pt x="83547" y="238745"/>
                    <a:pt x="41257" y="225582"/>
                    <a:pt x="11823" y="195959"/>
                  </a:cubicBezTo>
                  <a:cubicBezTo>
                    <a:pt x="-8845" y="174432"/>
                    <a:pt x="-4845" y="128427"/>
                    <a:pt x="9347" y="89374"/>
                  </a:cubicBezTo>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19" name="手繪多邊形 118">
              <a:extLst>
                <a:ext uri="{FF2B5EF4-FFF2-40B4-BE49-F238E27FC236}">
                  <a16:creationId xmlns:a16="http://schemas.microsoft.com/office/drawing/2014/main" id="{86DEFDCB-DC18-9789-D26A-52F654515923}"/>
                </a:ext>
              </a:extLst>
            </p:cNvPr>
            <p:cNvSpPr/>
            <p:nvPr/>
          </p:nvSpPr>
          <p:spPr>
            <a:xfrm>
              <a:off x="7743981" y="2607974"/>
              <a:ext cx="103725" cy="124611"/>
            </a:xfrm>
            <a:custGeom>
              <a:avLst/>
              <a:gdLst>
                <a:gd name="connsiteX0" fmla="*/ 19068 w 103725"/>
                <a:gd name="connsiteY0" fmla="*/ 120807 h 124611"/>
                <a:gd name="connsiteX1" fmla="*/ -2077 w 103725"/>
                <a:gd name="connsiteY1" fmla="*/ 83660 h 124611"/>
                <a:gd name="connsiteX2" fmla="*/ 34402 w 103725"/>
                <a:gd name="connsiteY2" fmla="*/ 54646 h 124611"/>
                <a:gd name="connsiteX3" fmla="*/ 37164 w 103725"/>
                <a:gd name="connsiteY3" fmla="*/ 55085 h 124611"/>
                <a:gd name="connsiteX4" fmla="*/ 62405 w 103725"/>
                <a:gd name="connsiteY4" fmla="*/ 72134 h 124611"/>
                <a:gd name="connsiteX5" fmla="*/ 64407 w 103725"/>
                <a:gd name="connsiteY5" fmla="*/ 96042 h 124611"/>
                <a:gd name="connsiteX6" fmla="*/ 55928 w 103725"/>
                <a:gd name="connsiteY6" fmla="*/ 98366 h 124611"/>
                <a:gd name="connsiteX7" fmla="*/ 53070 w 103725"/>
                <a:gd name="connsiteY7" fmla="*/ 91279 h 124611"/>
                <a:gd name="connsiteX8" fmla="*/ 51738 w 103725"/>
                <a:gd name="connsiteY8" fmla="*/ 78135 h 124611"/>
                <a:gd name="connsiteX9" fmla="*/ 35546 w 103725"/>
                <a:gd name="connsiteY9" fmla="*/ 67277 h 124611"/>
                <a:gd name="connsiteX10" fmla="*/ 10589 w 103725"/>
                <a:gd name="connsiteY10" fmla="*/ 82212 h 124611"/>
                <a:gd name="connsiteX11" fmla="*/ 10017 w 103725"/>
                <a:gd name="connsiteY11" fmla="*/ 85564 h 124611"/>
                <a:gd name="connsiteX12" fmla="*/ 23830 w 103725"/>
                <a:gd name="connsiteY12" fmla="*/ 109568 h 124611"/>
                <a:gd name="connsiteX13" fmla="*/ 52975 w 103725"/>
                <a:gd name="connsiteY13" fmla="*/ 109568 h 124611"/>
                <a:gd name="connsiteX14" fmla="*/ 75550 w 103725"/>
                <a:gd name="connsiteY14" fmla="*/ 93661 h 124611"/>
                <a:gd name="connsiteX15" fmla="*/ 85743 w 103725"/>
                <a:gd name="connsiteY15" fmla="*/ 37177 h 124611"/>
                <a:gd name="connsiteX16" fmla="*/ 39450 w 103725"/>
                <a:gd name="connsiteY16" fmla="*/ 13175 h 124611"/>
                <a:gd name="connsiteX17" fmla="*/ 31735 w 103725"/>
                <a:gd name="connsiteY17" fmla="*/ 9269 h 124611"/>
                <a:gd name="connsiteX18" fmla="*/ 35641 w 103725"/>
                <a:gd name="connsiteY18" fmla="*/ 1554 h 124611"/>
                <a:gd name="connsiteX19" fmla="*/ 97077 w 103725"/>
                <a:gd name="connsiteY19" fmla="*/ 32510 h 124611"/>
                <a:gd name="connsiteX20" fmla="*/ 85266 w 103725"/>
                <a:gd name="connsiteY20" fmla="*/ 101185 h 124611"/>
                <a:gd name="connsiteX21" fmla="*/ 57263 w 103725"/>
                <a:gd name="connsiteY21" fmla="*/ 121093 h 124611"/>
                <a:gd name="connsiteX22" fmla="*/ 19068 w 103725"/>
                <a:gd name="connsiteY22" fmla="*/ 120807 h 12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725" h="124611">
                  <a:moveTo>
                    <a:pt x="19068" y="120807"/>
                  </a:moveTo>
                  <a:cubicBezTo>
                    <a:pt x="4208" y="114902"/>
                    <a:pt x="-4554" y="99461"/>
                    <a:pt x="-2077" y="83660"/>
                  </a:cubicBezTo>
                  <a:cubicBezTo>
                    <a:pt x="18" y="65571"/>
                    <a:pt x="16305" y="52589"/>
                    <a:pt x="34402" y="54646"/>
                  </a:cubicBezTo>
                  <a:cubicBezTo>
                    <a:pt x="35355" y="54751"/>
                    <a:pt x="36211" y="54903"/>
                    <a:pt x="37164" y="55085"/>
                  </a:cubicBezTo>
                  <a:cubicBezTo>
                    <a:pt x="47738" y="56609"/>
                    <a:pt x="57073" y="62895"/>
                    <a:pt x="62405" y="72134"/>
                  </a:cubicBezTo>
                  <a:cubicBezTo>
                    <a:pt x="66788" y="79354"/>
                    <a:pt x="67549" y="88193"/>
                    <a:pt x="64407" y="96042"/>
                  </a:cubicBezTo>
                  <a:cubicBezTo>
                    <a:pt x="62691" y="99014"/>
                    <a:pt x="58977" y="100052"/>
                    <a:pt x="55928" y="98366"/>
                  </a:cubicBezTo>
                  <a:cubicBezTo>
                    <a:pt x="53452" y="96956"/>
                    <a:pt x="52310" y="94023"/>
                    <a:pt x="53070" y="91279"/>
                  </a:cubicBezTo>
                  <a:cubicBezTo>
                    <a:pt x="54787" y="86936"/>
                    <a:pt x="54215" y="82050"/>
                    <a:pt x="51738" y="78135"/>
                  </a:cubicBezTo>
                  <a:cubicBezTo>
                    <a:pt x="48308" y="72211"/>
                    <a:pt x="42308" y="68200"/>
                    <a:pt x="35546" y="67277"/>
                  </a:cubicBezTo>
                  <a:cubicBezTo>
                    <a:pt x="24495" y="64505"/>
                    <a:pt x="13352" y="71191"/>
                    <a:pt x="10589" y="82212"/>
                  </a:cubicBezTo>
                  <a:cubicBezTo>
                    <a:pt x="10303" y="83307"/>
                    <a:pt x="10113" y="84431"/>
                    <a:pt x="10017" y="85564"/>
                  </a:cubicBezTo>
                  <a:cubicBezTo>
                    <a:pt x="8399" y="95813"/>
                    <a:pt x="14210" y="105805"/>
                    <a:pt x="23830" y="109568"/>
                  </a:cubicBezTo>
                  <a:cubicBezTo>
                    <a:pt x="33260" y="113101"/>
                    <a:pt x="43545" y="113101"/>
                    <a:pt x="52975" y="109568"/>
                  </a:cubicBezTo>
                  <a:cubicBezTo>
                    <a:pt x="61835" y="106405"/>
                    <a:pt x="69644" y="100909"/>
                    <a:pt x="75550" y="93661"/>
                  </a:cubicBezTo>
                  <a:cubicBezTo>
                    <a:pt x="88694" y="77954"/>
                    <a:pt x="92601" y="56485"/>
                    <a:pt x="85743" y="37177"/>
                  </a:cubicBezTo>
                  <a:cubicBezTo>
                    <a:pt x="78313" y="18870"/>
                    <a:pt x="58691" y="8679"/>
                    <a:pt x="39450" y="13175"/>
                  </a:cubicBezTo>
                  <a:cubicBezTo>
                    <a:pt x="36211" y="14222"/>
                    <a:pt x="32783" y="12479"/>
                    <a:pt x="31735" y="9269"/>
                  </a:cubicBezTo>
                  <a:cubicBezTo>
                    <a:pt x="30688" y="6059"/>
                    <a:pt x="32402" y="2602"/>
                    <a:pt x="35641" y="1554"/>
                  </a:cubicBezTo>
                  <a:cubicBezTo>
                    <a:pt x="60977" y="-5037"/>
                    <a:pt x="87266" y="8212"/>
                    <a:pt x="97077" y="32510"/>
                  </a:cubicBezTo>
                  <a:cubicBezTo>
                    <a:pt x="105458" y="55884"/>
                    <a:pt x="100981" y="81964"/>
                    <a:pt x="85266" y="101185"/>
                  </a:cubicBezTo>
                  <a:cubicBezTo>
                    <a:pt x="77836" y="110187"/>
                    <a:pt x="68216" y="117054"/>
                    <a:pt x="57263" y="121093"/>
                  </a:cubicBezTo>
                  <a:cubicBezTo>
                    <a:pt x="44976" y="125703"/>
                    <a:pt x="31353" y="125608"/>
                    <a:pt x="19068" y="120807"/>
                  </a:cubicBezTo>
                  <a:close/>
                </a:path>
              </a:pathLst>
            </a:custGeom>
            <a:solidFill>
              <a:srgbClr val="FF9666"/>
            </a:solidFill>
            <a:ln w="9525" cap="flat">
              <a:noFill/>
              <a:prstDash val="solid"/>
              <a:miter/>
            </a:ln>
          </p:spPr>
          <p:txBody>
            <a:bodyPr rtlCol="0" anchor="ctr"/>
            <a:lstStyle/>
            <a:p>
              <a:endParaRPr lang="zh-CN" altLang="en-US">
                <a:cs typeface="+mn-ea"/>
                <a:sym typeface="+mn-lt"/>
              </a:endParaRPr>
            </a:p>
          </p:txBody>
        </p:sp>
        <p:sp>
          <p:nvSpPr>
            <p:cNvPr id="120" name="手繪多邊形 119">
              <a:extLst>
                <a:ext uri="{FF2B5EF4-FFF2-40B4-BE49-F238E27FC236}">
                  <a16:creationId xmlns:a16="http://schemas.microsoft.com/office/drawing/2014/main" id="{71BD36A1-83F9-02C5-8B31-017A9F2B0944}"/>
                </a:ext>
              </a:extLst>
            </p:cNvPr>
            <p:cNvSpPr/>
            <p:nvPr/>
          </p:nvSpPr>
          <p:spPr>
            <a:xfrm>
              <a:off x="6351150" y="3501566"/>
              <a:ext cx="177760" cy="108312"/>
            </a:xfrm>
            <a:custGeom>
              <a:avLst/>
              <a:gdLst>
                <a:gd name="connsiteX0" fmla="*/ 39440 w 177760"/>
                <a:gd name="connsiteY0" fmla="*/ 66367 h 108312"/>
                <a:gd name="connsiteX1" fmla="*/ 196 w 177760"/>
                <a:gd name="connsiteY1" fmla="*/ 14455 h 108312"/>
                <a:gd name="connsiteX2" fmla="*/ 175267 w 177760"/>
                <a:gd name="connsiteY2" fmla="*/ 18170 h 108312"/>
                <a:gd name="connsiteX3" fmla="*/ 167074 w 177760"/>
                <a:gd name="connsiteY3" fmla="*/ 108181 h 108312"/>
              </a:gdLst>
              <a:ahLst/>
              <a:cxnLst>
                <a:cxn ang="0">
                  <a:pos x="connsiteX0" y="connsiteY0"/>
                </a:cxn>
                <a:cxn ang="0">
                  <a:pos x="connsiteX1" y="connsiteY1"/>
                </a:cxn>
                <a:cxn ang="0">
                  <a:pos x="connsiteX2" y="connsiteY2"/>
                </a:cxn>
                <a:cxn ang="0">
                  <a:pos x="connsiteX3" y="connsiteY3"/>
                </a:cxn>
              </a:cxnLst>
              <a:rect l="l" t="t" r="r" b="b"/>
              <a:pathLst>
                <a:path w="177760" h="108312">
                  <a:moveTo>
                    <a:pt x="39440" y="66367"/>
                  </a:moveTo>
                  <a:cubicBezTo>
                    <a:pt x="39440" y="66367"/>
                    <a:pt x="-15043" y="49317"/>
                    <a:pt x="196" y="14455"/>
                  </a:cubicBezTo>
                  <a:cubicBezTo>
                    <a:pt x="15437" y="-20406"/>
                    <a:pt x="175267" y="18170"/>
                    <a:pt x="175267" y="18170"/>
                  </a:cubicBezTo>
                  <a:lnTo>
                    <a:pt x="167074" y="108181"/>
                  </a:ln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21" name="手繪多邊形 120">
              <a:extLst>
                <a:ext uri="{FF2B5EF4-FFF2-40B4-BE49-F238E27FC236}">
                  <a16:creationId xmlns:a16="http://schemas.microsoft.com/office/drawing/2014/main" id="{E6635BA3-DE4C-B14A-50B3-36C6369E12AF}"/>
                </a:ext>
              </a:extLst>
            </p:cNvPr>
            <p:cNvSpPr/>
            <p:nvPr/>
          </p:nvSpPr>
          <p:spPr>
            <a:xfrm>
              <a:off x="6329588" y="3495388"/>
              <a:ext cx="414871" cy="389765"/>
            </a:xfrm>
            <a:custGeom>
              <a:avLst/>
              <a:gdLst>
                <a:gd name="connsiteX0" fmla="*/ 208258 w 414871"/>
                <a:gd name="connsiteY0" fmla="*/ 389632 h 389765"/>
                <a:gd name="connsiteX1" fmla="*/ 33190 w 414871"/>
                <a:gd name="connsiteY1" fmla="*/ 313432 h 389765"/>
                <a:gd name="connsiteX2" fmla="*/ -2338 w 414871"/>
                <a:gd name="connsiteY2" fmla="*/ 222564 h 389765"/>
                <a:gd name="connsiteX3" fmla="*/ 210258 w 414871"/>
                <a:gd name="connsiteY3" fmla="*/ -131 h 389765"/>
                <a:gd name="connsiteX4" fmla="*/ 412378 w 414871"/>
                <a:gd name="connsiteY4" fmla="*/ 287905 h 389765"/>
                <a:gd name="connsiteX5" fmla="*/ 208258 w 414871"/>
                <a:gd name="connsiteY5" fmla="*/ 389632 h 3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71" h="389765">
                  <a:moveTo>
                    <a:pt x="208258" y="389632"/>
                  </a:moveTo>
                  <a:cubicBezTo>
                    <a:pt x="188541" y="389632"/>
                    <a:pt x="90626" y="389156"/>
                    <a:pt x="33190" y="313432"/>
                  </a:cubicBezTo>
                  <a:cubicBezTo>
                    <a:pt x="12900" y="287191"/>
                    <a:pt x="517" y="255644"/>
                    <a:pt x="-2338" y="222564"/>
                  </a:cubicBezTo>
                  <a:cubicBezTo>
                    <a:pt x="-6626" y="135696"/>
                    <a:pt x="78147" y="42160"/>
                    <a:pt x="210258" y="-131"/>
                  </a:cubicBezTo>
                  <a:lnTo>
                    <a:pt x="412378" y="287905"/>
                  </a:lnTo>
                  <a:cubicBezTo>
                    <a:pt x="401139" y="301812"/>
                    <a:pt x="326558" y="390108"/>
                    <a:pt x="208258" y="389632"/>
                  </a:cubicBez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22" name="手繪多邊形 121">
              <a:extLst>
                <a:ext uri="{FF2B5EF4-FFF2-40B4-BE49-F238E27FC236}">
                  <a16:creationId xmlns:a16="http://schemas.microsoft.com/office/drawing/2014/main" id="{321E445A-A9B1-1CB4-F04F-308D5CC399A3}"/>
                </a:ext>
              </a:extLst>
            </p:cNvPr>
            <p:cNvSpPr/>
            <p:nvPr/>
          </p:nvSpPr>
          <p:spPr>
            <a:xfrm>
              <a:off x="6344126" y="3743324"/>
              <a:ext cx="91820" cy="18383"/>
            </a:xfrm>
            <a:custGeom>
              <a:avLst/>
              <a:gdLst>
                <a:gd name="connsiteX0" fmla="*/ 0 w 91820"/>
                <a:gd name="connsiteY0" fmla="*/ 18383 h 18383"/>
                <a:gd name="connsiteX1" fmla="*/ 91821 w 91820"/>
                <a:gd name="connsiteY1" fmla="*/ 0 h 18383"/>
              </a:gdLst>
              <a:ahLst/>
              <a:cxnLst>
                <a:cxn ang="0">
                  <a:pos x="connsiteX0" y="connsiteY0"/>
                </a:cxn>
                <a:cxn ang="0">
                  <a:pos x="connsiteX1" y="connsiteY1"/>
                </a:cxn>
              </a:cxnLst>
              <a:rect l="l" t="t" r="r" b="b"/>
              <a:pathLst>
                <a:path w="91820" h="18383">
                  <a:moveTo>
                    <a:pt x="0" y="18383"/>
                  </a:moveTo>
                  <a:lnTo>
                    <a:pt x="91821" y="0"/>
                  </a:lnTo>
                </a:path>
              </a:pathLst>
            </a:custGeom>
            <a:ln w="9525" cap="flat">
              <a:solidFill>
                <a:srgbClr val="F76A52"/>
              </a:solidFill>
              <a:prstDash val="solid"/>
              <a:miter/>
            </a:ln>
          </p:spPr>
          <p:txBody>
            <a:bodyPr rtlCol="0" anchor="ctr"/>
            <a:lstStyle/>
            <a:p>
              <a:endParaRPr lang="zh-CN" altLang="en-US">
                <a:cs typeface="+mn-ea"/>
                <a:sym typeface="+mn-lt"/>
              </a:endParaRPr>
            </a:p>
          </p:txBody>
        </p:sp>
        <p:sp>
          <p:nvSpPr>
            <p:cNvPr id="123" name="手繪多邊形 122">
              <a:extLst>
                <a:ext uri="{FF2B5EF4-FFF2-40B4-BE49-F238E27FC236}">
                  <a16:creationId xmlns:a16="http://schemas.microsoft.com/office/drawing/2014/main" id="{250F9995-EE9E-1D6D-00FA-43F08D1ADA8A}"/>
                </a:ext>
              </a:extLst>
            </p:cNvPr>
            <p:cNvSpPr/>
            <p:nvPr/>
          </p:nvSpPr>
          <p:spPr>
            <a:xfrm>
              <a:off x="6394703" y="3829049"/>
              <a:ext cx="69818" cy="15474"/>
            </a:xfrm>
            <a:custGeom>
              <a:avLst/>
              <a:gdLst>
                <a:gd name="connsiteX0" fmla="*/ -2494 w 69818"/>
                <a:gd name="connsiteY0" fmla="*/ 15014 h 15474"/>
                <a:gd name="connsiteX1" fmla="*/ 67325 w 69818"/>
                <a:gd name="connsiteY1" fmla="*/ -131 h 15474"/>
              </a:gdLst>
              <a:ahLst/>
              <a:cxnLst>
                <a:cxn ang="0">
                  <a:pos x="connsiteX0" y="connsiteY0"/>
                </a:cxn>
                <a:cxn ang="0">
                  <a:pos x="connsiteX1" y="connsiteY1"/>
                </a:cxn>
              </a:cxnLst>
              <a:rect l="l" t="t" r="r" b="b"/>
              <a:pathLst>
                <a:path w="69818" h="15474">
                  <a:moveTo>
                    <a:pt x="-2494" y="15014"/>
                  </a:moveTo>
                  <a:cubicBezTo>
                    <a:pt x="-2494" y="15014"/>
                    <a:pt x="38750" y="18919"/>
                    <a:pt x="67325" y="-131"/>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124" name="手繪多邊形 123">
              <a:extLst>
                <a:ext uri="{FF2B5EF4-FFF2-40B4-BE49-F238E27FC236}">
                  <a16:creationId xmlns:a16="http://schemas.microsoft.com/office/drawing/2014/main" id="{4DF6B1F7-6939-24C5-638E-8602BF96E3A1}"/>
                </a:ext>
              </a:extLst>
            </p:cNvPr>
            <p:cNvSpPr/>
            <p:nvPr/>
          </p:nvSpPr>
          <p:spPr>
            <a:xfrm>
              <a:off x="6516792" y="3128962"/>
              <a:ext cx="809742" cy="714375"/>
            </a:xfrm>
            <a:custGeom>
              <a:avLst/>
              <a:gdLst>
                <a:gd name="connsiteX0" fmla="*/ 692949 w 809742"/>
                <a:gd name="connsiteY0" fmla="*/ -131 h 714375"/>
                <a:gd name="connsiteX1" fmla="*/ -2376 w 809742"/>
                <a:gd name="connsiteY1" fmla="*/ 361819 h 714375"/>
                <a:gd name="connsiteX2" fmla="*/ 140499 w 809742"/>
                <a:gd name="connsiteY2" fmla="*/ 714244 h 714375"/>
                <a:gd name="connsiteX3" fmla="*/ 807249 w 809742"/>
                <a:gd name="connsiteY3" fmla="*/ 399919 h 714375"/>
              </a:gdLst>
              <a:ahLst/>
              <a:cxnLst>
                <a:cxn ang="0">
                  <a:pos x="connsiteX0" y="connsiteY0"/>
                </a:cxn>
                <a:cxn ang="0">
                  <a:pos x="connsiteX1" y="connsiteY1"/>
                </a:cxn>
                <a:cxn ang="0">
                  <a:pos x="connsiteX2" y="connsiteY2"/>
                </a:cxn>
                <a:cxn ang="0">
                  <a:pos x="connsiteX3" y="connsiteY3"/>
                </a:cxn>
              </a:cxnLst>
              <a:rect l="l" t="t" r="r" b="b"/>
              <a:pathLst>
                <a:path w="809742" h="714375">
                  <a:moveTo>
                    <a:pt x="692949" y="-131"/>
                  </a:moveTo>
                  <a:lnTo>
                    <a:pt x="-2376" y="361819"/>
                  </a:lnTo>
                  <a:cubicBezTo>
                    <a:pt x="-2376" y="361819"/>
                    <a:pt x="-11901" y="590419"/>
                    <a:pt x="140499" y="714244"/>
                  </a:cubicBezTo>
                  <a:lnTo>
                    <a:pt x="807249" y="399919"/>
                  </a:lnTo>
                  <a:close/>
                </a:path>
              </a:pathLst>
            </a:custGeom>
            <a:solidFill>
              <a:srgbClr val="E0E5BA"/>
            </a:solidFill>
            <a:ln w="9525" cap="flat">
              <a:noFill/>
              <a:prstDash val="solid"/>
              <a:miter/>
            </a:ln>
          </p:spPr>
          <p:txBody>
            <a:bodyPr rtlCol="0" anchor="ctr"/>
            <a:lstStyle/>
            <a:p>
              <a:endParaRPr lang="zh-CN" altLang="en-US">
                <a:cs typeface="+mn-ea"/>
                <a:sym typeface="+mn-lt"/>
              </a:endParaRPr>
            </a:p>
          </p:txBody>
        </p:sp>
        <p:sp>
          <p:nvSpPr>
            <p:cNvPr id="125" name="手繪多邊形 124">
              <a:extLst>
                <a:ext uri="{FF2B5EF4-FFF2-40B4-BE49-F238E27FC236}">
                  <a16:creationId xmlns:a16="http://schemas.microsoft.com/office/drawing/2014/main" id="{5E0FA9C0-1E85-C898-3DE2-1617758F00F5}"/>
                </a:ext>
              </a:extLst>
            </p:cNvPr>
            <p:cNvSpPr/>
            <p:nvPr/>
          </p:nvSpPr>
          <p:spPr>
            <a:xfrm>
              <a:off x="6659784" y="3500437"/>
              <a:ext cx="676275" cy="342900"/>
            </a:xfrm>
            <a:custGeom>
              <a:avLst/>
              <a:gdLst>
                <a:gd name="connsiteX0" fmla="*/ -2494 w 676275"/>
                <a:gd name="connsiteY0" fmla="*/ 342769 h 342900"/>
                <a:gd name="connsiteX1" fmla="*/ 673781 w 676275"/>
                <a:gd name="connsiteY1" fmla="*/ -131 h 342900"/>
              </a:gdLst>
              <a:ahLst/>
              <a:cxnLst>
                <a:cxn ang="0">
                  <a:pos x="connsiteX0" y="connsiteY0"/>
                </a:cxn>
                <a:cxn ang="0">
                  <a:pos x="connsiteX1" y="connsiteY1"/>
                </a:cxn>
              </a:cxnLst>
              <a:rect l="l" t="t" r="r" b="b"/>
              <a:pathLst>
                <a:path w="676275" h="342900">
                  <a:moveTo>
                    <a:pt x="-2494" y="342769"/>
                  </a:moveTo>
                  <a:cubicBezTo>
                    <a:pt x="-2494" y="342769"/>
                    <a:pt x="502331" y="152269"/>
                    <a:pt x="673781" y="-131"/>
                  </a:cubicBezTo>
                </a:path>
              </a:pathLst>
            </a:custGeom>
            <a:noFill/>
            <a:ln w="9525" cap="rnd">
              <a:solidFill>
                <a:srgbClr val="427755"/>
              </a:solidFill>
              <a:prstDash val="solid"/>
              <a:round/>
            </a:ln>
          </p:spPr>
          <p:txBody>
            <a:bodyPr rtlCol="0" anchor="ctr"/>
            <a:lstStyle/>
            <a:p>
              <a:endParaRPr lang="zh-CN" altLang="en-US">
                <a:cs typeface="+mn-ea"/>
                <a:sym typeface="+mn-lt"/>
              </a:endParaRPr>
            </a:p>
          </p:txBody>
        </p:sp>
        <p:sp>
          <p:nvSpPr>
            <p:cNvPr id="126" name="手繪多邊形 125">
              <a:extLst>
                <a:ext uri="{FF2B5EF4-FFF2-40B4-BE49-F238E27FC236}">
                  <a16:creationId xmlns:a16="http://schemas.microsoft.com/office/drawing/2014/main" id="{4AED2F6F-6A7E-9690-7E55-D45E2503B94F}"/>
                </a:ext>
              </a:extLst>
            </p:cNvPr>
            <p:cNvSpPr/>
            <p:nvPr/>
          </p:nvSpPr>
          <p:spPr>
            <a:xfrm>
              <a:off x="6850284" y="3186112"/>
              <a:ext cx="238125" cy="123825"/>
            </a:xfrm>
            <a:custGeom>
              <a:avLst/>
              <a:gdLst>
                <a:gd name="connsiteX0" fmla="*/ 0 w 238125"/>
                <a:gd name="connsiteY0" fmla="*/ 123825 h 123825"/>
                <a:gd name="connsiteX1" fmla="*/ 238125 w 238125"/>
                <a:gd name="connsiteY1" fmla="*/ 0 h 123825"/>
              </a:gdLst>
              <a:ahLst/>
              <a:cxnLst>
                <a:cxn ang="0">
                  <a:pos x="connsiteX0" y="connsiteY0"/>
                </a:cxn>
                <a:cxn ang="0">
                  <a:pos x="connsiteX1" y="connsiteY1"/>
                </a:cxn>
              </a:cxnLst>
              <a:rect l="l" t="t" r="r" b="b"/>
              <a:pathLst>
                <a:path w="238125" h="123825">
                  <a:moveTo>
                    <a:pt x="0" y="123825"/>
                  </a:moveTo>
                  <a:lnTo>
                    <a:pt x="238125" y="0"/>
                  </a:lnTo>
                </a:path>
              </a:pathLst>
            </a:custGeom>
            <a:ln w="9525" cap="rnd">
              <a:solidFill>
                <a:srgbClr val="427755"/>
              </a:solidFill>
              <a:prstDash val="solid"/>
              <a:round/>
            </a:ln>
          </p:spPr>
          <p:txBody>
            <a:bodyPr rtlCol="0" anchor="ctr"/>
            <a:lstStyle/>
            <a:p>
              <a:endParaRPr lang="zh-CN" altLang="en-US">
                <a:cs typeface="+mn-ea"/>
                <a:sym typeface="+mn-lt"/>
              </a:endParaRPr>
            </a:p>
          </p:txBody>
        </p:sp>
        <p:sp>
          <p:nvSpPr>
            <p:cNvPr id="127" name="手繪多邊形 126">
              <a:extLst>
                <a:ext uri="{FF2B5EF4-FFF2-40B4-BE49-F238E27FC236}">
                  <a16:creationId xmlns:a16="http://schemas.microsoft.com/office/drawing/2014/main" id="{C2626E55-FD53-95C4-EA1D-DC4ED1D1F437}"/>
                </a:ext>
              </a:extLst>
            </p:cNvPr>
            <p:cNvSpPr/>
            <p:nvPr/>
          </p:nvSpPr>
          <p:spPr>
            <a:xfrm>
              <a:off x="6817491" y="2900362"/>
              <a:ext cx="7931" cy="227361"/>
            </a:xfrm>
            <a:custGeom>
              <a:avLst/>
              <a:gdLst>
                <a:gd name="connsiteX0" fmla="*/ 1724 w 7931"/>
                <a:gd name="connsiteY0" fmla="*/ -131 h 227361"/>
                <a:gd name="connsiteX1" fmla="*/ 5438 w 7931"/>
                <a:gd name="connsiteY1" fmla="*/ 227231 h 227361"/>
              </a:gdLst>
              <a:ahLst/>
              <a:cxnLst>
                <a:cxn ang="0">
                  <a:pos x="connsiteX0" y="connsiteY0"/>
                </a:cxn>
                <a:cxn ang="0">
                  <a:pos x="connsiteX1" y="connsiteY1"/>
                </a:cxn>
              </a:cxnLst>
              <a:rect l="l" t="t" r="r" b="b"/>
              <a:pathLst>
                <a:path w="7931" h="227361">
                  <a:moveTo>
                    <a:pt x="1724" y="-131"/>
                  </a:moveTo>
                  <a:cubicBezTo>
                    <a:pt x="1724" y="-131"/>
                    <a:pt x="-9896" y="140267"/>
                    <a:pt x="5438" y="227231"/>
                  </a:cubicBezTo>
                </a:path>
              </a:pathLst>
            </a:custGeom>
            <a:noFill/>
            <a:ln w="9525" cap="rnd">
              <a:solidFill>
                <a:srgbClr val="427755"/>
              </a:solidFill>
              <a:prstDash val="solid"/>
              <a:round/>
            </a:ln>
          </p:spPr>
          <p:txBody>
            <a:bodyPr rtlCol="0" anchor="ctr"/>
            <a:lstStyle/>
            <a:p>
              <a:endParaRPr lang="zh-CN" altLang="en-US">
                <a:cs typeface="+mn-ea"/>
                <a:sym typeface="+mn-lt"/>
              </a:endParaRPr>
            </a:p>
          </p:txBody>
        </p:sp>
        <p:sp>
          <p:nvSpPr>
            <p:cNvPr id="128" name="手繪多邊形 127">
              <a:extLst>
                <a:ext uri="{FF2B5EF4-FFF2-40B4-BE49-F238E27FC236}">
                  <a16:creationId xmlns:a16="http://schemas.microsoft.com/office/drawing/2014/main" id="{44C311B6-5095-CACF-2AFC-0253D82388EF}"/>
                </a:ext>
              </a:extLst>
            </p:cNvPr>
            <p:cNvSpPr/>
            <p:nvPr/>
          </p:nvSpPr>
          <p:spPr>
            <a:xfrm>
              <a:off x="7141135" y="2547439"/>
              <a:ext cx="166349" cy="110915"/>
            </a:xfrm>
            <a:custGeom>
              <a:avLst/>
              <a:gdLst>
                <a:gd name="connsiteX0" fmla="*/ 163856 w 166349"/>
                <a:gd name="connsiteY0" fmla="*/ 50849 h 110915"/>
                <a:gd name="connsiteX1" fmla="*/ 151187 w 166349"/>
                <a:gd name="connsiteY1" fmla="*/ 28084 h 110915"/>
                <a:gd name="connsiteX2" fmla="*/ 125851 w 166349"/>
                <a:gd name="connsiteY2" fmla="*/ 14749 h 110915"/>
                <a:gd name="connsiteX3" fmla="*/ 44507 w 166349"/>
                <a:gd name="connsiteY3" fmla="*/ 1224 h 110915"/>
                <a:gd name="connsiteX4" fmla="*/ -2069 w 166349"/>
                <a:gd name="connsiteY4" fmla="*/ 52468 h 110915"/>
                <a:gd name="connsiteX5" fmla="*/ 47842 w 166349"/>
                <a:gd name="connsiteY5" fmla="*/ 103522 h 110915"/>
                <a:gd name="connsiteX6" fmla="*/ 126519 w 166349"/>
                <a:gd name="connsiteY6" fmla="*/ 98950 h 110915"/>
                <a:gd name="connsiteX7" fmla="*/ 163856 w 166349"/>
                <a:gd name="connsiteY7" fmla="*/ 50849 h 1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349" h="110915">
                  <a:moveTo>
                    <a:pt x="163856" y="50849"/>
                  </a:moveTo>
                  <a:cubicBezTo>
                    <a:pt x="162712" y="41934"/>
                    <a:pt x="158140" y="33799"/>
                    <a:pt x="151187" y="28084"/>
                  </a:cubicBezTo>
                  <a:cubicBezTo>
                    <a:pt x="143473" y="22360"/>
                    <a:pt x="134900" y="17864"/>
                    <a:pt x="125851" y="14749"/>
                  </a:cubicBezTo>
                  <a:cubicBezTo>
                    <a:pt x="99848" y="4653"/>
                    <a:pt x="71369" y="-3443"/>
                    <a:pt x="44507" y="1224"/>
                  </a:cubicBezTo>
                  <a:cubicBezTo>
                    <a:pt x="17646" y="5891"/>
                    <a:pt x="-5976" y="27608"/>
                    <a:pt x="-2069" y="52468"/>
                  </a:cubicBezTo>
                  <a:cubicBezTo>
                    <a:pt x="1359" y="74947"/>
                    <a:pt x="24125" y="94759"/>
                    <a:pt x="47842" y="103522"/>
                  </a:cubicBezTo>
                  <a:cubicBezTo>
                    <a:pt x="73273" y="114619"/>
                    <a:pt x="102515" y="112923"/>
                    <a:pt x="126519" y="98950"/>
                  </a:cubicBezTo>
                  <a:cubicBezTo>
                    <a:pt x="148424" y="86758"/>
                    <a:pt x="163761" y="67423"/>
                    <a:pt x="163856" y="50849"/>
                  </a:cubicBezTo>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29" name="手繪多邊形 128">
              <a:extLst>
                <a:ext uri="{FF2B5EF4-FFF2-40B4-BE49-F238E27FC236}">
                  <a16:creationId xmlns:a16="http://schemas.microsoft.com/office/drawing/2014/main" id="{FC97217A-3572-F708-F74A-A6470AACE91B}"/>
                </a:ext>
              </a:extLst>
            </p:cNvPr>
            <p:cNvSpPr/>
            <p:nvPr/>
          </p:nvSpPr>
          <p:spPr>
            <a:xfrm>
              <a:off x="7445480" y="1667512"/>
              <a:ext cx="89367" cy="108899"/>
            </a:xfrm>
            <a:custGeom>
              <a:avLst/>
              <a:gdLst>
                <a:gd name="connsiteX0" fmla="*/ 86874 w 89367"/>
                <a:gd name="connsiteY0" fmla="*/ 104673 h 108899"/>
                <a:gd name="connsiteX1" fmla="*/ 11911 w 89367"/>
                <a:gd name="connsiteY1" fmla="*/ 3994 h 108899"/>
                <a:gd name="connsiteX2" fmla="*/ 50011 w 89367"/>
                <a:gd name="connsiteY2" fmla="*/ 108769 h 108899"/>
              </a:gdLst>
              <a:ahLst/>
              <a:cxnLst>
                <a:cxn ang="0">
                  <a:pos x="connsiteX0" y="connsiteY0"/>
                </a:cxn>
                <a:cxn ang="0">
                  <a:pos x="connsiteX1" y="connsiteY1"/>
                </a:cxn>
                <a:cxn ang="0">
                  <a:pos x="connsiteX2" y="connsiteY2"/>
                </a:cxn>
              </a:cxnLst>
              <a:rect l="l" t="t" r="r" b="b"/>
              <a:pathLst>
                <a:path w="89367" h="108899">
                  <a:moveTo>
                    <a:pt x="86874" y="104673"/>
                  </a:moveTo>
                  <a:cubicBezTo>
                    <a:pt x="86874" y="104673"/>
                    <a:pt x="59536" y="-24581"/>
                    <a:pt x="11911" y="3994"/>
                  </a:cubicBezTo>
                  <a:cubicBezTo>
                    <a:pt x="-35714" y="32569"/>
                    <a:pt x="50011" y="108769"/>
                    <a:pt x="50011" y="108769"/>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30" name="手繪多邊形 129">
              <a:extLst>
                <a:ext uri="{FF2B5EF4-FFF2-40B4-BE49-F238E27FC236}">
                  <a16:creationId xmlns:a16="http://schemas.microsoft.com/office/drawing/2014/main" id="{E2D97DC4-F583-E735-874C-E30084AA2CA7}"/>
                </a:ext>
              </a:extLst>
            </p:cNvPr>
            <p:cNvSpPr/>
            <p:nvPr/>
          </p:nvSpPr>
          <p:spPr>
            <a:xfrm>
              <a:off x="7534847" y="1716131"/>
              <a:ext cx="125648" cy="63613"/>
            </a:xfrm>
            <a:custGeom>
              <a:avLst/>
              <a:gdLst>
                <a:gd name="connsiteX0" fmla="*/ 22365 w 125648"/>
                <a:gd name="connsiteY0" fmla="*/ 63483 h 63613"/>
                <a:gd name="connsiteX1" fmla="*/ 122568 w 125648"/>
                <a:gd name="connsiteY1" fmla="*/ 22049 h 63613"/>
                <a:gd name="connsiteX2" fmla="*/ -2494 w 125648"/>
                <a:gd name="connsiteY2" fmla="*/ 56053 h 63613"/>
              </a:gdLst>
              <a:ahLst/>
              <a:cxnLst>
                <a:cxn ang="0">
                  <a:pos x="connsiteX0" y="connsiteY0"/>
                </a:cxn>
                <a:cxn ang="0">
                  <a:pos x="connsiteX1" y="connsiteY1"/>
                </a:cxn>
                <a:cxn ang="0">
                  <a:pos x="connsiteX2" y="connsiteY2"/>
                </a:cxn>
              </a:cxnLst>
              <a:rect l="l" t="t" r="r" b="b"/>
              <a:pathLst>
                <a:path w="125648" h="63613">
                  <a:moveTo>
                    <a:pt x="22365" y="63483"/>
                  </a:moveTo>
                  <a:cubicBezTo>
                    <a:pt x="22365" y="63483"/>
                    <a:pt x="132093" y="60149"/>
                    <a:pt x="122568" y="22049"/>
                  </a:cubicBezTo>
                  <a:cubicBezTo>
                    <a:pt x="113043" y="-16051"/>
                    <a:pt x="34367" y="-5288"/>
                    <a:pt x="-2494" y="56053"/>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31" name="手繪多邊形 130">
              <a:extLst>
                <a:ext uri="{FF2B5EF4-FFF2-40B4-BE49-F238E27FC236}">
                  <a16:creationId xmlns:a16="http://schemas.microsoft.com/office/drawing/2014/main" id="{095AD75D-566F-17FE-BBE4-307BB4AF66DD}"/>
                </a:ext>
              </a:extLst>
            </p:cNvPr>
            <p:cNvSpPr/>
            <p:nvPr/>
          </p:nvSpPr>
          <p:spPr>
            <a:xfrm>
              <a:off x="4909288" y="1737454"/>
              <a:ext cx="98957" cy="190500"/>
            </a:xfrm>
            <a:custGeom>
              <a:avLst/>
              <a:gdLst>
                <a:gd name="connsiteX0" fmla="*/ -2121 w 98957"/>
                <a:gd name="connsiteY0" fmla="*/ 57019 h 190500"/>
                <a:gd name="connsiteX1" fmla="*/ 29788 w 98957"/>
                <a:gd name="connsiteY1" fmla="*/ -131 h 190500"/>
                <a:gd name="connsiteX2" fmla="*/ 96463 w 98957"/>
                <a:gd name="connsiteY2" fmla="*/ 161794 h 190500"/>
                <a:gd name="connsiteX3" fmla="*/ 10738 w 98957"/>
                <a:gd name="connsiteY3" fmla="*/ 190369 h 190500"/>
              </a:gdLst>
              <a:ahLst/>
              <a:cxnLst>
                <a:cxn ang="0">
                  <a:pos x="connsiteX0" y="connsiteY0"/>
                </a:cxn>
                <a:cxn ang="0">
                  <a:pos x="connsiteX1" y="connsiteY1"/>
                </a:cxn>
                <a:cxn ang="0">
                  <a:pos x="connsiteX2" y="connsiteY2"/>
                </a:cxn>
                <a:cxn ang="0">
                  <a:pos x="connsiteX3" y="connsiteY3"/>
                </a:cxn>
              </a:cxnLst>
              <a:rect l="l" t="t" r="r" b="b"/>
              <a:pathLst>
                <a:path w="98957" h="190500">
                  <a:moveTo>
                    <a:pt x="-2121" y="57019"/>
                  </a:moveTo>
                  <a:cubicBezTo>
                    <a:pt x="-2121" y="57019"/>
                    <a:pt x="-8312" y="-131"/>
                    <a:pt x="29788" y="-131"/>
                  </a:cubicBezTo>
                  <a:cubicBezTo>
                    <a:pt x="67888" y="-131"/>
                    <a:pt x="96463" y="161794"/>
                    <a:pt x="96463" y="161794"/>
                  </a:cubicBezTo>
                  <a:lnTo>
                    <a:pt x="10738" y="190369"/>
                  </a:ln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32" name="手繪多邊形 131">
              <a:extLst>
                <a:ext uri="{FF2B5EF4-FFF2-40B4-BE49-F238E27FC236}">
                  <a16:creationId xmlns:a16="http://schemas.microsoft.com/office/drawing/2014/main" id="{F2E0F22D-91C9-7221-9A56-38588A29A979}"/>
                </a:ext>
              </a:extLst>
            </p:cNvPr>
            <p:cNvSpPr/>
            <p:nvPr/>
          </p:nvSpPr>
          <p:spPr>
            <a:xfrm>
              <a:off x="4542363" y="1724784"/>
              <a:ext cx="446832" cy="407767"/>
            </a:xfrm>
            <a:custGeom>
              <a:avLst/>
              <a:gdLst>
                <a:gd name="connsiteX0" fmla="*/ 261838 w 446832"/>
                <a:gd name="connsiteY0" fmla="*/ 8920 h 407767"/>
                <a:gd name="connsiteX1" fmla="*/ 63339 w 446832"/>
                <a:gd name="connsiteY1" fmla="*/ 41496 h 407767"/>
                <a:gd name="connsiteX2" fmla="*/ 3617 w 446832"/>
                <a:gd name="connsiteY2" fmla="*/ 125220 h 407767"/>
                <a:gd name="connsiteX3" fmla="*/ 163540 w 446832"/>
                <a:gd name="connsiteY3" fmla="*/ 407637 h 407767"/>
                <a:gd name="connsiteX4" fmla="*/ 444339 w 446832"/>
                <a:gd name="connsiteY4" fmla="*/ 165797 h 407767"/>
                <a:gd name="connsiteX5" fmla="*/ 261838 w 446832"/>
                <a:gd name="connsiteY5" fmla="*/ 8920 h 40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32" h="407767">
                  <a:moveTo>
                    <a:pt x="261838" y="8920"/>
                  </a:moveTo>
                  <a:cubicBezTo>
                    <a:pt x="241647" y="3967"/>
                    <a:pt x="141539" y="-20893"/>
                    <a:pt x="63339" y="41496"/>
                  </a:cubicBezTo>
                  <a:cubicBezTo>
                    <a:pt x="35810" y="63098"/>
                    <a:pt x="15046" y="92159"/>
                    <a:pt x="3617" y="125220"/>
                  </a:cubicBezTo>
                  <a:cubicBezTo>
                    <a:pt x="-23149" y="212946"/>
                    <a:pt x="39431" y="330294"/>
                    <a:pt x="163540" y="407637"/>
                  </a:cubicBezTo>
                  <a:lnTo>
                    <a:pt x="444339" y="165797"/>
                  </a:lnTo>
                  <a:cubicBezTo>
                    <a:pt x="436337" y="148461"/>
                    <a:pt x="382805" y="38924"/>
                    <a:pt x="261838" y="8920"/>
                  </a:cubicBez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33" name="手繪多邊形 132">
              <a:extLst>
                <a:ext uri="{FF2B5EF4-FFF2-40B4-BE49-F238E27FC236}">
                  <a16:creationId xmlns:a16="http://schemas.microsoft.com/office/drawing/2014/main" id="{639B539A-CD96-66F7-F45D-5F33DC240CF3}"/>
                </a:ext>
              </a:extLst>
            </p:cNvPr>
            <p:cNvSpPr/>
            <p:nvPr/>
          </p:nvSpPr>
          <p:spPr>
            <a:xfrm>
              <a:off x="4898652" y="1754790"/>
              <a:ext cx="15961" cy="92583"/>
            </a:xfrm>
            <a:custGeom>
              <a:avLst/>
              <a:gdLst>
                <a:gd name="connsiteX0" fmla="*/ 13468 w 15961"/>
                <a:gd name="connsiteY0" fmla="*/ -131 h 92583"/>
                <a:gd name="connsiteX1" fmla="*/ -2438 w 15961"/>
                <a:gd name="connsiteY1" fmla="*/ 92452 h 92583"/>
              </a:gdLst>
              <a:ahLst/>
              <a:cxnLst>
                <a:cxn ang="0">
                  <a:pos x="connsiteX0" y="connsiteY0"/>
                </a:cxn>
                <a:cxn ang="0">
                  <a:pos x="connsiteX1" y="connsiteY1"/>
                </a:cxn>
              </a:cxnLst>
              <a:rect l="l" t="t" r="r" b="b"/>
              <a:pathLst>
                <a:path w="15961" h="92583">
                  <a:moveTo>
                    <a:pt x="13468" y="-131"/>
                  </a:moveTo>
                  <a:cubicBezTo>
                    <a:pt x="2229" y="29416"/>
                    <a:pt x="-3106" y="60858"/>
                    <a:pt x="-2438" y="92452"/>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134" name="手繪多邊形 133">
              <a:extLst>
                <a:ext uri="{FF2B5EF4-FFF2-40B4-BE49-F238E27FC236}">
                  <a16:creationId xmlns:a16="http://schemas.microsoft.com/office/drawing/2014/main" id="{9C0B8ECF-0695-B580-9253-E4C26A7904CE}"/>
                </a:ext>
              </a:extLst>
            </p:cNvPr>
            <p:cNvSpPr/>
            <p:nvPr/>
          </p:nvSpPr>
          <p:spPr>
            <a:xfrm>
              <a:off x="4652009" y="1739931"/>
              <a:ext cx="141923" cy="69341"/>
            </a:xfrm>
            <a:custGeom>
              <a:avLst/>
              <a:gdLst>
                <a:gd name="connsiteX0" fmla="*/ -2494 w 141923"/>
                <a:gd name="connsiteY0" fmla="*/ -131 h 69341"/>
                <a:gd name="connsiteX1" fmla="*/ 139430 w 141923"/>
                <a:gd name="connsiteY1" fmla="*/ 69211 h 69341"/>
              </a:gdLst>
              <a:ahLst/>
              <a:cxnLst>
                <a:cxn ang="0">
                  <a:pos x="connsiteX0" y="connsiteY0"/>
                </a:cxn>
                <a:cxn ang="0">
                  <a:pos x="connsiteX1" y="connsiteY1"/>
                </a:cxn>
              </a:cxnLst>
              <a:rect l="l" t="t" r="r" b="b"/>
              <a:pathLst>
                <a:path w="141923" h="69341">
                  <a:moveTo>
                    <a:pt x="-2494" y="-131"/>
                  </a:moveTo>
                  <a:cubicBezTo>
                    <a:pt x="-2494" y="-131"/>
                    <a:pt x="120380" y="31111"/>
                    <a:pt x="139430" y="69211"/>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135" name="手繪多邊形 134">
              <a:extLst>
                <a:ext uri="{FF2B5EF4-FFF2-40B4-BE49-F238E27FC236}">
                  <a16:creationId xmlns:a16="http://schemas.microsoft.com/office/drawing/2014/main" id="{C3A0DBFB-A008-E665-28B2-D5D81A7873DC}"/>
                </a:ext>
              </a:extLst>
            </p:cNvPr>
            <p:cNvSpPr/>
            <p:nvPr/>
          </p:nvSpPr>
          <p:spPr>
            <a:xfrm>
              <a:off x="4556759" y="1835181"/>
              <a:ext cx="141923" cy="69341"/>
            </a:xfrm>
            <a:custGeom>
              <a:avLst/>
              <a:gdLst>
                <a:gd name="connsiteX0" fmla="*/ -2494 w 141923"/>
                <a:gd name="connsiteY0" fmla="*/ -131 h 69341"/>
                <a:gd name="connsiteX1" fmla="*/ 139430 w 141923"/>
                <a:gd name="connsiteY1" fmla="*/ 69211 h 69341"/>
              </a:gdLst>
              <a:ahLst/>
              <a:cxnLst>
                <a:cxn ang="0">
                  <a:pos x="connsiteX0" y="connsiteY0"/>
                </a:cxn>
                <a:cxn ang="0">
                  <a:pos x="connsiteX1" y="connsiteY1"/>
                </a:cxn>
              </a:cxnLst>
              <a:rect l="l" t="t" r="r" b="b"/>
              <a:pathLst>
                <a:path w="141923" h="69341">
                  <a:moveTo>
                    <a:pt x="-2494" y="-131"/>
                  </a:moveTo>
                  <a:cubicBezTo>
                    <a:pt x="-2494" y="-131"/>
                    <a:pt x="120380" y="31111"/>
                    <a:pt x="139430" y="69211"/>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136" name="手繪多邊形 135">
              <a:extLst>
                <a:ext uri="{FF2B5EF4-FFF2-40B4-BE49-F238E27FC236}">
                  <a16:creationId xmlns:a16="http://schemas.microsoft.com/office/drawing/2014/main" id="{EECC69AE-EB9D-EF14-85D9-B55A802A9571}"/>
                </a:ext>
              </a:extLst>
            </p:cNvPr>
            <p:cNvSpPr/>
            <p:nvPr/>
          </p:nvSpPr>
          <p:spPr>
            <a:xfrm>
              <a:off x="4557648" y="4324920"/>
              <a:ext cx="612618" cy="260495"/>
            </a:xfrm>
            <a:custGeom>
              <a:avLst/>
              <a:gdLst>
                <a:gd name="connsiteX0" fmla="*/ 202740 w 612618"/>
                <a:gd name="connsiteY0" fmla="*/ -131 h 260495"/>
                <a:gd name="connsiteX1" fmla="*/ 15095 w 612618"/>
                <a:gd name="connsiteY1" fmla="*/ 63687 h 260495"/>
                <a:gd name="connsiteX2" fmla="*/ -1097 w 612618"/>
                <a:gd name="connsiteY2" fmla="*/ 118550 h 260495"/>
                <a:gd name="connsiteX3" fmla="*/ 573452 w 612618"/>
                <a:gd name="connsiteY3" fmla="*/ 258092 h 260495"/>
                <a:gd name="connsiteX4" fmla="*/ 610124 w 612618"/>
                <a:gd name="connsiteY4" fmla="*/ 100072 h 260495"/>
                <a:gd name="connsiteX5" fmla="*/ 202740 w 612618"/>
                <a:gd name="connsiteY5" fmla="*/ -131 h 26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618" h="260495">
                  <a:moveTo>
                    <a:pt x="202740" y="-131"/>
                  </a:moveTo>
                  <a:cubicBezTo>
                    <a:pt x="202740" y="-131"/>
                    <a:pt x="20430" y="45398"/>
                    <a:pt x="15095" y="63687"/>
                  </a:cubicBezTo>
                  <a:cubicBezTo>
                    <a:pt x="9763" y="81974"/>
                    <a:pt x="-7478" y="106644"/>
                    <a:pt x="-1097" y="118550"/>
                  </a:cubicBezTo>
                  <a:cubicBezTo>
                    <a:pt x="5287" y="130457"/>
                    <a:pt x="547068" y="280475"/>
                    <a:pt x="573452" y="258092"/>
                  </a:cubicBezTo>
                  <a:cubicBezTo>
                    <a:pt x="599837" y="235708"/>
                    <a:pt x="610124" y="100072"/>
                    <a:pt x="610124" y="100072"/>
                  </a:cubicBezTo>
                  <a:cubicBezTo>
                    <a:pt x="469345" y="91604"/>
                    <a:pt x="331327" y="57657"/>
                    <a:pt x="202740" y="-131"/>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37" name="手繪多邊形 136">
              <a:extLst>
                <a:ext uri="{FF2B5EF4-FFF2-40B4-BE49-F238E27FC236}">
                  <a16:creationId xmlns:a16="http://schemas.microsoft.com/office/drawing/2014/main" id="{16FFC488-DA64-FB14-B014-B4C6DDE4323C}"/>
                </a:ext>
              </a:extLst>
            </p:cNvPr>
            <p:cNvSpPr/>
            <p:nvPr/>
          </p:nvSpPr>
          <p:spPr>
            <a:xfrm>
              <a:off x="4773834" y="3538537"/>
              <a:ext cx="1460403" cy="885825"/>
            </a:xfrm>
            <a:custGeom>
              <a:avLst/>
              <a:gdLst>
                <a:gd name="connsiteX0" fmla="*/ 511856 w 1460403"/>
                <a:gd name="connsiteY0" fmla="*/ 66544 h 885825"/>
                <a:gd name="connsiteX1" fmla="*/ 264206 w 1460403"/>
                <a:gd name="connsiteY1" fmla="*/ 209419 h 885825"/>
                <a:gd name="connsiteX2" fmla="*/ -2494 w 1460403"/>
                <a:gd name="connsiteY2" fmla="*/ 780919 h 885825"/>
                <a:gd name="connsiteX3" fmla="*/ 388031 w 1460403"/>
                <a:gd name="connsiteY3" fmla="*/ 885694 h 885825"/>
                <a:gd name="connsiteX4" fmla="*/ 483281 w 1460403"/>
                <a:gd name="connsiteY4" fmla="*/ 704719 h 885825"/>
                <a:gd name="connsiteX5" fmla="*/ 588056 w 1460403"/>
                <a:gd name="connsiteY5" fmla="*/ 495169 h 885825"/>
                <a:gd name="connsiteX6" fmla="*/ 769031 w 1460403"/>
                <a:gd name="connsiteY6" fmla="*/ 514219 h 885825"/>
                <a:gd name="connsiteX7" fmla="*/ 1197656 w 1460403"/>
                <a:gd name="connsiteY7" fmla="*/ 514219 h 885825"/>
                <a:gd name="connsiteX8" fmla="*/ 1426256 w 1460403"/>
                <a:gd name="connsiteY8" fmla="*/ 323719 h 885825"/>
                <a:gd name="connsiteX9" fmla="*/ 1416731 w 1460403"/>
                <a:gd name="connsiteY9" fmla="*/ -131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0403" h="885825">
                  <a:moveTo>
                    <a:pt x="511856" y="66544"/>
                  </a:moveTo>
                  <a:cubicBezTo>
                    <a:pt x="511856" y="66544"/>
                    <a:pt x="321356" y="76069"/>
                    <a:pt x="264206" y="209419"/>
                  </a:cubicBezTo>
                  <a:cubicBezTo>
                    <a:pt x="207056" y="342769"/>
                    <a:pt x="-2494" y="780919"/>
                    <a:pt x="-2494" y="780919"/>
                  </a:cubicBezTo>
                  <a:cubicBezTo>
                    <a:pt x="118092" y="844870"/>
                    <a:pt x="251633" y="880693"/>
                    <a:pt x="388031" y="885694"/>
                  </a:cubicBezTo>
                  <a:cubicBezTo>
                    <a:pt x="419750" y="826639"/>
                    <a:pt x="451562" y="766317"/>
                    <a:pt x="483281" y="704719"/>
                  </a:cubicBezTo>
                  <a:cubicBezTo>
                    <a:pt x="519667" y="633977"/>
                    <a:pt x="554623" y="564130"/>
                    <a:pt x="588056" y="495169"/>
                  </a:cubicBezTo>
                  <a:cubicBezTo>
                    <a:pt x="629396" y="500122"/>
                    <a:pt x="692259" y="507171"/>
                    <a:pt x="769031" y="514219"/>
                  </a:cubicBezTo>
                  <a:cubicBezTo>
                    <a:pt x="1103264" y="544699"/>
                    <a:pt x="1168319" y="524887"/>
                    <a:pt x="1197656" y="514219"/>
                  </a:cubicBezTo>
                  <a:cubicBezTo>
                    <a:pt x="1237756" y="499741"/>
                    <a:pt x="1364630" y="453831"/>
                    <a:pt x="1426256" y="323719"/>
                  </a:cubicBezTo>
                  <a:cubicBezTo>
                    <a:pt x="1497408" y="173415"/>
                    <a:pt x="1427970" y="23205"/>
                    <a:pt x="1416731" y="-131"/>
                  </a:cubicBezTo>
                  <a:close/>
                </a:path>
              </a:pathLst>
            </a:custGeom>
            <a:solidFill>
              <a:srgbClr val="FDD65D"/>
            </a:solidFill>
            <a:ln w="9525" cap="flat">
              <a:noFill/>
              <a:prstDash val="solid"/>
              <a:miter/>
            </a:ln>
          </p:spPr>
          <p:txBody>
            <a:bodyPr rtlCol="0" anchor="ctr"/>
            <a:lstStyle/>
            <a:p>
              <a:endParaRPr lang="zh-CN" altLang="en-US">
                <a:cs typeface="+mn-ea"/>
                <a:sym typeface="+mn-lt"/>
              </a:endParaRPr>
            </a:p>
          </p:txBody>
        </p:sp>
        <p:sp>
          <p:nvSpPr>
            <p:cNvPr id="138" name="手繪多邊形 137">
              <a:extLst>
                <a:ext uri="{FF2B5EF4-FFF2-40B4-BE49-F238E27FC236}">
                  <a16:creationId xmlns:a16="http://schemas.microsoft.com/office/drawing/2014/main" id="{511C3953-94C6-95A6-87CC-347FB8248A29}"/>
                </a:ext>
              </a:extLst>
            </p:cNvPr>
            <p:cNvSpPr/>
            <p:nvPr/>
          </p:nvSpPr>
          <p:spPr>
            <a:xfrm>
              <a:off x="4716684" y="1881187"/>
              <a:ext cx="1562100" cy="1743075"/>
            </a:xfrm>
            <a:custGeom>
              <a:avLst/>
              <a:gdLst>
                <a:gd name="connsiteX0" fmla="*/ 292781 w 1562100"/>
                <a:gd name="connsiteY0" fmla="*/ -131 h 1743075"/>
                <a:gd name="connsiteX1" fmla="*/ 889142 w 1562100"/>
                <a:gd name="connsiteY1" fmla="*/ 661190 h 1743075"/>
                <a:gd name="connsiteX2" fmla="*/ 1269284 w 1562100"/>
                <a:gd name="connsiteY2" fmla="*/ 702243 h 1743075"/>
                <a:gd name="connsiteX3" fmla="*/ 1559606 w 1562100"/>
                <a:gd name="connsiteY3" fmla="*/ 1714369 h 1743075"/>
                <a:gd name="connsiteX4" fmla="*/ 1026206 w 1562100"/>
                <a:gd name="connsiteY4" fmla="*/ 1742944 h 1743075"/>
                <a:gd name="connsiteX5" fmla="*/ 569006 w 1562100"/>
                <a:gd name="connsiteY5" fmla="*/ 1723894 h 1743075"/>
                <a:gd name="connsiteX6" fmla="*/ 530906 w 1562100"/>
                <a:gd name="connsiteY6" fmla="*/ 1276219 h 1743075"/>
                <a:gd name="connsiteX7" fmla="*/ 521381 w 1562100"/>
                <a:gd name="connsiteY7" fmla="*/ 838069 h 1743075"/>
                <a:gd name="connsiteX8" fmla="*/ 245156 w 1562100"/>
                <a:gd name="connsiteY8" fmla="*/ 561844 h 1743075"/>
                <a:gd name="connsiteX9" fmla="*/ -2494 w 1562100"/>
                <a:gd name="connsiteY9" fmla="*/ 247519 h 1743075"/>
                <a:gd name="connsiteX10" fmla="*/ 292781 w 1562100"/>
                <a:gd name="connsiteY10" fmla="*/ -131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2100" h="1743075">
                  <a:moveTo>
                    <a:pt x="292781" y="-131"/>
                  </a:moveTo>
                  <a:lnTo>
                    <a:pt x="889142" y="661190"/>
                  </a:lnTo>
                  <a:cubicBezTo>
                    <a:pt x="889142" y="661190"/>
                    <a:pt x="1178988" y="623090"/>
                    <a:pt x="1269284" y="702243"/>
                  </a:cubicBezTo>
                  <a:cubicBezTo>
                    <a:pt x="1359581" y="781395"/>
                    <a:pt x="1521506" y="904744"/>
                    <a:pt x="1559606" y="1714369"/>
                  </a:cubicBezTo>
                  <a:cubicBezTo>
                    <a:pt x="1382440" y="1733000"/>
                    <a:pt x="1204419" y="1742534"/>
                    <a:pt x="1026206" y="1742944"/>
                  </a:cubicBezTo>
                  <a:cubicBezTo>
                    <a:pt x="862663" y="1742944"/>
                    <a:pt x="709786" y="1735991"/>
                    <a:pt x="569006" y="1723894"/>
                  </a:cubicBezTo>
                  <a:cubicBezTo>
                    <a:pt x="552528" y="1583400"/>
                    <a:pt x="539287" y="1433953"/>
                    <a:pt x="530906" y="1276219"/>
                  </a:cubicBezTo>
                  <a:cubicBezTo>
                    <a:pt x="522809" y="1122581"/>
                    <a:pt x="520049" y="976277"/>
                    <a:pt x="521381" y="838069"/>
                  </a:cubicBezTo>
                  <a:cubicBezTo>
                    <a:pt x="424036" y="751439"/>
                    <a:pt x="331739" y="659209"/>
                    <a:pt x="245156" y="561844"/>
                  </a:cubicBezTo>
                  <a:cubicBezTo>
                    <a:pt x="156383" y="462108"/>
                    <a:pt x="73706" y="357142"/>
                    <a:pt x="-2494" y="247519"/>
                  </a:cubicBezTo>
                  <a:cubicBezTo>
                    <a:pt x="-2494" y="247519"/>
                    <a:pt x="83231" y="114169"/>
                    <a:pt x="292781" y="-131"/>
                  </a:cubicBezTo>
                  <a:close/>
                </a:path>
              </a:pathLst>
            </a:custGeom>
            <a:solidFill>
              <a:srgbClr val="40AFD0"/>
            </a:solidFill>
            <a:ln w="9525" cap="flat">
              <a:noFill/>
              <a:prstDash val="solid"/>
              <a:miter/>
            </a:ln>
          </p:spPr>
          <p:txBody>
            <a:bodyPr rtlCol="0" anchor="ctr"/>
            <a:lstStyle/>
            <a:p>
              <a:endParaRPr lang="zh-CN" altLang="en-US">
                <a:cs typeface="+mn-ea"/>
                <a:sym typeface="+mn-lt"/>
              </a:endParaRPr>
            </a:p>
          </p:txBody>
        </p:sp>
        <p:sp>
          <p:nvSpPr>
            <p:cNvPr id="139" name="手繪多邊形 138">
              <a:extLst>
                <a:ext uri="{FF2B5EF4-FFF2-40B4-BE49-F238E27FC236}">
                  <a16:creationId xmlns:a16="http://schemas.microsoft.com/office/drawing/2014/main" id="{C674DE23-AD2B-7EDC-20C1-199245F301EE}"/>
                </a:ext>
              </a:extLst>
            </p:cNvPr>
            <p:cNvSpPr/>
            <p:nvPr/>
          </p:nvSpPr>
          <p:spPr>
            <a:xfrm>
              <a:off x="6186678" y="2163793"/>
              <a:ext cx="103726" cy="86391"/>
            </a:xfrm>
            <a:custGeom>
              <a:avLst/>
              <a:gdLst>
                <a:gd name="connsiteX0" fmla="*/ -2494 w 103726"/>
                <a:gd name="connsiteY0" fmla="*/ -131 h 86391"/>
                <a:gd name="connsiteX1" fmla="*/ 101232 w 103726"/>
                <a:gd name="connsiteY1" fmla="*/ 86261 h 86391"/>
              </a:gdLst>
              <a:ahLst/>
              <a:cxnLst>
                <a:cxn ang="0">
                  <a:pos x="connsiteX0" y="connsiteY0"/>
                </a:cxn>
                <a:cxn ang="0">
                  <a:pos x="connsiteX1" y="connsiteY1"/>
                </a:cxn>
              </a:cxnLst>
              <a:rect l="l" t="t" r="r" b="b"/>
              <a:pathLst>
                <a:path w="103726" h="86391">
                  <a:moveTo>
                    <a:pt x="-2494" y="-131"/>
                  </a:moveTo>
                  <a:cubicBezTo>
                    <a:pt x="-2494" y="-131"/>
                    <a:pt x="91707" y="57686"/>
                    <a:pt x="101232" y="86261"/>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140" name="手繪多邊形 139">
              <a:extLst>
                <a:ext uri="{FF2B5EF4-FFF2-40B4-BE49-F238E27FC236}">
                  <a16:creationId xmlns:a16="http://schemas.microsoft.com/office/drawing/2014/main" id="{CD66EE2D-6C1E-56DA-C7C2-E016B4BF7F73}"/>
                </a:ext>
              </a:extLst>
            </p:cNvPr>
            <p:cNvSpPr/>
            <p:nvPr/>
          </p:nvSpPr>
          <p:spPr>
            <a:xfrm>
              <a:off x="5210725" y="1451289"/>
              <a:ext cx="1198618" cy="1135134"/>
            </a:xfrm>
            <a:custGeom>
              <a:avLst/>
              <a:gdLst>
                <a:gd name="connsiteX0" fmla="*/ 804960 w 1198618"/>
                <a:gd name="connsiteY0" fmla="*/ 44861 h 1135134"/>
                <a:gd name="connsiteX1" fmla="*/ 305374 w 1198618"/>
                <a:gd name="connsiteY1" fmla="*/ 50481 h 1135134"/>
                <a:gd name="connsiteX2" fmla="*/ 18196 w 1198618"/>
                <a:gd name="connsiteY2" fmla="*/ 448722 h 1135134"/>
                <a:gd name="connsiteX3" fmla="*/ -186 w 1198618"/>
                <a:gd name="connsiteY3" fmla="*/ 699229 h 1135134"/>
                <a:gd name="connsiteX4" fmla="*/ 185170 w 1198618"/>
                <a:gd name="connsiteY4" fmla="*/ 995933 h 1135134"/>
                <a:gd name="connsiteX5" fmla="*/ 589315 w 1198618"/>
                <a:gd name="connsiteY5" fmla="*/ 1130521 h 1135134"/>
                <a:gd name="connsiteX6" fmla="*/ 907165 w 1198618"/>
                <a:gd name="connsiteY6" fmla="*/ 1064608 h 1135134"/>
                <a:gd name="connsiteX7" fmla="*/ 1144337 w 1198618"/>
                <a:gd name="connsiteY7" fmla="*/ 768666 h 1135134"/>
                <a:gd name="connsiteX8" fmla="*/ 1157957 w 1198618"/>
                <a:gd name="connsiteY8" fmla="*/ 328611 h 1135134"/>
                <a:gd name="connsiteX9" fmla="*/ 1115095 w 1198618"/>
                <a:gd name="connsiteY9" fmla="*/ 245744 h 1135134"/>
                <a:gd name="connsiteX10" fmla="*/ 804772 w 1198618"/>
                <a:gd name="connsiteY10" fmla="*/ 44861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8618" h="1135134">
                  <a:moveTo>
                    <a:pt x="804960" y="44861"/>
                  </a:moveTo>
                  <a:cubicBezTo>
                    <a:pt x="641512" y="-11336"/>
                    <a:pt x="454728" y="-20766"/>
                    <a:pt x="305374" y="50481"/>
                  </a:cubicBezTo>
                  <a:cubicBezTo>
                    <a:pt x="146402" y="126681"/>
                    <a:pt x="49725" y="284130"/>
                    <a:pt x="18196" y="448722"/>
                  </a:cubicBezTo>
                  <a:cubicBezTo>
                    <a:pt x="7813" y="502443"/>
                    <a:pt x="-8569" y="644365"/>
                    <a:pt x="-186" y="699229"/>
                  </a:cubicBezTo>
                  <a:cubicBezTo>
                    <a:pt x="18864" y="823054"/>
                    <a:pt x="76014" y="918876"/>
                    <a:pt x="185170" y="995933"/>
                  </a:cubicBezTo>
                  <a:cubicBezTo>
                    <a:pt x="294326" y="1072990"/>
                    <a:pt x="455965" y="1111471"/>
                    <a:pt x="589315" y="1130521"/>
                  </a:cubicBezTo>
                  <a:cubicBezTo>
                    <a:pt x="701615" y="1146618"/>
                    <a:pt x="813153" y="1118139"/>
                    <a:pt x="907165" y="1064608"/>
                  </a:cubicBezTo>
                  <a:cubicBezTo>
                    <a:pt x="995460" y="1014411"/>
                    <a:pt x="1099189" y="888205"/>
                    <a:pt x="1144337" y="768666"/>
                  </a:cubicBezTo>
                  <a:cubicBezTo>
                    <a:pt x="1194534" y="635888"/>
                    <a:pt x="1223872" y="492441"/>
                    <a:pt x="1157957" y="328611"/>
                  </a:cubicBezTo>
                  <a:cubicBezTo>
                    <a:pt x="1146814" y="299484"/>
                    <a:pt x="1132431" y="271680"/>
                    <a:pt x="1115095" y="245744"/>
                  </a:cubicBezTo>
                  <a:cubicBezTo>
                    <a:pt x="1048420" y="149922"/>
                    <a:pt x="912974" y="82104"/>
                    <a:pt x="804772" y="44861"/>
                  </a:cubicBezTo>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41" name="手繪多邊形 140">
              <a:extLst>
                <a:ext uri="{FF2B5EF4-FFF2-40B4-BE49-F238E27FC236}">
                  <a16:creationId xmlns:a16="http://schemas.microsoft.com/office/drawing/2014/main" id="{670A13BD-CD91-B141-AA8F-298504843FB8}"/>
                </a:ext>
              </a:extLst>
            </p:cNvPr>
            <p:cNvSpPr/>
            <p:nvPr/>
          </p:nvSpPr>
          <p:spPr>
            <a:xfrm>
              <a:off x="5233270" y="1621858"/>
              <a:ext cx="990371" cy="1002865"/>
            </a:xfrm>
            <a:custGeom>
              <a:avLst/>
              <a:gdLst>
                <a:gd name="connsiteX0" fmla="*/ 28799 w 990371"/>
                <a:gd name="connsiteY0" fmla="*/ 362449 h 1002865"/>
                <a:gd name="connsiteX1" fmla="*/ 635255 w 990371"/>
                <a:gd name="connsiteY1" fmla="*/ 19549 h 1002865"/>
                <a:gd name="connsiteX2" fmla="*/ 967488 w 990371"/>
                <a:gd name="connsiteY2" fmla="*/ 632101 h 1002865"/>
                <a:gd name="connsiteX3" fmla="*/ 360934 w 990371"/>
                <a:gd name="connsiteY3" fmla="*/ 975001 h 1002865"/>
                <a:gd name="connsiteX4" fmla="*/ 28799 w 990371"/>
                <a:gd name="connsiteY4" fmla="*/ 362449 h 1002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371" h="1002865">
                  <a:moveTo>
                    <a:pt x="28799" y="362449"/>
                  </a:moveTo>
                  <a:cubicBezTo>
                    <a:pt x="104522" y="98511"/>
                    <a:pt x="367890" y="-57413"/>
                    <a:pt x="635255" y="19549"/>
                  </a:cubicBezTo>
                  <a:cubicBezTo>
                    <a:pt x="902622" y="96511"/>
                    <a:pt x="1043211" y="368164"/>
                    <a:pt x="967488" y="632101"/>
                  </a:cubicBezTo>
                  <a:cubicBezTo>
                    <a:pt x="891765" y="896039"/>
                    <a:pt x="695358" y="1073966"/>
                    <a:pt x="360934" y="975001"/>
                  </a:cubicBezTo>
                  <a:cubicBezTo>
                    <a:pt x="-2825" y="870226"/>
                    <a:pt x="-47020" y="626291"/>
                    <a:pt x="28799" y="362449"/>
                  </a:cubicBezTo>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42" name="手繪多邊形 141">
              <a:extLst>
                <a:ext uri="{FF2B5EF4-FFF2-40B4-BE49-F238E27FC236}">
                  <a16:creationId xmlns:a16="http://schemas.microsoft.com/office/drawing/2014/main" id="{11011CB1-3987-9EA0-C336-B79A60A8430E}"/>
                </a:ext>
              </a:extLst>
            </p:cNvPr>
            <p:cNvSpPr/>
            <p:nvPr/>
          </p:nvSpPr>
          <p:spPr>
            <a:xfrm>
              <a:off x="5458429" y="2014287"/>
              <a:ext cx="113941" cy="114331"/>
            </a:xfrm>
            <a:custGeom>
              <a:avLst/>
              <a:gdLst>
                <a:gd name="connsiteX0" fmla="*/ 330 w 113941"/>
                <a:gd name="connsiteY0" fmla="*/ 38218 h 114331"/>
                <a:gd name="connsiteX1" fmla="*/ 73102 w 113941"/>
                <a:gd name="connsiteY1" fmla="*/ 3071 h 114331"/>
                <a:gd name="connsiteX2" fmla="*/ 108249 w 113941"/>
                <a:gd name="connsiteY2" fmla="*/ 75861 h 114331"/>
                <a:gd name="connsiteX3" fmla="*/ 38430 w 113941"/>
                <a:gd name="connsiteY3" fmla="*/ 111942 h 114331"/>
                <a:gd name="connsiteX4" fmla="*/ 234 w 113941"/>
                <a:gd name="connsiteY4" fmla="*/ 38409 h 114331"/>
                <a:gd name="connsiteX5" fmla="*/ 330 w 113941"/>
                <a:gd name="connsiteY5" fmla="*/ 38218 h 11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41" h="114331">
                  <a:moveTo>
                    <a:pt x="330" y="38218"/>
                  </a:moveTo>
                  <a:cubicBezTo>
                    <a:pt x="10713" y="8415"/>
                    <a:pt x="43287" y="-7321"/>
                    <a:pt x="73102" y="3071"/>
                  </a:cubicBezTo>
                  <a:cubicBezTo>
                    <a:pt x="102914" y="13472"/>
                    <a:pt x="118632" y="46057"/>
                    <a:pt x="108249" y="75861"/>
                  </a:cubicBezTo>
                  <a:cubicBezTo>
                    <a:pt x="98247" y="104522"/>
                    <a:pt x="67577" y="120371"/>
                    <a:pt x="38430" y="111942"/>
                  </a:cubicBezTo>
                  <a:cubicBezTo>
                    <a:pt x="7569" y="102179"/>
                    <a:pt x="-9481" y="69251"/>
                    <a:pt x="234" y="38409"/>
                  </a:cubicBezTo>
                  <a:cubicBezTo>
                    <a:pt x="330" y="38352"/>
                    <a:pt x="330" y="38285"/>
                    <a:pt x="330" y="38218"/>
                  </a:cubicBezTo>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43" name="手繪多邊形 142">
              <a:extLst>
                <a:ext uri="{FF2B5EF4-FFF2-40B4-BE49-F238E27FC236}">
                  <a16:creationId xmlns:a16="http://schemas.microsoft.com/office/drawing/2014/main" id="{84FDCB41-99D2-63F4-217F-140D7DBC0D1A}"/>
                </a:ext>
              </a:extLst>
            </p:cNvPr>
            <p:cNvSpPr/>
            <p:nvPr/>
          </p:nvSpPr>
          <p:spPr>
            <a:xfrm>
              <a:off x="5796237" y="2111347"/>
              <a:ext cx="113890" cy="114331"/>
            </a:xfrm>
            <a:custGeom>
              <a:avLst/>
              <a:gdLst>
                <a:gd name="connsiteX0" fmla="*/ 278 w 113890"/>
                <a:gd name="connsiteY0" fmla="*/ 38218 h 114331"/>
                <a:gd name="connsiteX1" fmla="*/ 73051 w 113890"/>
                <a:gd name="connsiteY1" fmla="*/ 3071 h 114331"/>
                <a:gd name="connsiteX2" fmla="*/ 108197 w 113890"/>
                <a:gd name="connsiteY2" fmla="*/ 75861 h 114331"/>
                <a:gd name="connsiteX3" fmla="*/ 38378 w 113890"/>
                <a:gd name="connsiteY3" fmla="*/ 111942 h 114331"/>
                <a:gd name="connsiteX4" fmla="*/ 278 w 113890"/>
                <a:gd name="connsiteY4" fmla="*/ 38218 h 114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90" h="114331">
                  <a:moveTo>
                    <a:pt x="278" y="38218"/>
                  </a:moveTo>
                  <a:cubicBezTo>
                    <a:pt x="10661" y="8415"/>
                    <a:pt x="43236" y="-7321"/>
                    <a:pt x="73051" y="3071"/>
                  </a:cubicBezTo>
                  <a:cubicBezTo>
                    <a:pt x="102863" y="13472"/>
                    <a:pt x="118580" y="46057"/>
                    <a:pt x="108197" y="75861"/>
                  </a:cubicBezTo>
                  <a:cubicBezTo>
                    <a:pt x="98196" y="104522"/>
                    <a:pt x="67525" y="120371"/>
                    <a:pt x="38378" y="111942"/>
                  </a:cubicBezTo>
                  <a:cubicBezTo>
                    <a:pt x="7517" y="102064"/>
                    <a:pt x="-9530" y="69089"/>
                    <a:pt x="278" y="38218"/>
                  </a:cubicBezTo>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44" name="手繪多邊形 143">
              <a:extLst>
                <a:ext uri="{FF2B5EF4-FFF2-40B4-BE49-F238E27FC236}">
                  <a16:creationId xmlns:a16="http://schemas.microsoft.com/office/drawing/2014/main" id="{E8535010-AFDE-E7B0-28E8-0098B3F2DBE5}"/>
                </a:ext>
              </a:extLst>
            </p:cNvPr>
            <p:cNvSpPr/>
            <p:nvPr/>
          </p:nvSpPr>
          <p:spPr>
            <a:xfrm>
              <a:off x="6110858" y="2187921"/>
              <a:ext cx="228865" cy="236359"/>
            </a:xfrm>
            <a:custGeom>
              <a:avLst/>
              <a:gdLst>
                <a:gd name="connsiteX0" fmla="*/ 2840 w 228865"/>
                <a:gd name="connsiteY0" fmla="*/ 103662 h 236359"/>
                <a:gd name="connsiteX1" fmla="*/ 83421 w 228865"/>
                <a:gd name="connsiteY1" fmla="*/ 7554 h 236359"/>
                <a:gd name="connsiteX2" fmla="*/ 209248 w 228865"/>
                <a:gd name="connsiteY2" fmla="*/ 50036 h 236359"/>
                <a:gd name="connsiteX3" fmla="*/ 207246 w 228865"/>
                <a:gd name="connsiteY3" fmla="*/ 175956 h 236359"/>
                <a:gd name="connsiteX4" fmla="*/ 134380 w 228865"/>
                <a:gd name="connsiteY4" fmla="*/ 230439 h 236359"/>
                <a:gd name="connsiteX5" fmla="*/ 18176 w 228865"/>
                <a:gd name="connsiteY5" fmla="*/ 209103 h 236359"/>
                <a:gd name="connsiteX6" fmla="*/ 2840 w 228865"/>
                <a:gd name="connsiteY6" fmla="*/ 103662 h 23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865" h="236359">
                  <a:moveTo>
                    <a:pt x="2840" y="103662"/>
                  </a:moveTo>
                  <a:cubicBezTo>
                    <a:pt x="12365" y="62323"/>
                    <a:pt x="46370" y="25842"/>
                    <a:pt x="83421" y="7554"/>
                  </a:cubicBezTo>
                  <a:cubicBezTo>
                    <a:pt x="125141" y="-13020"/>
                    <a:pt x="185815" y="9935"/>
                    <a:pt x="209248" y="50036"/>
                  </a:cubicBezTo>
                  <a:cubicBezTo>
                    <a:pt x="232774" y="88926"/>
                    <a:pt x="232012" y="137828"/>
                    <a:pt x="207246" y="175956"/>
                  </a:cubicBezTo>
                  <a:cubicBezTo>
                    <a:pt x="190198" y="202236"/>
                    <a:pt x="164383" y="221562"/>
                    <a:pt x="134380" y="230439"/>
                  </a:cubicBezTo>
                  <a:cubicBezTo>
                    <a:pt x="94471" y="242927"/>
                    <a:pt x="51037" y="234945"/>
                    <a:pt x="18176" y="209103"/>
                  </a:cubicBezTo>
                  <a:cubicBezTo>
                    <a:pt x="-4874" y="190053"/>
                    <a:pt x="-6495" y="144143"/>
                    <a:pt x="2840" y="103662"/>
                  </a:cubicBezTo>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45" name="手繪多邊形 144">
              <a:extLst>
                <a:ext uri="{FF2B5EF4-FFF2-40B4-BE49-F238E27FC236}">
                  <a16:creationId xmlns:a16="http://schemas.microsoft.com/office/drawing/2014/main" id="{1620FF4E-C597-46C8-3F9E-F7D64FB0698F}"/>
                </a:ext>
              </a:extLst>
            </p:cNvPr>
            <p:cNvSpPr/>
            <p:nvPr/>
          </p:nvSpPr>
          <p:spPr>
            <a:xfrm>
              <a:off x="6187131" y="2244636"/>
              <a:ext cx="99828" cy="125379"/>
            </a:xfrm>
            <a:custGeom>
              <a:avLst/>
              <a:gdLst>
                <a:gd name="connsiteX0" fmla="*/ 22961 w 99828"/>
                <a:gd name="connsiteY0" fmla="*/ 123433 h 125379"/>
                <a:gd name="connsiteX1" fmla="*/ -2472 w 99828"/>
                <a:gd name="connsiteY1" fmla="*/ 89047 h 125379"/>
                <a:gd name="connsiteX2" fmla="*/ 30105 w 99828"/>
                <a:gd name="connsiteY2" fmla="*/ 55891 h 125379"/>
                <a:gd name="connsiteX3" fmla="*/ 33059 w 99828"/>
                <a:gd name="connsiteY3" fmla="*/ 55996 h 125379"/>
                <a:gd name="connsiteX4" fmla="*/ 60108 w 99828"/>
                <a:gd name="connsiteY4" fmla="*/ 69807 h 125379"/>
                <a:gd name="connsiteX5" fmla="*/ 64966 w 99828"/>
                <a:gd name="connsiteY5" fmla="*/ 93334 h 125379"/>
                <a:gd name="connsiteX6" fmla="*/ 57441 w 99828"/>
                <a:gd name="connsiteY6" fmla="*/ 97477 h 125379"/>
                <a:gd name="connsiteX7" fmla="*/ 53250 w 99828"/>
                <a:gd name="connsiteY7" fmla="*/ 89905 h 125379"/>
                <a:gd name="connsiteX8" fmla="*/ 50297 w 99828"/>
                <a:gd name="connsiteY8" fmla="*/ 77046 h 125379"/>
                <a:gd name="connsiteX9" fmla="*/ 32868 w 99828"/>
                <a:gd name="connsiteY9" fmla="*/ 68283 h 125379"/>
                <a:gd name="connsiteX10" fmla="*/ 9911 w 99828"/>
                <a:gd name="connsiteY10" fmla="*/ 86114 h 125379"/>
                <a:gd name="connsiteX11" fmla="*/ 9720 w 99828"/>
                <a:gd name="connsiteY11" fmla="*/ 89428 h 125379"/>
                <a:gd name="connsiteX12" fmla="*/ 26389 w 99828"/>
                <a:gd name="connsiteY12" fmla="*/ 111717 h 125379"/>
                <a:gd name="connsiteX13" fmla="*/ 55441 w 99828"/>
                <a:gd name="connsiteY13" fmla="*/ 108574 h 125379"/>
                <a:gd name="connsiteX14" fmla="*/ 75826 w 99828"/>
                <a:gd name="connsiteY14" fmla="*/ 90000 h 125379"/>
                <a:gd name="connsiteX15" fmla="*/ 79158 w 99828"/>
                <a:gd name="connsiteY15" fmla="*/ 32850 h 125379"/>
                <a:gd name="connsiteX16" fmla="*/ 30296 w 99828"/>
                <a:gd name="connsiteY16" fmla="*/ 14562 h 125379"/>
                <a:gd name="connsiteX17" fmla="*/ 22103 w 99828"/>
                <a:gd name="connsiteY17" fmla="*/ 11609 h 125379"/>
                <a:gd name="connsiteX18" fmla="*/ 25057 w 99828"/>
                <a:gd name="connsiteY18" fmla="*/ 3513 h 125379"/>
                <a:gd name="connsiteX19" fmla="*/ 89827 w 99828"/>
                <a:gd name="connsiteY19" fmla="*/ 26849 h 125379"/>
                <a:gd name="connsiteX20" fmla="*/ 86302 w 99828"/>
                <a:gd name="connsiteY20" fmla="*/ 96382 h 125379"/>
                <a:gd name="connsiteX21" fmla="*/ 61061 w 99828"/>
                <a:gd name="connsiteY21" fmla="*/ 119527 h 125379"/>
                <a:gd name="connsiteX22" fmla="*/ 22961 w 99828"/>
                <a:gd name="connsiteY22" fmla="*/ 123433 h 12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828" h="125379">
                  <a:moveTo>
                    <a:pt x="22961" y="123433"/>
                  </a:moveTo>
                  <a:cubicBezTo>
                    <a:pt x="7530" y="119280"/>
                    <a:pt x="-3042" y="105030"/>
                    <a:pt x="-2472" y="89047"/>
                  </a:cubicBezTo>
                  <a:cubicBezTo>
                    <a:pt x="-2660" y="70902"/>
                    <a:pt x="11911" y="56053"/>
                    <a:pt x="30105" y="55891"/>
                  </a:cubicBezTo>
                  <a:cubicBezTo>
                    <a:pt x="31056" y="55881"/>
                    <a:pt x="32105" y="55920"/>
                    <a:pt x="33059" y="55996"/>
                  </a:cubicBezTo>
                  <a:cubicBezTo>
                    <a:pt x="43725" y="56148"/>
                    <a:pt x="53727" y="61254"/>
                    <a:pt x="60108" y="69807"/>
                  </a:cubicBezTo>
                  <a:cubicBezTo>
                    <a:pt x="65347" y="76446"/>
                    <a:pt x="67156" y="85161"/>
                    <a:pt x="64966" y="93334"/>
                  </a:cubicBezTo>
                  <a:cubicBezTo>
                    <a:pt x="64015" y="96572"/>
                    <a:pt x="60585" y="98420"/>
                    <a:pt x="57441" y="97477"/>
                  </a:cubicBezTo>
                  <a:cubicBezTo>
                    <a:pt x="54204" y="96534"/>
                    <a:pt x="52297" y="93143"/>
                    <a:pt x="53250" y="89905"/>
                  </a:cubicBezTo>
                  <a:cubicBezTo>
                    <a:pt x="54299" y="85390"/>
                    <a:pt x="53250" y="80646"/>
                    <a:pt x="50297" y="77046"/>
                  </a:cubicBezTo>
                  <a:cubicBezTo>
                    <a:pt x="46202" y="71579"/>
                    <a:pt x="39726" y="68340"/>
                    <a:pt x="32868" y="68283"/>
                  </a:cubicBezTo>
                  <a:cubicBezTo>
                    <a:pt x="21627" y="66854"/>
                    <a:pt x="11341" y="74836"/>
                    <a:pt x="9911" y="86114"/>
                  </a:cubicBezTo>
                  <a:cubicBezTo>
                    <a:pt x="9720" y="87209"/>
                    <a:pt x="9720" y="88324"/>
                    <a:pt x="9720" y="89428"/>
                  </a:cubicBezTo>
                  <a:cubicBezTo>
                    <a:pt x="9434" y="99820"/>
                    <a:pt x="16390" y="109031"/>
                    <a:pt x="26389" y="111717"/>
                  </a:cubicBezTo>
                  <a:cubicBezTo>
                    <a:pt x="36105" y="114117"/>
                    <a:pt x="46393" y="113003"/>
                    <a:pt x="55441" y="108574"/>
                  </a:cubicBezTo>
                  <a:cubicBezTo>
                    <a:pt x="63729" y="104297"/>
                    <a:pt x="70777" y="97887"/>
                    <a:pt x="75826" y="90000"/>
                  </a:cubicBezTo>
                  <a:cubicBezTo>
                    <a:pt x="86874" y="72855"/>
                    <a:pt x="88206" y="51166"/>
                    <a:pt x="79158" y="32850"/>
                  </a:cubicBezTo>
                  <a:cubicBezTo>
                    <a:pt x="69633" y="15543"/>
                    <a:pt x="48869" y="7780"/>
                    <a:pt x="30296" y="14562"/>
                  </a:cubicBezTo>
                  <a:cubicBezTo>
                    <a:pt x="27247" y="15991"/>
                    <a:pt x="23534" y="14676"/>
                    <a:pt x="22103" y="11609"/>
                  </a:cubicBezTo>
                  <a:cubicBezTo>
                    <a:pt x="20676" y="8561"/>
                    <a:pt x="22008" y="4932"/>
                    <a:pt x="25057" y="3513"/>
                  </a:cubicBezTo>
                  <a:cubicBezTo>
                    <a:pt x="49441" y="-6107"/>
                    <a:pt x="77158" y="3884"/>
                    <a:pt x="89827" y="26849"/>
                  </a:cubicBezTo>
                  <a:cubicBezTo>
                    <a:pt x="100971" y="49023"/>
                    <a:pt x="99638" y="75446"/>
                    <a:pt x="86302" y="96382"/>
                  </a:cubicBezTo>
                  <a:cubicBezTo>
                    <a:pt x="80111" y="106221"/>
                    <a:pt x="71442" y="114222"/>
                    <a:pt x="61061" y="119527"/>
                  </a:cubicBezTo>
                  <a:cubicBezTo>
                    <a:pt x="49251" y="125433"/>
                    <a:pt x="35723" y="126823"/>
                    <a:pt x="22961" y="123433"/>
                  </a:cubicBezTo>
                  <a:close/>
                </a:path>
              </a:pathLst>
            </a:custGeom>
            <a:solidFill>
              <a:srgbClr val="FF9666"/>
            </a:solidFill>
            <a:ln w="9525" cap="flat">
              <a:noFill/>
              <a:prstDash val="solid"/>
              <a:miter/>
            </a:ln>
          </p:spPr>
          <p:txBody>
            <a:bodyPr rtlCol="0" anchor="ctr"/>
            <a:lstStyle/>
            <a:p>
              <a:endParaRPr lang="zh-CN" altLang="en-US">
                <a:cs typeface="+mn-ea"/>
                <a:sym typeface="+mn-lt"/>
              </a:endParaRPr>
            </a:p>
          </p:txBody>
        </p:sp>
        <p:sp>
          <p:nvSpPr>
            <p:cNvPr id="146" name="手繪多邊形 145">
              <a:extLst>
                <a:ext uri="{FF2B5EF4-FFF2-40B4-BE49-F238E27FC236}">
                  <a16:creationId xmlns:a16="http://schemas.microsoft.com/office/drawing/2014/main" id="{9AB39BF9-0D7A-9E86-631F-8261FCC22FB1}"/>
                </a:ext>
              </a:extLst>
            </p:cNvPr>
            <p:cNvSpPr/>
            <p:nvPr/>
          </p:nvSpPr>
          <p:spPr>
            <a:xfrm>
              <a:off x="5134814" y="1905717"/>
              <a:ext cx="218046" cy="247483"/>
            </a:xfrm>
            <a:custGeom>
              <a:avLst/>
              <a:gdLst>
                <a:gd name="connsiteX0" fmla="*/ 209075 w 218046"/>
                <a:gd name="connsiteY0" fmla="*/ 164791 h 247483"/>
                <a:gd name="connsiteX1" fmla="*/ 191739 w 218046"/>
                <a:gd name="connsiteY1" fmla="*/ 40966 h 247483"/>
                <a:gd name="connsiteX2" fmla="*/ 62579 w 218046"/>
                <a:gd name="connsiteY2" fmla="*/ 10296 h 247483"/>
                <a:gd name="connsiteX3" fmla="*/ -2477 w 218046"/>
                <a:gd name="connsiteY3" fmla="*/ 118214 h 247483"/>
                <a:gd name="connsiteX4" fmla="*/ 30386 w 218046"/>
                <a:gd name="connsiteY4" fmla="*/ 203082 h 247483"/>
                <a:gd name="connsiteX5" fmla="*/ 140114 w 218046"/>
                <a:gd name="connsiteY5" fmla="*/ 246611 h 247483"/>
                <a:gd name="connsiteX6" fmla="*/ 209075 w 218046"/>
                <a:gd name="connsiteY6" fmla="*/ 165267 h 24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046" h="247483">
                  <a:moveTo>
                    <a:pt x="209075" y="164791"/>
                  </a:moveTo>
                  <a:cubicBezTo>
                    <a:pt x="222886" y="124691"/>
                    <a:pt x="213456" y="75828"/>
                    <a:pt x="191739" y="40966"/>
                  </a:cubicBezTo>
                  <a:cubicBezTo>
                    <a:pt x="167259" y="1533"/>
                    <a:pt x="103728" y="-11326"/>
                    <a:pt x="62579" y="10296"/>
                  </a:cubicBezTo>
                  <a:cubicBezTo>
                    <a:pt x="22003" y="30822"/>
                    <a:pt x="-3238" y="72742"/>
                    <a:pt x="-2477" y="118214"/>
                  </a:cubicBezTo>
                  <a:cubicBezTo>
                    <a:pt x="-2000" y="149523"/>
                    <a:pt x="9620" y="179641"/>
                    <a:pt x="30386" y="203082"/>
                  </a:cubicBezTo>
                  <a:cubicBezTo>
                    <a:pt x="57531" y="234828"/>
                    <a:pt x="98584" y="251126"/>
                    <a:pt x="140114" y="246611"/>
                  </a:cubicBezTo>
                  <a:cubicBezTo>
                    <a:pt x="169640" y="242896"/>
                    <a:pt x="195548" y="204606"/>
                    <a:pt x="209075" y="165267"/>
                  </a:cubicBezTo>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47" name="手繪多邊形 146">
              <a:extLst>
                <a:ext uri="{FF2B5EF4-FFF2-40B4-BE49-F238E27FC236}">
                  <a16:creationId xmlns:a16="http://schemas.microsoft.com/office/drawing/2014/main" id="{E7CFCEE7-6BEC-3F59-6758-765237AFA6B8}"/>
                </a:ext>
              </a:extLst>
            </p:cNvPr>
            <p:cNvSpPr/>
            <p:nvPr/>
          </p:nvSpPr>
          <p:spPr>
            <a:xfrm>
              <a:off x="5184457" y="1960428"/>
              <a:ext cx="102227" cy="125473"/>
            </a:xfrm>
            <a:custGeom>
              <a:avLst/>
              <a:gdLst>
                <a:gd name="connsiteX0" fmla="*/ 37130 w 102227"/>
                <a:gd name="connsiteY0" fmla="*/ 123796 h 125473"/>
                <a:gd name="connsiteX1" fmla="*/ 7032 w 102227"/>
                <a:gd name="connsiteY1" fmla="*/ 100269 h 125473"/>
                <a:gd name="connsiteX2" fmla="*/ -2493 w 102227"/>
                <a:gd name="connsiteY2" fmla="*/ 67217 h 125473"/>
                <a:gd name="connsiteX3" fmla="*/ 31509 w 102227"/>
                <a:gd name="connsiteY3" fmla="*/ 6448 h 125473"/>
                <a:gd name="connsiteX4" fmla="*/ 98756 w 102227"/>
                <a:gd name="connsiteY4" fmla="*/ 20926 h 125473"/>
                <a:gd name="connsiteX5" fmla="*/ 96947 w 102227"/>
                <a:gd name="connsiteY5" fmla="*/ 29403 h 125473"/>
                <a:gd name="connsiteX6" fmla="*/ 88469 w 102227"/>
                <a:gd name="connsiteY6" fmla="*/ 27593 h 125473"/>
                <a:gd name="connsiteX7" fmla="*/ 37321 w 102227"/>
                <a:gd name="connsiteY7" fmla="*/ 17116 h 125473"/>
                <a:gd name="connsiteX8" fmla="*/ 9792 w 102227"/>
                <a:gd name="connsiteY8" fmla="*/ 67408 h 125473"/>
                <a:gd name="connsiteX9" fmla="*/ 17222 w 102227"/>
                <a:gd name="connsiteY9" fmla="*/ 94078 h 125473"/>
                <a:gd name="connsiteX10" fmla="*/ 40179 w 102227"/>
                <a:gd name="connsiteY10" fmla="*/ 112080 h 125473"/>
                <a:gd name="connsiteX11" fmla="*/ 66086 w 102227"/>
                <a:gd name="connsiteY11" fmla="*/ 102555 h 125473"/>
                <a:gd name="connsiteX12" fmla="*/ 60561 w 102227"/>
                <a:gd name="connsiteY12" fmla="*/ 73847 h 125473"/>
                <a:gd name="connsiteX13" fmla="*/ 57798 w 102227"/>
                <a:gd name="connsiteY13" fmla="*/ 72266 h 125473"/>
                <a:gd name="connsiteX14" fmla="*/ 42464 w 102227"/>
                <a:gd name="connsiteY14" fmla="*/ 70742 h 125473"/>
                <a:gd name="connsiteX15" fmla="*/ 31891 w 102227"/>
                <a:gd name="connsiteY15" fmla="*/ 80933 h 125473"/>
                <a:gd name="connsiteX16" fmla="*/ 24080 w 102227"/>
                <a:gd name="connsiteY16" fmla="*/ 84839 h 125473"/>
                <a:gd name="connsiteX17" fmla="*/ 20270 w 102227"/>
                <a:gd name="connsiteY17" fmla="*/ 77123 h 125473"/>
                <a:gd name="connsiteX18" fmla="*/ 38272 w 102227"/>
                <a:gd name="connsiteY18" fmla="*/ 59216 h 125473"/>
                <a:gd name="connsiteX19" fmla="*/ 64086 w 102227"/>
                <a:gd name="connsiteY19" fmla="*/ 61788 h 125473"/>
                <a:gd name="connsiteX20" fmla="*/ 78183 w 102227"/>
                <a:gd name="connsiteY20" fmla="*/ 106089 h 125473"/>
                <a:gd name="connsiteX21" fmla="*/ 76658 w 102227"/>
                <a:gd name="connsiteY21" fmla="*/ 108651 h 125473"/>
                <a:gd name="connsiteX22" fmla="*/ 37130 w 102227"/>
                <a:gd name="connsiteY22" fmla="*/ 123796 h 12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2227" h="125473">
                  <a:moveTo>
                    <a:pt x="37130" y="123796"/>
                  </a:moveTo>
                  <a:cubicBezTo>
                    <a:pt x="24556" y="119910"/>
                    <a:pt x="13889" y="111537"/>
                    <a:pt x="7032" y="100269"/>
                  </a:cubicBezTo>
                  <a:cubicBezTo>
                    <a:pt x="934" y="90297"/>
                    <a:pt x="-2305" y="78886"/>
                    <a:pt x="-2493" y="67217"/>
                  </a:cubicBezTo>
                  <a:cubicBezTo>
                    <a:pt x="-2589" y="42386"/>
                    <a:pt x="10269" y="19316"/>
                    <a:pt x="31509" y="6448"/>
                  </a:cubicBezTo>
                  <a:cubicBezTo>
                    <a:pt x="54371" y="-6268"/>
                    <a:pt x="83136" y="-77"/>
                    <a:pt x="98756" y="20926"/>
                  </a:cubicBezTo>
                  <a:cubicBezTo>
                    <a:pt x="100566" y="23764"/>
                    <a:pt x="99805" y="27565"/>
                    <a:pt x="96947" y="29403"/>
                  </a:cubicBezTo>
                  <a:cubicBezTo>
                    <a:pt x="94089" y="31242"/>
                    <a:pt x="90280" y="30432"/>
                    <a:pt x="88469" y="27593"/>
                  </a:cubicBezTo>
                  <a:cubicBezTo>
                    <a:pt x="76276" y="12030"/>
                    <a:pt x="54657" y="7591"/>
                    <a:pt x="37321" y="17116"/>
                  </a:cubicBezTo>
                  <a:cubicBezTo>
                    <a:pt x="19984" y="27908"/>
                    <a:pt x="9508" y="46986"/>
                    <a:pt x="9792" y="67408"/>
                  </a:cubicBezTo>
                  <a:cubicBezTo>
                    <a:pt x="9887" y="76800"/>
                    <a:pt x="12364" y="86010"/>
                    <a:pt x="17222" y="94078"/>
                  </a:cubicBezTo>
                  <a:cubicBezTo>
                    <a:pt x="22556" y="102603"/>
                    <a:pt x="30654" y="108975"/>
                    <a:pt x="40179" y="112080"/>
                  </a:cubicBezTo>
                  <a:cubicBezTo>
                    <a:pt x="49990" y="115281"/>
                    <a:pt x="60656" y="111337"/>
                    <a:pt x="66086" y="102555"/>
                  </a:cubicBezTo>
                  <a:cubicBezTo>
                    <a:pt x="72467" y="93106"/>
                    <a:pt x="69991" y="80257"/>
                    <a:pt x="60561" y="73847"/>
                  </a:cubicBezTo>
                  <a:cubicBezTo>
                    <a:pt x="59703" y="73247"/>
                    <a:pt x="58752" y="72723"/>
                    <a:pt x="57798" y="72266"/>
                  </a:cubicBezTo>
                  <a:cubicBezTo>
                    <a:pt x="53227" y="69361"/>
                    <a:pt x="47513" y="68799"/>
                    <a:pt x="42464" y="70742"/>
                  </a:cubicBezTo>
                  <a:cubicBezTo>
                    <a:pt x="37607" y="72428"/>
                    <a:pt x="33795" y="76152"/>
                    <a:pt x="31891" y="80933"/>
                  </a:cubicBezTo>
                  <a:cubicBezTo>
                    <a:pt x="30844" y="84162"/>
                    <a:pt x="27319" y="85906"/>
                    <a:pt x="24080" y="84839"/>
                  </a:cubicBezTo>
                  <a:cubicBezTo>
                    <a:pt x="20938" y="83715"/>
                    <a:pt x="19222" y="80305"/>
                    <a:pt x="20270" y="77123"/>
                  </a:cubicBezTo>
                  <a:cubicBezTo>
                    <a:pt x="23319" y="68789"/>
                    <a:pt x="29891" y="62236"/>
                    <a:pt x="38272" y="59216"/>
                  </a:cubicBezTo>
                  <a:cubicBezTo>
                    <a:pt x="46846" y="56092"/>
                    <a:pt x="56371" y="57035"/>
                    <a:pt x="64086" y="61788"/>
                  </a:cubicBezTo>
                  <a:cubicBezTo>
                    <a:pt x="80183" y="70142"/>
                    <a:pt x="86469" y="89973"/>
                    <a:pt x="78183" y="106089"/>
                  </a:cubicBezTo>
                  <a:cubicBezTo>
                    <a:pt x="77706" y="106965"/>
                    <a:pt x="77230" y="107823"/>
                    <a:pt x="76658" y="108651"/>
                  </a:cubicBezTo>
                  <a:cubicBezTo>
                    <a:pt x="68563" y="122224"/>
                    <a:pt x="52180" y="128492"/>
                    <a:pt x="37130" y="123796"/>
                  </a:cubicBezTo>
                  <a:close/>
                </a:path>
              </a:pathLst>
            </a:custGeom>
            <a:solidFill>
              <a:srgbClr val="FF9666"/>
            </a:solidFill>
            <a:ln w="9525" cap="flat">
              <a:noFill/>
              <a:prstDash val="solid"/>
              <a:miter/>
            </a:ln>
          </p:spPr>
          <p:txBody>
            <a:bodyPr rtlCol="0" anchor="ctr"/>
            <a:lstStyle/>
            <a:p>
              <a:endParaRPr lang="zh-CN" altLang="en-US">
                <a:cs typeface="+mn-ea"/>
                <a:sym typeface="+mn-lt"/>
              </a:endParaRPr>
            </a:p>
          </p:txBody>
        </p:sp>
        <p:sp>
          <p:nvSpPr>
            <p:cNvPr id="148" name="手繪多邊形 147">
              <a:extLst>
                <a:ext uri="{FF2B5EF4-FFF2-40B4-BE49-F238E27FC236}">
                  <a16:creationId xmlns:a16="http://schemas.microsoft.com/office/drawing/2014/main" id="{EFDE97F8-0AE9-492D-9C1D-B31B94D20E1D}"/>
                </a:ext>
              </a:extLst>
            </p:cNvPr>
            <p:cNvSpPr/>
            <p:nvPr/>
          </p:nvSpPr>
          <p:spPr>
            <a:xfrm>
              <a:off x="5467649" y="1895267"/>
              <a:ext cx="112534" cy="36663"/>
            </a:xfrm>
            <a:custGeom>
              <a:avLst/>
              <a:gdLst>
                <a:gd name="connsiteX0" fmla="*/ 3016 w 112534"/>
                <a:gd name="connsiteY0" fmla="*/ 36271 h 36663"/>
                <a:gd name="connsiteX1" fmla="*/ -889 w 112534"/>
                <a:gd name="connsiteY1" fmla="*/ 33604 h 36663"/>
                <a:gd name="connsiteX2" fmla="*/ 444 w 112534"/>
                <a:gd name="connsiteY2" fmla="*/ 22841 h 36663"/>
                <a:gd name="connsiteX3" fmla="*/ 105791 w 112534"/>
                <a:gd name="connsiteY3" fmla="*/ 6363 h 36663"/>
                <a:gd name="connsiteX4" fmla="*/ 109221 w 112534"/>
                <a:gd name="connsiteY4" fmla="*/ 16716 h 36663"/>
                <a:gd name="connsiteX5" fmla="*/ 100456 w 112534"/>
                <a:gd name="connsiteY5" fmla="*/ 20746 h 36663"/>
                <a:gd name="connsiteX6" fmla="*/ 9874 w 112534"/>
                <a:gd name="connsiteY6" fmla="*/ 34938 h 36663"/>
                <a:gd name="connsiteX7" fmla="*/ 3016 w 112534"/>
                <a:gd name="connsiteY7" fmla="*/ 36271 h 3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34" h="36663">
                  <a:moveTo>
                    <a:pt x="3016" y="36271"/>
                  </a:moveTo>
                  <a:cubicBezTo>
                    <a:pt x="1493" y="35776"/>
                    <a:pt x="160" y="34852"/>
                    <a:pt x="-889" y="33604"/>
                  </a:cubicBezTo>
                  <a:cubicBezTo>
                    <a:pt x="-3460" y="30261"/>
                    <a:pt x="-2888" y="25460"/>
                    <a:pt x="444" y="22841"/>
                  </a:cubicBezTo>
                  <a:cubicBezTo>
                    <a:pt x="30544" y="-152"/>
                    <a:pt x="70168" y="-6353"/>
                    <a:pt x="105791" y="6363"/>
                  </a:cubicBezTo>
                  <a:cubicBezTo>
                    <a:pt x="109602" y="8268"/>
                    <a:pt x="111126" y="12906"/>
                    <a:pt x="109221" y="16716"/>
                  </a:cubicBezTo>
                  <a:cubicBezTo>
                    <a:pt x="107600" y="19955"/>
                    <a:pt x="103982" y="21631"/>
                    <a:pt x="100456" y="20746"/>
                  </a:cubicBezTo>
                  <a:cubicBezTo>
                    <a:pt x="69786" y="9677"/>
                    <a:pt x="35688" y="15031"/>
                    <a:pt x="9874" y="34938"/>
                  </a:cubicBezTo>
                  <a:cubicBezTo>
                    <a:pt x="7874" y="36395"/>
                    <a:pt x="5397" y="36890"/>
                    <a:pt x="3016" y="36271"/>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49" name="手繪多邊形 148">
              <a:extLst>
                <a:ext uri="{FF2B5EF4-FFF2-40B4-BE49-F238E27FC236}">
                  <a16:creationId xmlns:a16="http://schemas.microsoft.com/office/drawing/2014/main" id="{E668D225-71F6-770C-823A-69DAAA695E59}"/>
                </a:ext>
              </a:extLst>
            </p:cNvPr>
            <p:cNvSpPr/>
            <p:nvPr/>
          </p:nvSpPr>
          <p:spPr>
            <a:xfrm>
              <a:off x="5882288" y="1992189"/>
              <a:ext cx="90051" cy="80134"/>
            </a:xfrm>
            <a:custGeom>
              <a:avLst/>
              <a:gdLst>
                <a:gd name="connsiteX0" fmla="*/ 77868 w 90051"/>
                <a:gd name="connsiteY0" fmla="*/ 79843 h 80134"/>
                <a:gd name="connsiteX1" fmla="*/ 72820 w 90051"/>
                <a:gd name="connsiteY1" fmla="*/ 75080 h 80134"/>
                <a:gd name="connsiteX2" fmla="*/ 3573 w 90051"/>
                <a:gd name="connsiteY2" fmla="*/ 14978 h 80134"/>
                <a:gd name="connsiteX3" fmla="*/ -2334 w 90051"/>
                <a:gd name="connsiteY3" fmla="*/ 5977 h 80134"/>
                <a:gd name="connsiteX4" fmla="*/ 6621 w 90051"/>
                <a:gd name="connsiteY4" fmla="*/ 23 h 80134"/>
                <a:gd name="connsiteX5" fmla="*/ 87202 w 90051"/>
                <a:gd name="connsiteY5" fmla="*/ 69842 h 80134"/>
                <a:gd name="connsiteX6" fmla="*/ 82535 w 90051"/>
                <a:gd name="connsiteY6" fmla="*/ 79367 h 80134"/>
                <a:gd name="connsiteX7" fmla="*/ 77868 w 90051"/>
                <a:gd name="connsiteY7" fmla="*/ 79843 h 8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51" h="80134">
                  <a:moveTo>
                    <a:pt x="77868" y="79843"/>
                  </a:moveTo>
                  <a:cubicBezTo>
                    <a:pt x="75487" y="79157"/>
                    <a:pt x="73678" y="77386"/>
                    <a:pt x="72820" y="75080"/>
                  </a:cubicBezTo>
                  <a:cubicBezTo>
                    <a:pt x="61485" y="44581"/>
                    <a:pt x="35387" y="21950"/>
                    <a:pt x="3573" y="14978"/>
                  </a:cubicBezTo>
                  <a:cubicBezTo>
                    <a:pt x="-522" y="14139"/>
                    <a:pt x="-3190" y="10110"/>
                    <a:pt x="-2334" y="5977"/>
                  </a:cubicBezTo>
                  <a:cubicBezTo>
                    <a:pt x="-1571" y="1843"/>
                    <a:pt x="2524" y="-815"/>
                    <a:pt x="6621" y="23"/>
                  </a:cubicBezTo>
                  <a:cubicBezTo>
                    <a:pt x="43577" y="8091"/>
                    <a:pt x="73961" y="34390"/>
                    <a:pt x="87202" y="69842"/>
                  </a:cubicBezTo>
                  <a:cubicBezTo>
                    <a:pt x="88440" y="73756"/>
                    <a:pt x="86344" y="77938"/>
                    <a:pt x="82535" y="79367"/>
                  </a:cubicBezTo>
                  <a:cubicBezTo>
                    <a:pt x="81105" y="79995"/>
                    <a:pt x="79391" y="80167"/>
                    <a:pt x="77868" y="79843"/>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50" name="手繪多邊形 149">
              <a:extLst>
                <a:ext uri="{FF2B5EF4-FFF2-40B4-BE49-F238E27FC236}">
                  <a16:creationId xmlns:a16="http://schemas.microsoft.com/office/drawing/2014/main" id="{DED70389-6F6B-E347-B6F3-3DF64E38F3AA}"/>
                </a:ext>
              </a:extLst>
            </p:cNvPr>
            <p:cNvSpPr/>
            <p:nvPr/>
          </p:nvSpPr>
          <p:spPr>
            <a:xfrm>
              <a:off x="5281089" y="1526085"/>
              <a:ext cx="1017022" cy="746611"/>
            </a:xfrm>
            <a:custGeom>
              <a:avLst/>
              <a:gdLst>
                <a:gd name="connsiteX0" fmla="*/ 1000346 w 1017022"/>
                <a:gd name="connsiteY0" fmla="*/ 576808 h 746611"/>
                <a:gd name="connsiteX1" fmla="*/ 1001109 w 1017022"/>
                <a:gd name="connsiteY1" fmla="*/ 572998 h 746611"/>
                <a:gd name="connsiteX2" fmla="*/ 935194 w 1017022"/>
                <a:gd name="connsiteY2" fmla="*/ 225145 h 746611"/>
                <a:gd name="connsiteX3" fmla="*/ 611344 w 1017022"/>
                <a:gd name="connsiteY3" fmla="*/ 19405 h 746611"/>
                <a:gd name="connsiteX4" fmla="*/ 231965 w 1017022"/>
                <a:gd name="connsiteY4" fmla="*/ 57505 h 746611"/>
                <a:gd name="connsiteX5" fmla="*/ 983 w 1017022"/>
                <a:gd name="connsiteY5" fmla="*/ 330873 h 746611"/>
                <a:gd name="connsiteX6" fmla="*/ 9174 w 1017022"/>
                <a:gd name="connsiteY6" fmla="*/ 487940 h 746611"/>
                <a:gd name="connsiteX7" fmla="*/ 13746 w 1017022"/>
                <a:gd name="connsiteY7" fmla="*/ 493464 h 746611"/>
                <a:gd name="connsiteX8" fmla="*/ 20889 w 1017022"/>
                <a:gd name="connsiteY8" fmla="*/ 492798 h 746611"/>
                <a:gd name="connsiteX9" fmla="*/ 270921 w 1017022"/>
                <a:gd name="connsiteY9" fmla="*/ 218097 h 746611"/>
                <a:gd name="connsiteX10" fmla="*/ 241299 w 1017022"/>
                <a:gd name="connsiteY10" fmla="*/ 296964 h 746611"/>
                <a:gd name="connsiteX11" fmla="*/ 240060 w 1017022"/>
                <a:gd name="connsiteY11" fmla="*/ 305155 h 746611"/>
                <a:gd name="connsiteX12" fmla="*/ 246917 w 1017022"/>
                <a:gd name="connsiteY12" fmla="*/ 309727 h 746611"/>
                <a:gd name="connsiteX13" fmla="*/ 443133 w 1017022"/>
                <a:gd name="connsiteY13" fmla="*/ 246005 h 746611"/>
                <a:gd name="connsiteX14" fmla="*/ 359313 w 1017022"/>
                <a:gd name="connsiteY14" fmla="*/ 326872 h 746611"/>
                <a:gd name="connsiteX15" fmla="*/ 355408 w 1017022"/>
                <a:gd name="connsiteY15" fmla="*/ 333921 h 746611"/>
                <a:gd name="connsiteX16" fmla="*/ 360076 w 1017022"/>
                <a:gd name="connsiteY16" fmla="*/ 340588 h 746611"/>
                <a:gd name="connsiteX17" fmla="*/ 574293 w 1017022"/>
                <a:gd name="connsiteY17" fmla="*/ 369163 h 746611"/>
                <a:gd name="connsiteX18" fmla="*/ 764793 w 1017022"/>
                <a:gd name="connsiteY18" fmla="*/ 316776 h 746611"/>
                <a:gd name="connsiteX19" fmla="*/ 800035 w 1017022"/>
                <a:gd name="connsiteY19" fmla="*/ 432123 h 746611"/>
                <a:gd name="connsiteX20" fmla="*/ 802702 w 1017022"/>
                <a:gd name="connsiteY20" fmla="*/ 438505 h 746611"/>
                <a:gd name="connsiteX21" fmla="*/ 859852 w 1017022"/>
                <a:gd name="connsiteY21" fmla="*/ 597477 h 746611"/>
                <a:gd name="connsiteX22" fmla="*/ 870328 w 1017022"/>
                <a:gd name="connsiteY22" fmla="*/ 738257 h 746611"/>
                <a:gd name="connsiteX23" fmla="*/ 873854 w 1017022"/>
                <a:gd name="connsiteY23" fmla="*/ 745305 h 746611"/>
                <a:gd name="connsiteX24" fmla="*/ 875853 w 1017022"/>
                <a:gd name="connsiteY24" fmla="*/ 746163 h 746611"/>
                <a:gd name="connsiteX25" fmla="*/ 881665 w 1017022"/>
                <a:gd name="connsiteY25" fmla="*/ 745496 h 746611"/>
                <a:gd name="connsiteX26" fmla="*/ 1000346 w 1017022"/>
                <a:gd name="connsiteY26" fmla="*/ 576808 h 74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7022" h="746611">
                  <a:moveTo>
                    <a:pt x="1000346" y="576808"/>
                  </a:moveTo>
                  <a:lnTo>
                    <a:pt x="1001109" y="572998"/>
                  </a:lnTo>
                  <a:cubicBezTo>
                    <a:pt x="1015775" y="502037"/>
                    <a:pt x="1040350" y="383165"/>
                    <a:pt x="935194" y="225145"/>
                  </a:cubicBezTo>
                  <a:cubicBezTo>
                    <a:pt x="850327" y="97796"/>
                    <a:pt x="756123" y="54648"/>
                    <a:pt x="611344" y="19405"/>
                  </a:cubicBezTo>
                  <a:cubicBezTo>
                    <a:pt x="466564" y="-15837"/>
                    <a:pt x="342072" y="-3550"/>
                    <a:pt x="231965" y="57505"/>
                  </a:cubicBezTo>
                  <a:cubicBezTo>
                    <a:pt x="104519" y="128085"/>
                    <a:pt x="24701" y="222573"/>
                    <a:pt x="983" y="330873"/>
                  </a:cubicBezTo>
                  <a:cubicBezTo>
                    <a:pt x="-7400" y="368973"/>
                    <a:pt x="983" y="447173"/>
                    <a:pt x="9174" y="487940"/>
                  </a:cubicBezTo>
                  <a:cubicBezTo>
                    <a:pt x="9650" y="490435"/>
                    <a:pt x="11364" y="492512"/>
                    <a:pt x="13746" y="493464"/>
                  </a:cubicBezTo>
                  <a:cubicBezTo>
                    <a:pt x="16127" y="494503"/>
                    <a:pt x="18794" y="494245"/>
                    <a:pt x="20889" y="492798"/>
                  </a:cubicBezTo>
                  <a:cubicBezTo>
                    <a:pt x="87564" y="448316"/>
                    <a:pt x="207962" y="314680"/>
                    <a:pt x="270921" y="218097"/>
                  </a:cubicBezTo>
                  <a:cubicBezTo>
                    <a:pt x="270730" y="247072"/>
                    <a:pt x="260254" y="275037"/>
                    <a:pt x="241299" y="296964"/>
                  </a:cubicBezTo>
                  <a:cubicBezTo>
                    <a:pt x="239392" y="299250"/>
                    <a:pt x="238918" y="302402"/>
                    <a:pt x="240060" y="305155"/>
                  </a:cubicBezTo>
                  <a:cubicBezTo>
                    <a:pt x="241299" y="307879"/>
                    <a:pt x="243964" y="309651"/>
                    <a:pt x="246917" y="309727"/>
                  </a:cubicBezTo>
                  <a:cubicBezTo>
                    <a:pt x="274351" y="309727"/>
                    <a:pt x="344835" y="304298"/>
                    <a:pt x="443133" y="246005"/>
                  </a:cubicBezTo>
                  <a:cubicBezTo>
                    <a:pt x="416940" y="281914"/>
                    <a:pt x="385983" y="312108"/>
                    <a:pt x="359313" y="326872"/>
                  </a:cubicBezTo>
                  <a:cubicBezTo>
                    <a:pt x="356741" y="328272"/>
                    <a:pt x="355218" y="331015"/>
                    <a:pt x="355408" y="333921"/>
                  </a:cubicBezTo>
                  <a:cubicBezTo>
                    <a:pt x="355599" y="336845"/>
                    <a:pt x="357408" y="339417"/>
                    <a:pt x="360076" y="340588"/>
                  </a:cubicBezTo>
                  <a:cubicBezTo>
                    <a:pt x="414272" y="363067"/>
                    <a:pt x="494281" y="373640"/>
                    <a:pt x="574293" y="369163"/>
                  </a:cubicBezTo>
                  <a:cubicBezTo>
                    <a:pt x="654302" y="364686"/>
                    <a:pt x="720405" y="346017"/>
                    <a:pt x="764793" y="316776"/>
                  </a:cubicBezTo>
                  <a:cubicBezTo>
                    <a:pt x="766888" y="354876"/>
                    <a:pt x="785747" y="398786"/>
                    <a:pt x="800035" y="432123"/>
                  </a:cubicBezTo>
                  <a:lnTo>
                    <a:pt x="802702" y="438505"/>
                  </a:lnTo>
                  <a:cubicBezTo>
                    <a:pt x="840135" y="526421"/>
                    <a:pt x="852422" y="560616"/>
                    <a:pt x="859852" y="597477"/>
                  </a:cubicBezTo>
                  <a:cubicBezTo>
                    <a:pt x="870614" y="643578"/>
                    <a:pt x="874140" y="691070"/>
                    <a:pt x="870328" y="738257"/>
                  </a:cubicBezTo>
                  <a:cubicBezTo>
                    <a:pt x="870140" y="741076"/>
                    <a:pt x="871472" y="743781"/>
                    <a:pt x="873854" y="745305"/>
                  </a:cubicBezTo>
                  <a:cubicBezTo>
                    <a:pt x="874426" y="745705"/>
                    <a:pt x="875186" y="745991"/>
                    <a:pt x="875853" y="746163"/>
                  </a:cubicBezTo>
                  <a:cubicBezTo>
                    <a:pt x="877758" y="746753"/>
                    <a:pt x="879948" y="746515"/>
                    <a:pt x="881665" y="745496"/>
                  </a:cubicBezTo>
                  <a:cubicBezTo>
                    <a:pt x="914430" y="727303"/>
                    <a:pt x="985677" y="647769"/>
                    <a:pt x="1000346" y="576808"/>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51" name="手繪多邊形 150">
              <a:extLst>
                <a:ext uri="{FF2B5EF4-FFF2-40B4-BE49-F238E27FC236}">
                  <a16:creationId xmlns:a16="http://schemas.microsoft.com/office/drawing/2014/main" id="{307A7DED-7F6B-50D0-7A9A-FFAC0F86ECE3}"/>
                </a:ext>
              </a:extLst>
            </p:cNvPr>
            <p:cNvSpPr/>
            <p:nvPr/>
          </p:nvSpPr>
          <p:spPr>
            <a:xfrm>
              <a:off x="5520153" y="2185780"/>
              <a:ext cx="247884" cy="240639"/>
            </a:xfrm>
            <a:custGeom>
              <a:avLst/>
              <a:gdLst>
                <a:gd name="connsiteX0" fmla="*/ 133012 w 247884"/>
                <a:gd name="connsiteY0" fmla="*/ 40842 h 240639"/>
                <a:gd name="connsiteX1" fmla="*/ 38523 w 247884"/>
                <a:gd name="connsiteY1" fmla="*/ 1218 h 240639"/>
                <a:gd name="connsiteX2" fmla="*/ 28998 w 247884"/>
                <a:gd name="connsiteY2" fmla="*/ 647 h 240639"/>
                <a:gd name="connsiteX3" fmla="*/ 22998 w 247884"/>
                <a:gd name="connsiteY3" fmla="*/ 7600 h 240639"/>
                <a:gd name="connsiteX4" fmla="*/ -2149 w 247884"/>
                <a:gd name="connsiteY4" fmla="*/ 102850 h 240639"/>
                <a:gd name="connsiteX5" fmla="*/ 13378 w 247884"/>
                <a:gd name="connsiteY5" fmla="*/ 184003 h 240639"/>
                <a:gd name="connsiteX6" fmla="*/ 74718 w 247884"/>
                <a:gd name="connsiteY6" fmla="*/ 237248 h 240639"/>
                <a:gd name="connsiteX7" fmla="*/ 193876 w 247884"/>
                <a:gd name="connsiteY7" fmla="*/ 187908 h 240639"/>
                <a:gd name="connsiteX8" fmla="*/ 244168 w 247884"/>
                <a:gd name="connsiteY8" fmla="*/ 61416 h 240639"/>
                <a:gd name="connsiteX9" fmla="*/ 240550 w 247884"/>
                <a:gd name="connsiteY9" fmla="*/ 42366 h 240639"/>
                <a:gd name="connsiteX10" fmla="*/ 233595 w 247884"/>
                <a:gd name="connsiteY10" fmla="*/ 41223 h 240639"/>
                <a:gd name="connsiteX11" fmla="*/ 132822 w 247884"/>
                <a:gd name="connsiteY11" fmla="*/ 40366 h 24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884" h="240639">
                  <a:moveTo>
                    <a:pt x="133012" y="40842"/>
                  </a:moveTo>
                  <a:cubicBezTo>
                    <a:pt x="115390" y="38937"/>
                    <a:pt x="63289" y="13982"/>
                    <a:pt x="38523" y="1218"/>
                  </a:cubicBezTo>
                  <a:cubicBezTo>
                    <a:pt x="35572" y="-353"/>
                    <a:pt x="32142" y="-563"/>
                    <a:pt x="28998" y="647"/>
                  </a:cubicBezTo>
                  <a:cubicBezTo>
                    <a:pt x="26237" y="2218"/>
                    <a:pt x="24140" y="4666"/>
                    <a:pt x="22998" y="7600"/>
                  </a:cubicBezTo>
                  <a:cubicBezTo>
                    <a:pt x="7948" y="37204"/>
                    <a:pt x="-624" y="69675"/>
                    <a:pt x="-2149" y="102850"/>
                  </a:cubicBezTo>
                  <a:cubicBezTo>
                    <a:pt x="-3958" y="130787"/>
                    <a:pt x="1376" y="158724"/>
                    <a:pt x="13378" y="184003"/>
                  </a:cubicBezTo>
                  <a:cubicBezTo>
                    <a:pt x="25570" y="209454"/>
                    <a:pt x="47762" y="228713"/>
                    <a:pt x="74718" y="237248"/>
                  </a:cubicBezTo>
                  <a:cubicBezTo>
                    <a:pt x="118629" y="249821"/>
                    <a:pt x="166350" y="224484"/>
                    <a:pt x="193876" y="187908"/>
                  </a:cubicBezTo>
                  <a:cubicBezTo>
                    <a:pt x="221405" y="151332"/>
                    <a:pt x="233120" y="105708"/>
                    <a:pt x="244168" y="61416"/>
                  </a:cubicBezTo>
                  <a:cubicBezTo>
                    <a:pt x="245882" y="54749"/>
                    <a:pt x="246645" y="45795"/>
                    <a:pt x="240550" y="42366"/>
                  </a:cubicBezTo>
                  <a:cubicBezTo>
                    <a:pt x="238357" y="41461"/>
                    <a:pt x="235976" y="41071"/>
                    <a:pt x="233595" y="41223"/>
                  </a:cubicBezTo>
                  <a:cubicBezTo>
                    <a:pt x="207878" y="40747"/>
                    <a:pt x="150251" y="42271"/>
                    <a:pt x="132822" y="40366"/>
                  </a:cubicBezTo>
                </a:path>
              </a:pathLst>
            </a:custGeom>
            <a:solidFill>
              <a:srgbClr val="FF4747"/>
            </a:solidFill>
            <a:ln w="9525" cap="flat">
              <a:noFill/>
              <a:prstDash val="solid"/>
              <a:miter/>
            </a:ln>
          </p:spPr>
          <p:txBody>
            <a:bodyPr rtlCol="0" anchor="ctr"/>
            <a:lstStyle/>
            <a:p>
              <a:endParaRPr lang="zh-CN" altLang="en-US">
                <a:cs typeface="+mn-ea"/>
                <a:sym typeface="+mn-lt"/>
              </a:endParaRPr>
            </a:p>
          </p:txBody>
        </p:sp>
        <p:sp>
          <p:nvSpPr>
            <p:cNvPr id="152" name="手繪多邊形 151">
              <a:extLst>
                <a:ext uri="{FF2B5EF4-FFF2-40B4-BE49-F238E27FC236}">
                  <a16:creationId xmlns:a16="http://schemas.microsoft.com/office/drawing/2014/main" id="{67DF13B3-5D4A-17CE-DFF8-6B5E6EACB12E}"/>
                </a:ext>
              </a:extLst>
            </p:cNvPr>
            <p:cNvSpPr/>
            <p:nvPr/>
          </p:nvSpPr>
          <p:spPr>
            <a:xfrm>
              <a:off x="5280643" y="2071039"/>
              <a:ext cx="199730" cy="199693"/>
            </a:xfrm>
            <a:custGeom>
              <a:avLst/>
              <a:gdLst>
                <a:gd name="connsiteX0" fmla="*/ 1522 w 199730"/>
                <a:gd name="connsiteY0" fmla="*/ 71859 h 199693"/>
                <a:gd name="connsiteX1" fmla="*/ 125254 w 199730"/>
                <a:gd name="connsiteY1" fmla="*/ 3860 h 199693"/>
                <a:gd name="connsiteX2" fmla="*/ 193261 w 199730"/>
                <a:gd name="connsiteY2" fmla="*/ 127571 h 199693"/>
                <a:gd name="connsiteX3" fmla="*/ 69913 w 199730"/>
                <a:gd name="connsiteY3" fmla="*/ 195684 h 199693"/>
                <a:gd name="connsiteX4" fmla="*/ 1334 w 199730"/>
                <a:gd name="connsiteY4" fmla="*/ 72430 h 199693"/>
                <a:gd name="connsiteX5" fmla="*/ 1522 w 199730"/>
                <a:gd name="connsiteY5" fmla="*/ 71859 h 19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730" h="199693">
                  <a:moveTo>
                    <a:pt x="1522" y="71859"/>
                  </a:moveTo>
                  <a:cubicBezTo>
                    <a:pt x="16954" y="18919"/>
                    <a:pt x="72294" y="-11523"/>
                    <a:pt x="125254" y="3860"/>
                  </a:cubicBezTo>
                  <a:cubicBezTo>
                    <a:pt x="178211" y="19243"/>
                    <a:pt x="208598" y="74631"/>
                    <a:pt x="193261" y="127571"/>
                  </a:cubicBezTo>
                  <a:cubicBezTo>
                    <a:pt x="177925" y="180358"/>
                    <a:pt x="122777" y="210810"/>
                    <a:pt x="69913" y="195684"/>
                  </a:cubicBezTo>
                  <a:cubicBezTo>
                    <a:pt x="16954" y="180577"/>
                    <a:pt x="-13717" y="125399"/>
                    <a:pt x="1334" y="72430"/>
                  </a:cubicBezTo>
                  <a:cubicBezTo>
                    <a:pt x="1429" y="72240"/>
                    <a:pt x="1429" y="72049"/>
                    <a:pt x="1522" y="71859"/>
                  </a:cubicBezTo>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53" name="手繪多邊形 152">
              <a:extLst>
                <a:ext uri="{FF2B5EF4-FFF2-40B4-BE49-F238E27FC236}">
                  <a16:creationId xmlns:a16="http://schemas.microsoft.com/office/drawing/2014/main" id="{7C26B861-9490-6224-8235-0253EEA23B7A}"/>
                </a:ext>
              </a:extLst>
            </p:cNvPr>
            <p:cNvSpPr/>
            <p:nvPr/>
          </p:nvSpPr>
          <p:spPr>
            <a:xfrm>
              <a:off x="5825622" y="2227439"/>
              <a:ext cx="199676" cy="199693"/>
            </a:xfrm>
            <a:custGeom>
              <a:avLst/>
              <a:gdLst>
                <a:gd name="connsiteX0" fmla="*/ 1470 w 199676"/>
                <a:gd name="connsiteY0" fmla="*/ 71859 h 199693"/>
                <a:gd name="connsiteX1" fmla="*/ 125200 w 199676"/>
                <a:gd name="connsiteY1" fmla="*/ 3860 h 199693"/>
                <a:gd name="connsiteX2" fmla="*/ 193207 w 199676"/>
                <a:gd name="connsiteY2" fmla="*/ 127571 h 199693"/>
                <a:gd name="connsiteX3" fmla="*/ 69859 w 199676"/>
                <a:gd name="connsiteY3" fmla="*/ 195684 h 199693"/>
                <a:gd name="connsiteX4" fmla="*/ 1375 w 199676"/>
                <a:gd name="connsiteY4" fmla="*/ 72249 h 199693"/>
                <a:gd name="connsiteX5" fmla="*/ 1470 w 199676"/>
                <a:gd name="connsiteY5" fmla="*/ 71859 h 19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676" h="199693">
                  <a:moveTo>
                    <a:pt x="1470" y="71859"/>
                  </a:moveTo>
                  <a:cubicBezTo>
                    <a:pt x="16900" y="18919"/>
                    <a:pt x="72240" y="-11523"/>
                    <a:pt x="125200" y="3860"/>
                  </a:cubicBezTo>
                  <a:cubicBezTo>
                    <a:pt x="178157" y="19243"/>
                    <a:pt x="208544" y="74631"/>
                    <a:pt x="193207" y="127571"/>
                  </a:cubicBezTo>
                  <a:cubicBezTo>
                    <a:pt x="177873" y="180358"/>
                    <a:pt x="122723" y="210810"/>
                    <a:pt x="69859" y="195684"/>
                  </a:cubicBezTo>
                  <a:cubicBezTo>
                    <a:pt x="16900" y="180511"/>
                    <a:pt x="-13771" y="125247"/>
                    <a:pt x="1375" y="72249"/>
                  </a:cubicBezTo>
                  <a:cubicBezTo>
                    <a:pt x="1375" y="72116"/>
                    <a:pt x="1470" y="71992"/>
                    <a:pt x="1470" y="71859"/>
                  </a:cubicBezTo>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54" name="手繪多邊形 153">
              <a:extLst>
                <a:ext uri="{FF2B5EF4-FFF2-40B4-BE49-F238E27FC236}">
                  <a16:creationId xmlns:a16="http://schemas.microsoft.com/office/drawing/2014/main" id="{22716485-8512-1980-25F7-08F9D3B58693}"/>
                </a:ext>
              </a:extLst>
            </p:cNvPr>
            <p:cNvSpPr/>
            <p:nvPr/>
          </p:nvSpPr>
          <p:spPr>
            <a:xfrm>
              <a:off x="5540935" y="2299789"/>
              <a:ext cx="166349" cy="110915"/>
            </a:xfrm>
            <a:custGeom>
              <a:avLst/>
              <a:gdLst>
                <a:gd name="connsiteX0" fmla="*/ 163856 w 166349"/>
                <a:gd name="connsiteY0" fmla="*/ 50849 h 110915"/>
                <a:gd name="connsiteX1" fmla="*/ 151187 w 166349"/>
                <a:gd name="connsiteY1" fmla="*/ 28084 h 110915"/>
                <a:gd name="connsiteX2" fmla="*/ 125851 w 166349"/>
                <a:gd name="connsiteY2" fmla="*/ 14749 h 110915"/>
                <a:gd name="connsiteX3" fmla="*/ 44507 w 166349"/>
                <a:gd name="connsiteY3" fmla="*/ 1224 h 110915"/>
                <a:gd name="connsiteX4" fmla="*/ -2069 w 166349"/>
                <a:gd name="connsiteY4" fmla="*/ 52468 h 110915"/>
                <a:gd name="connsiteX5" fmla="*/ 47842 w 166349"/>
                <a:gd name="connsiteY5" fmla="*/ 103522 h 110915"/>
                <a:gd name="connsiteX6" fmla="*/ 126519 w 166349"/>
                <a:gd name="connsiteY6" fmla="*/ 98950 h 110915"/>
                <a:gd name="connsiteX7" fmla="*/ 163856 w 166349"/>
                <a:gd name="connsiteY7" fmla="*/ 51325 h 11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349" h="110915">
                  <a:moveTo>
                    <a:pt x="163856" y="50849"/>
                  </a:moveTo>
                  <a:cubicBezTo>
                    <a:pt x="162712" y="41934"/>
                    <a:pt x="158140" y="33799"/>
                    <a:pt x="151187" y="28084"/>
                  </a:cubicBezTo>
                  <a:cubicBezTo>
                    <a:pt x="143473" y="22360"/>
                    <a:pt x="134900" y="17864"/>
                    <a:pt x="125851" y="14749"/>
                  </a:cubicBezTo>
                  <a:cubicBezTo>
                    <a:pt x="99848" y="4653"/>
                    <a:pt x="71369" y="-3443"/>
                    <a:pt x="44507" y="1224"/>
                  </a:cubicBezTo>
                  <a:cubicBezTo>
                    <a:pt x="17646" y="5891"/>
                    <a:pt x="-5976" y="27608"/>
                    <a:pt x="-2069" y="52468"/>
                  </a:cubicBezTo>
                  <a:cubicBezTo>
                    <a:pt x="1359" y="74947"/>
                    <a:pt x="24125" y="94759"/>
                    <a:pt x="47842" y="103522"/>
                  </a:cubicBezTo>
                  <a:cubicBezTo>
                    <a:pt x="73273" y="114619"/>
                    <a:pt x="102515" y="112924"/>
                    <a:pt x="126519" y="98950"/>
                  </a:cubicBezTo>
                  <a:cubicBezTo>
                    <a:pt x="148424" y="86758"/>
                    <a:pt x="163761" y="67423"/>
                    <a:pt x="163856" y="51325"/>
                  </a:cubicBezTo>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55" name="手繪多邊形 154">
              <a:extLst>
                <a:ext uri="{FF2B5EF4-FFF2-40B4-BE49-F238E27FC236}">
                  <a16:creationId xmlns:a16="http://schemas.microsoft.com/office/drawing/2014/main" id="{BA6A7CB9-0155-D829-3149-5FF03D462B28}"/>
                </a:ext>
              </a:extLst>
            </p:cNvPr>
            <p:cNvSpPr/>
            <p:nvPr/>
          </p:nvSpPr>
          <p:spPr>
            <a:xfrm>
              <a:off x="5622631" y="2128679"/>
              <a:ext cx="73090" cy="49995"/>
            </a:xfrm>
            <a:custGeom>
              <a:avLst/>
              <a:gdLst>
                <a:gd name="connsiteX0" fmla="*/ 3006 w 73090"/>
                <a:gd name="connsiteY0" fmla="*/ 34221 h 49995"/>
                <a:gd name="connsiteX1" fmla="*/ 2529 w 73090"/>
                <a:gd name="connsiteY1" fmla="*/ 34221 h 49995"/>
                <a:gd name="connsiteX2" fmla="*/ -2138 w 73090"/>
                <a:gd name="connsiteY2" fmla="*/ 24696 h 49995"/>
                <a:gd name="connsiteX3" fmla="*/ 42822 w 73090"/>
                <a:gd name="connsiteY3" fmla="*/ 884 h 49995"/>
                <a:gd name="connsiteX4" fmla="*/ 43487 w 73090"/>
                <a:gd name="connsiteY4" fmla="*/ 884 h 49995"/>
                <a:gd name="connsiteX5" fmla="*/ 70157 w 73090"/>
                <a:gd name="connsiteY5" fmla="*/ 43556 h 49995"/>
                <a:gd name="connsiteX6" fmla="*/ 61300 w 73090"/>
                <a:gd name="connsiteY6" fmla="*/ 49747 h 49995"/>
                <a:gd name="connsiteX7" fmla="*/ 55107 w 73090"/>
                <a:gd name="connsiteY7" fmla="*/ 40889 h 49995"/>
                <a:gd name="connsiteX8" fmla="*/ 38059 w 73090"/>
                <a:gd name="connsiteY8" fmla="*/ 14542 h 49995"/>
                <a:gd name="connsiteX9" fmla="*/ 12245 w 73090"/>
                <a:gd name="connsiteY9" fmla="*/ 29554 h 49995"/>
                <a:gd name="connsiteX10" fmla="*/ 3006 w 73090"/>
                <a:gd name="connsiteY10" fmla="*/ 34221 h 4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090" h="49995">
                  <a:moveTo>
                    <a:pt x="3006" y="34221"/>
                  </a:moveTo>
                  <a:lnTo>
                    <a:pt x="2529" y="34221"/>
                  </a:lnTo>
                  <a:cubicBezTo>
                    <a:pt x="-1280" y="32792"/>
                    <a:pt x="-3375" y="28611"/>
                    <a:pt x="-2138" y="24696"/>
                  </a:cubicBezTo>
                  <a:cubicBezTo>
                    <a:pt x="4815" y="6656"/>
                    <a:pt x="23960" y="-3498"/>
                    <a:pt x="42822" y="884"/>
                  </a:cubicBezTo>
                  <a:lnTo>
                    <a:pt x="43487" y="884"/>
                  </a:lnTo>
                  <a:cubicBezTo>
                    <a:pt x="61681" y="6589"/>
                    <a:pt x="73015" y="24706"/>
                    <a:pt x="70157" y="43556"/>
                  </a:cubicBezTo>
                  <a:cubicBezTo>
                    <a:pt x="69395" y="47708"/>
                    <a:pt x="65490" y="50480"/>
                    <a:pt x="61300" y="49747"/>
                  </a:cubicBezTo>
                  <a:cubicBezTo>
                    <a:pt x="57109" y="49013"/>
                    <a:pt x="54347" y="45041"/>
                    <a:pt x="55107" y="40889"/>
                  </a:cubicBezTo>
                  <a:cubicBezTo>
                    <a:pt x="57679" y="28906"/>
                    <a:pt x="50059" y="17105"/>
                    <a:pt x="38059" y="14542"/>
                  </a:cubicBezTo>
                  <a:cubicBezTo>
                    <a:pt x="26913" y="12152"/>
                    <a:pt x="15675" y="18648"/>
                    <a:pt x="12245" y="29554"/>
                  </a:cubicBezTo>
                  <a:cubicBezTo>
                    <a:pt x="10912" y="33316"/>
                    <a:pt x="6817" y="35364"/>
                    <a:pt x="3006" y="34221"/>
                  </a:cubicBezTo>
                  <a:close/>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56" name="手繪多邊形 155">
              <a:extLst>
                <a:ext uri="{FF2B5EF4-FFF2-40B4-BE49-F238E27FC236}">
                  <a16:creationId xmlns:a16="http://schemas.microsoft.com/office/drawing/2014/main" id="{94C64FA0-943C-F35D-75E1-9A31CE082A86}"/>
                </a:ext>
              </a:extLst>
            </p:cNvPr>
            <p:cNvSpPr/>
            <p:nvPr/>
          </p:nvSpPr>
          <p:spPr>
            <a:xfrm>
              <a:off x="5926458" y="1414462"/>
              <a:ext cx="270696" cy="169830"/>
            </a:xfrm>
            <a:custGeom>
              <a:avLst/>
              <a:gdLst>
                <a:gd name="connsiteX0" fmla="*/ 268202 w 270696"/>
                <a:gd name="connsiteY0" fmla="*/ 169700 h 169830"/>
                <a:gd name="connsiteX1" fmla="*/ 140282 w 270696"/>
                <a:gd name="connsiteY1" fmla="*/ -131 h 169830"/>
                <a:gd name="connsiteX2" fmla="*/ 102182 w 270696"/>
                <a:gd name="connsiteY2" fmla="*/ 66544 h 169830"/>
                <a:gd name="connsiteX3" fmla="*/ 25982 w 270696"/>
                <a:gd name="connsiteY3" fmla="*/ 18919 h 169830"/>
                <a:gd name="connsiteX4" fmla="*/ 16457 w 270696"/>
                <a:gd name="connsiteY4" fmla="*/ 66544 h 169830"/>
                <a:gd name="connsiteX5" fmla="*/ 268202 w 270696"/>
                <a:gd name="connsiteY5" fmla="*/ 169700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696" h="169830">
                  <a:moveTo>
                    <a:pt x="268202" y="169700"/>
                  </a:moveTo>
                  <a:cubicBezTo>
                    <a:pt x="268202" y="169700"/>
                    <a:pt x="178382" y="-131"/>
                    <a:pt x="140282" y="-131"/>
                  </a:cubicBezTo>
                  <a:cubicBezTo>
                    <a:pt x="102182" y="-131"/>
                    <a:pt x="102182" y="66544"/>
                    <a:pt x="102182" y="66544"/>
                  </a:cubicBezTo>
                  <a:lnTo>
                    <a:pt x="25982" y="18919"/>
                  </a:lnTo>
                  <a:cubicBezTo>
                    <a:pt x="25982" y="18919"/>
                    <a:pt x="-31168" y="-131"/>
                    <a:pt x="16457" y="66544"/>
                  </a:cubicBezTo>
                  <a:cubicBezTo>
                    <a:pt x="64082" y="133219"/>
                    <a:pt x="268202" y="169700"/>
                    <a:pt x="268202" y="169700"/>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57" name="手繪多邊形 156">
              <a:extLst>
                <a:ext uri="{FF2B5EF4-FFF2-40B4-BE49-F238E27FC236}">
                  <a16:creationId xmlns:a16="http://schemas.microsoft.com/office/drawing/2014/main" id="{108123A2-A3BC-AC17-AC2A-3AB850F9C34B}"/>
                </a:ext>
              </a:extLst>
            </p:cNvPr>
            <p:cNvSpPr/>
            <p:nvPr/>
          </p:nvSpPr>
          <p:spPr>
            <a:xfrm>
              <a:off x="5444008" y="2479166"/>
              <a:ext cx="425201" cy="229881"/>
            </a:xfrm>
            <a:custGeom>
              <a:avLst/>
              <a:gdLst>
                <a:gd name="connsiteX0" fmla="*/ -2204 w 425201"/>
                <a:gd name="connsiteY0" fmla="*/ -131 h 229881"/>
                <a:gd name="connsiteX1" fmla="*/ 136958 w 425201"/>
                <a:gd name="connsiteY1" fmla="*/ 221040 h 229881"/>
                <a:gd name="connsiteX2" fmla="*/ 422708 w 425201"/>
                <a:gd name="connsiteY2" fmla="*/ 97215 h 229881"/>
              </a:gdLst>
              <a:ahLst/>
              <a:cxnLst>
                <a:cxn ang="0">
                  <a:pos x="connsiteX0" y="connsiteY0"/>
                </a:cxn>
                <a:cxn ang="0">
                  <a:pos x="connsiteX1" y="connsiteY1"/>
                </a:cxn>
                <a:cxn ang="0">
                  <a:pos x="connsiteX2" y="connsiteY2"/>
                </a:cxn>
              </a:cxnLst>
              <a:rect l="l" t="t" r="r" b="b"/>
              <a:pathLst>
                <a:path w="425201" h="229881">
                  <a:moveTo>
                    <a:pt x="-2204" y="-131"/>
                  </a:moveTo>
                  <a:cubicBezTo>
                    <a:pt x="-2204" y="-131"/>
                    <a:pt x="-15442" y="182940"/>
                    <a:pt x="136958" y="221040"/>
                  </a:cubicBezTo>
                  <a:cubicBezTo>
                    <a:pt x="289358" y="259140"/>
                    <a:pt x="384608" y="163890"/>
                    <a:pt x="422708" y="97215"/>
                  </a:cubicBezTo>
                  <a:close/>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58" name="手繪多邊形 157">
              <a:extLst>
                <a:ext uri="{FF2B5EF4-FFF2-40B4-BE49-F238E27FC236}">
                  <a16:creationId xmlns:a16="http://schemas.microsoft.com/office/drawing/2014/main" id="{3CDBEAA0-F444-D249-A7E3-71C301366AB0}"/>
                </a:ext>
              </a:extLst>
            </p:cNvPr>
            <p:cNvSpPr/>
            <p:nvPr/>
          </p:nvSpPr>
          <p:spPr>
            <a:xfrm>
              <a:off x="4642366" y="3207815"/>
              <a:ext cx="177761" cy="108312"/>
            </a:xfrm>
            <a:custGeom>
              <a:avLst/>
              <a:gdLst>
                <a:gd name="connsiteX0" fmla="*/ 39441 w 177761"/>
                <a:gd name="connsiteY0" fmla="*/ 66367 h 108312"/>
                <a:gd name="connsiteX1" fmla="*/ 197 w 177761"/>
                <a:gd name="connsiteY1" fmla="*/ 14455 h 108312"/>
                <a:gd name="connsiteX2" fmla="*/ 175267 w 177761"/>
                <a:gd name="connsiteY2" fmla="*/ 18170 h 108312"/>
                <a:gd name="connsiteX3" fmla="*/ 167170 w 177761"/>
                <a:gd name="connsiteY3" fmla="*/ 108181 h 108312"/>
              </a:gdLst>
              <a:ahLst/>
              <a:cxnLst>
                <a:cxn ang="0">
                  <a:pos x="connsiteX0" y="connsiteY0"/>
                </a:cxn>
                <a:cxn ang="0">
                  <a:pos x="connsiteX1" y="connsiteY1"/>
                </a:cxn>
                <a:cxn ang="0">
                  <a:pos x="connsiteX2" y="connsiteY2"/>
                </a:cxn>
                <a:cxn ang="0">
                  <a:pos x="connsiteX3" y="connsiteY3"/>
                </a:cxn>
              </a:cxnLst>
              <a:rect l="l" t="t" r="r" b="b"/>
              <a:pathLst>
                <a:path w="177761" h="108312">
                  <a:moveTo>
                    <a:pt x="39441" y="66367"/>
                  </a:moveTo>
                  <a:cubicBezTo>
                    <a:pt x="39441" y="66367"/>
                    <a:pt x="-15044" y="49317"/>
                    <a:pt x="197" y="14455"/>
                  </a:cubicBezTo>
                  <a:cubicBezTo>
                    <a:pt x="15438" y="-20406"/>
                    <a:pt x="175267" y="18170"/>
                    <a:pt x="175267" y="18170"/>
                  </a:cubicBezTo>
                  <a:lnTo>
                    <a:pt x="167170" y="108181"/>
                  </a:ln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59" name="手繪多邊形 158">
              <a:extLst>
                <a:ext uri="{FF2B5EF4-FFF2-40B4-BE49-F238E27FC236}">
                  <a16:creationId xmlns:a16="http://schemas.microsoft.com/office/drawing/2014/main" id="{6C3EF6C5-39A0-B0AF-4C53-5FABA2E91421}"/>
                </a:ext>
              </a:extLst>
            </p:cNvPr>
            <p:cNvSpPr/>
            <p:nvPr/>
          </p:nvSpPr>
          <p:spPr>
            <a:xfrm>
              <a:off x="4620230" y="3201637"/>
              <a:ext cx="414873" cy="389764"/>
            </a:xfrm>
            <a:custGeom>
              <a:avLst/>
              <a:gdLst>
                <a:gd name="connsiteX0" fmla="*/ 208260 w 414873"/>
                <a:gd name="connsiteY0" fmla="*/ 389632 h 389764"/>
                <a:gd name="connsiteX1" fmla="*/ 33192 w 414873"/>
                <a:gd name="connsiteY1" fmla="*/ 313432 h 389764"/>
                <a:gd name="connsiteX2" fmla="*/ -2339 w 414873"/>
                <a:gd name="connsiteY2" fmla="*/ 222468 h 389764"/>
                <a:gd name="connsiteX3" fmla="*/ 210260 w 414873"/>
                <a:gd name="connsiteY3" fmla="*/ -131 h 389764"/>
                <a:gd name="connsiteX4" fmla="*/ 412380 w 414873"/>
                <a:gd name="connsiteY4" fmla="*/ 287905 h 389764"/>
                <a:gd name="connsiteX5" fmla="*/ 208260 w 414873"/>
                <a:gd name="connsiteY5" fmla="*/ 389632 h 38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73" h="389764">
                  <a:moveTo>
                    <a:pt x="208260" y="389632"/>
                  </a:moveTo>
                  <a:cubicBezTo>
                    <a:pt x="188543" y="389632"/>
                    <a:pt x="90625" y="389156"/>
                    <a:pt x="33192" y="313432"/>
                  </a:cubicBezTo>
                  <a:cubicBezTo>
                    <a:pt x="12807" y="287162"/>
                    <a:pt x="519" y="255577"/>
                    <a:pt x="-2339" y="222468"/>
                  </a:cubicBezTo>
                  <a:cubicBezTo>
                    <a:pt x="-6624" y="135600"/>
                    <a:pt x="78245" y="42160"/>
                    <a:pt x="210260" y="-131"/>
                  </a:cubicBezTo>
                  <a:lnTo>
                    <a:pt x="412380" y="287905"/>
                  </a:lnTo>
                  <a:cubicBezTo>
                    <a:pt x="401427" y="301811"/>
                    <a:pt x="326751" y="390108"/>
                    <a:pt x="208260" y="389632"/>
                  </a:cubicBez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60" name="手繪多邊形 159">
              <a:extLst>
                <a:ext uri="{FF2B5EF4-FFF2-40B4-BE49-F238E27FC236}">
                  <a16:creationId xmlns:a16="http://schemas.microsoft.com/office/drawing/2014/main" id="{1569D944-0190-21B8-EF45-0547879142CB}"/>
                </a:ext>
              </a:extLst>
            </p:cNvPr>
            <p:cNvSpPr/>
            <p:nvPr/>
          </p:nvSpPr>
          <p:spPr>
            <a:xfrm>
              <a:off x="4635055" y="3449573"/>
              <a:ext cx="91725" cy="18383"/>
            </a:xfrm>
            <a:custGeom>
              <a:avLst/>
              <a:gdLst>
                <a:gd name="connsiteX0" fmla="*/ 0 w 91725"/>
                <a:gd name="connsiteY0" fmla="*/ 18383 h 18383"/>
                <a:gd name="connsiteX1" fmla="*/ 91726 w 91725"/>
                <a:gd name="connsiteY1" fmla="*/ 0 h 18383"/>
              </a:gdLst>
              <a:ahLst/>
              <a:cxnLst>
                <a:cxn ang="0">
                  <a:pos x="connsiteX0" y="connsiteY0"/>
                </a:cxn>
                <a:cxn ang="0">
                  <a:pos x="connsiteX1" y="connsiteY1"/>
                </a:cxn>
              </a:cxnLst>
              <a:rect l="l" t="t" r="r" b="b"/>
              <a:pathLst>
                <a:path w="91725" h="18383">
                  <a:moveTo>
                    <a:pt x="0" y="18383"/>
                  </a:moveTo>
                  <a:lnTo>
                    <a:pt x="91726" y="0"/>
                  </a:lnTo>
                </a:path>
              </a:pathLst>
            </a:custGeom>
            <a:ln w="9525" cap="flat">
              <a:solidFill>
                <a:srgbClr val="F76A52"/>
              </a:solidFill>
              <a:prstDash val="solid"/>
              <a:miter/>
            </a:ln>
          </p:spPr>
          <p:txBody>
            <a:bodyPr rtlCol="0" anchor="ctr"/>
            <a:lstStyle/>
            <a:p>
              <a:endParaRPr lang="zh-CN" altLang="en-US">
                <a:cs typeface="+mn-ea"/>
                <a:sym typeface="+mn-lt"/>
              </a:endParaRPr>
            </a:p>
          </p:txBody>
        </p:sp>
        <p:sp>
          <p:nvSpPr>
            <p:cNvPr id="161" name="手繪多邊形 160">
              <a:extLst>
                <a:ext uri="{FF2B5EF4-FFF2-40B4-BE49-F238E27FC236}">
                  <a16:creationId xmlns:a16="http://schemas.microsoft.com/office/drawing/2014/main" id="{32C56B1F-A3B7-ADEF-B3BA-41DA2C26B3FD}"/>
                </a:ext>
              </a:extLst>
            </p:cNvPr>
            <p:cNvSpPr/>
            <p:nvPr/>
          </p:nvSpPr>
          <p:spPr>
            <a:xfrm>
              <a:off x="4685633" y="3535298"/>
              <a:ext cx="69723" cy="15399"/>
            </a:xfrm>
            <a:custGeom>
              <a:avLst/>
              <a:gdLst>
                <a:gd name="connsiteX0" fmla="*/ -2494 w 69723"/>
                <a:gd name="connsiteY0" fmla="*/ 14918 h 15399"/>
                <a:gd name="connsiteX1" fmla="*/ 67230 w 69723"/>
                <a:gd name="connsiteY1" fmla="*/ -131 h 15399"/>
              </a:gdLst>
              <a:ahLst/>
              <a:cxnLst>
                <a:cxn ang="0">
                  <a:pos x="connsiteX0" y="connsiteY0"/>
                </a:cxn>
                <a:cxn ang="0">
                  <a:pos x="connsiteX1" y="connsiteY1"/>
                </a:cxn>
              </a:cxnLst>
              <a:rect l="l" t="t" r="r" b="b"/>
              <a:pathLst>
                <a:path w="69723" h="15399">
                  <a:moveTo>
                    <a:pt x="-2494" y="14918"/>
                  </a:moveTo>
                  <a:cubicBezTo>
                    <a:pt x="-2494" y="14918"/>
                    <a:pt x="38655" y="18919"/>
                    <a:pt x="67230" y="-131"/>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162" name="手繪多邊形 161">
              <a:extLst>
                <a:ext uri="{FF2B5EF4-FFF2-40B4-BE49-F238E27FC236}">
                  <a16:creationId xmlns:a16="http://schemas.microsoft.com/office/drawing/2014/main" id="{938B329B-B40D-F348-01EA-90A987D89AE5}"/>
                </a:ext>
              </a:extLst>
            </p:cNvPr>
            <p:cNvSpPr/>
            <p:nvPr/>
          </p:nvSpPr>
          <p:spPr>
            <a:xfrm>
              <a:off x="4811934" y="2833687"/>
              <a:ext cx="942975" cy="733425"/>
            </a:xfrm>
            <a:custGeom>
              <a:avLst/>
              <a:gdLst>
                <a:gd name="connsiteX0" fmla="*/ 654731 w 942975"/>
                <a:gd name="connsiteY0" fmla="*/ -131 h 733425"/>
                <a:gd name="connsiteX1" fmla="*/ -2494 w 942975"/>
                <a:gd name="connsiteY1" fmla="*/ 371344 h 733425"/>
                <a:gd name="connsiteX2" fmla="*/ 130856 w 942975"/>
                <a:gd name="connsiteY2" fmla="*/ 733294 h 733425"/>
                <a:gd name="connsiteX3" fmla="*/ 940481 w 942975"/>
                <a:gd name="connsiteY3" fmla="*/ 304669 h 733425"/>
              </a:gdLst>
              <a:ahLst/>
              <a:cxnLst>
                <a:cxn ang="0">
                  <a:pos x="connsiteX0" y="connsiteY0"/>
                </a:cxn>
                <a:cxn ang="0">
                  <a:pos x="connsiteX1" y="connsiteY1"/>
                </a:cxn>
                <a:cxn ang="0">
                  <a:pos x="connsiteX2" y="connsiteY2"/>
                </a:cxn>
                <a:cxn ang="0">
                  <a:pos x="connsiteX3" y="connsiteY3"/>
                </a:cxn>
              </a:cxnLst>
              <a:rect l="l" t="t" r="r" b="b"/>
              <a:pathLst>
                <a:path w="942975" h="733425">
                  <a:moveTo>
                    <a:pt x="654731" y="-131"/>
                  </a:moveTo>
                  <a:lnTo>
                    <a:pt x="-2494" y="371344"/>
                  </a:lnTo>
                  <a:cubicBezTo>
                    <a:pt x="-2494" y="371344"/>
                    <a:pt x="35606" y="580894"/>
                    <a:pt x="130856" y="733294"/>
                  </a:cubicBezTo>
                  <a:lnTo>
                    <a:pt x="940481" y="304669"/>
                  </a:lnTo>
                  <a:close/>
                </a:path>
              </a:pathLst>
            </a:custGeom>
            <a:solidFill>
              <a:srgbClr val="40AFD0"/>
            </a:solidFill>
            <a:ln w="9525" cap="flat">
              <a:noFill/>
              <a:prstDash val="solid"/>
              <a:miter/>
            </a:ln>
          </p:spPr>
          <p:txBody>
            <a:bodyPr rtlCol="0" anchor="ctr"/>
            <a:lstStyle/>
            <a:p>
              <a:endParaRPr lang="zh-CN" altLang="en-US">
                <a:cs typeface="+mn-ea"/>
                <a:sym typeface="+mn-lt"/>
              </a:endParaRPr>
            </a:p>
          </p:txBody>
        </p:sp>
        <p:sp>
          <p:nvSpPr>
            <p:cNvPr id="163" name="手繪多邊形 162">
              <a:extLst>
                <a:ext uri="{FF2B5EF4-FFF2-40B4-BE49-F238E27FC236}">
                  <a16:creationId xmlns:a16="http://schemas.microsoft.com/office/drawing/2014/main" id="{25DFCB83-DB8B-829C-5F2D-8C4841ED138B}"/>
                </a:ext>
              </a:extLst>
            </p:cNvPr>
            <p:cNvSpPr/>
            <p:nvPr/>
          </p:nvSpPr>
          <p:spPr>
            <a:xfrm>
              <a:off x="5269134" y="3114674"/>
              <a:ext cx="538162" cy="277653"/>
            </a:xfrm>
            <a:custGeom>
              <a:avLst/>
              <a:gdLst>
                <a:gd name="connsiteX0" fmla="*/ -2494 w 538162"/>
                <a:gd name="connsiteY0" fmla="*/ 277523 h 277653"/>
                <a:gd name="connsiteX1" fmla="*/ 535669 w 538162"/>
                <a:gd name="connsiteY1" fmla="*/ -131 h 277653"/>
              </a:gdLst>
              <a:ahLst/>
              <a:cxnLst>
                <a:cxn ang="0">
                  <a:pos x="connsiteX0" y="connsiteY0"/>
                </a:cxn>
                <a:cxn ang="0">
                  <a:pos x="connsiteX1" y="connsiteY1"/>
                </a:cxn>
              </a:cxnLst>
              <a:rect l="l" t="t" r="r" b="b"/>
              <a:pathLst>
                <a:path w="538162" h="277653">
                  <a:moveTo>
                    <a:pt x="-2494" y="277523"/>
                  </a:moveTo>
                  <a:cubicBezTo>
                    <a:pt x="-2494" y="277523"/>
                    <a:pt x="430894" y="76069"/>
                    <a:pt x="535669" y="-131"/>
                  </a:cubicBezTo>
                </a:path>
              </a:pathLst>
            </a:custGeom>
            <a:noFill/>
            <a:ln w="9525" cap="flat">
              <a:solidFill>
                <a:srgbClr val="087D99"/>
              </a:solidFill>
              <a:prstDash val="solid"/>
              <a:miter/>
            </a:ln>
          </p:spPr>
          <p:txBody>
            <a:bodyPr rtlCol="0" anchor="ctr"/>
            <a:lstStyle/>
            <a:p>
              <a:endParaRPr lang="zh-CN" altLang="en-US">
                <a:cs typeface="+mn-ea"/>
                <a:sym typeface="+mn-lt"/>
              </a:endParaRPr>
            </a:p>
          </p:txBody>
        </p:sp>
        <p:sp>
          <p:nvSpPr>
            <p:cNvPr id="164" name="手繪多邊形 163">
              <a:extLst>
                <a:ext uri="{FF2B5EF4-FFF2-40B4-BE49-F238E27FC236}">
                  <a16:creationId xmlns:a16="http://schemas.microsoft.com/office/drawing/2014/main" id="{3B296FF6-DBD4-4FC6-F5E7-E3CAE4886150}"/>
                </a:ext>
              </a:extLst>
            </p:cNvPr>
            <p:cNvSpPr/>
            <p:nvPr/>
          </p:nvSpPr>
          <p:spPr>
            <a:xfrm>
              <a:off x="5242814" y="2590799"/>
              <a:ext cx="31082" cy="234981"/>
            </a:xfrm>
            <a:custGeom>
              <a:avLst/>
              <a:gdLst>
                <a:gd name="connsiteX0" fmla="*/ 28589 w 31082"/>
                <a:gd name="connsiteY0" fmla="*/ -131 h 234981"/>
                <a:gd name="connsiteX1" fmla="*/ -2272 w 31082"/>
                <a:gd name="connsiteY1" fmla="*/ 234851 h 234981"/>
              </a:gdLst>
              <a:ahLst/>
              <a:cxnLst>
                <a:cxn ang="0">
                  <a:pos x="connsiteX0" y="connsiteY0"/>
                </a:cxn>
                <a:cxn ang="0">
                  <a:pos x="connsiteX1" y="connsiteY1"/>
                </a:cxn>
              </a:cxnLst>
              <a:rect l="l" t="t" r="r" b="b"/>
              <a:pathLst>
                <a:path w="31082" h="234981">
                  <a:moveTo>
                    <a:pt x="28589" y="-131"/>
                  </a:moveTo>
                  <a:cubicBezTo>
                    <a:pt x="6204" y="76136"/>
                    <a:pt x="-4177" y="155403"/>
                    <a:pt x="-2272" y="234851"/>
                  </a:cubicBezTo>
                </a:path>
              </a:pathLst>
            </a:custGeom>
            <a:noFill/>
            <a:ln w="9525" cap="flat">
              <a:solidFill>
                <a:srgbClr val="087D99"/>
              </a:solidFill>
              <a:prstDash val="solid"/>
              <a:miter/>
            </a:ln>
          </p:spPr>
          <p:txBody>
            <a:bodyPr rtlCol="0" anchor="ctr"/>
            <a:lstStyle/>
            <a:p>
              <a:endParaRPr lang="zh-CN" altLang="en-US">
                <a:cs typeface="+mn-ea"/>
                <a:sym typeface="+mn-lt"/>
              </a:endParaRPr>
            </a:p>
          </p:txBody>
        </p:sp>
        <p:sp>
          <p:nvSpPr>
            <p:cNvPr id="165" name="手繪多邊形 164">
              <a:extLst>
                <a:ext uri="{FF2B5EF4-FFF2-40B4-BE49-F238E27FC236}">
                  <a16:creationId xmlns:a16="http://schemas.microsoft.com/office/drawing/2014/main" id="{E1BC9871-F369-6D42-DCBA-D6C57A2D970A}"/>
                </a:ext>
              </a:extLst>
            </p:cNvPr>
            <p:cNvSpPr/>
            <p:nvPr/>
          </p:nvSpPr>
          <p:spPr>
            <a:xfrm>
              <a:off x="5168455" y="2650616"/>
              <a:ext cx="72104" cy="68770"/>
            </a:xfrm>
            <a:custGeom>
              <a:avLst/>
              <a:gdLst>
                <a:gd name="connsiteX0" fmla="*/ 0 w 72104"/>
                <a:gd name="connsiteY0" fmla="*/ 0 h 68770"/>
                <a:gd name="connsiteX1" fmla="*/ 72104 w 72104"/>
                <a:gd name="connsiteY1" fmla="*/ 68771 h 68770"/>
              </a:gdLst>
              <a:ahLst/>
              <a:cxnLst>
                <a:cxn ang="0">
                  <a:pos x="connsiteX0" y="connsiteY0"/>
                </a:cxn>
                <a:cxn ang="0">
                  <a:pos x="connsiteX1" y="connsiteY1"/>
                </a:cxn>
              </a:cxnLst>
              <a:rect l="l" t="t" r="r" b="b"/>
              <a:pathLst>
                <a:path w="72104" h="68770">
                  <a:moveTo>
                    <a:pt x="0" y="0"/>
                  </a:moveTo>
                  <a:lnTo>
                    <a:pt x="72104" y="68771"/>
                  </a:lnTo>
                </a:path>
              </a:pathLst>
            </a:custGeom>
            <a:ln w="9525" cap="flat">
              <a:solidFill>
                <a:srgbClr val="087D99"/>
              </a:solidFill>
              <a:prstDash val="solid"/>
              <a:miter/>
            </a:ln>
          </p:spPr>
          <p:txBody>
            <a:bodyPr rtlCol="0" anchor="ctr"/>
            <a:lstStyle/>
            <a:p>
              <a:endParaRPr lang="zh-CN" altLang="en-US">
                <a:cs typeface="+mn-ea"/>
                <a:sym typeface="+mn-lt"/>
              </a:endParaRPr>
            </a:p>
          </p:txBody>
        </p:sp>
        <p:sp>
          <p:nvSpPr>
            <p:cNvPr id="166" name="手繪多邊形 165">
              <a:extLst>
                <a:ext uri="{FF2B5EF4-FFF2-40B4-BE49-F238E27FC236}">
                  <a16:creationId xmlns:a16="http://schemas.microsoft.com/office/drawing/2014/main" id="{078FAB6C-E07C-BC2D-836D-B4B305E06DE0}"/>
                </a:ext>
              </a:extLst>
            </p:cNvPr>
            <p:cNvSpPr/>
            <p:nvPr/>
          </p:nvSpPr>
          <p:spPr>
            <a:xfrm>
              <a:off x="5240559" y="2852737"/>
              <a:ext cx="161925" cy="104775"/>
            </a:xfrm>
            <a:custGeom>
              <a:avLst/>
              <a:gdLst>
                <a:gd name="connsiteX0" fmla="*/ 0 w 161925"/>
                <a:gd name="connsiteY0" fmla="*/ 104775 h 104775"/>
                <a:gd name="connsiteX1" fmla="*/ 161925 w 161925"/>
                <a:gd name="connsiteY1" fmla="*/ 0 h 104775"/>
              </a:gdLst>
              <a:ahLst/>
              <a:cxnLst>
                <a:cxn ang="0">
                  <a:pos x="connsiteX0" y="connsiteY0"/>
                </a:cxn>
                <a:cxn ang="0">
                  <a:pos x="connsiteX1" y="connsiteY1"/>
                </a:cxn>
              </a:cxnLst>
              <a:rect l="l" t="t" r="r" b="b"/>
              <a:pathLst>
                <a:path w="161925" h="104775">
                  <a:moveTo>
                    <a:pt x="0" y="104775"/>
                  </a:moveTo>
                  <a:lnTo>
                    <a:pt x="161925" y="0"/>
                  </a:lnTo>
                </a:path>
              </a:pathLst>
            </a:custGeom>
            <a:ln w="9525" cap="flat">
              <a:solidFill>
                <a:srgbClr val="087D99"/>
              </a:solidFill>
              <a:prstDash val="solid"/>
              <a:miter/>
            </a:ln>
          </p:spPr>
          <p:txBody>
            <a:bodyPr rtlCol="0" anchor="ctr"/>
            <a:lstStyle/>
            <a:p>
              <a:endParaRPr lang="zh-CN" altLang="en-US">
                <a:cs typeface="+mn-ea"/>
                <a:sym typeface="+mn-lt"/>
              </a:endParaRPr>
            </a:p>
          </p:txBody>
        </p:sp>
        <p:sp>
          <p:nvSpPr>
            <p:cNvPr id="167" name="手繪多邊形 166">
              <a:extLst>
                <a:ext uri="{FF2B5EF4-FFF2-40B4-BE49-F238E27FC236}">
                  <a16:creationId xmlns:a16="http://schemas.microsoft.com/office/drawing/2014/main" id="{3910003F-D72F-537F-95A3-36D117D176FA}"/>
                </a:ext>
              </a:extLst>
            </p:cNvPr>
            <p:cNvSpPr/>
            <p:nvPr/>
          </p:nvSpPr>
          <p:spPr>
            <a:xfrm>
              <a:off x="3524295" y="3643312"/>
              <a:ext cx="356564" cy="419100"/>
            </a:xfrm>
            <a:custGeom>
              <a:avLst/>
              <a:gdLst>
                <a:gd name="connsiteX0" fmla="*/ 237395 w 356564"/>
                <a:gd name="connsiteY0" fmla="*/ 418969 h 419100"/>
                <a:gd name="connsiteX1" fmla="*/ 8795 w 356564"/>
                <a:gd name="connsiteY1" fmla="*/ 237994 h 419100"/>
                <a:gd name="connsiteX2" fmla="*/ 94520 w 356564"/>
                <a:gd name="connsiteY2" fmla="*/ 57019 h 419100"/>
                <a:gd name="connsiteX3" fmla="*/ 342170 w 356564"/>
                <a:gd name="connsiteY3" fmla="*/ -131 h 419100"/>
                <a:gd name="connsiteX4" fmla="*/ 237395 w 356564"/>
                <a:gd name="connsiteY4" fmla="*/ 418969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64" h="419100">
                  <a:moveTo>
                    <a:pt x="237395" y="418969"/>
                  </a:moveTo>
                  <a:lnTo>
                    <a:pt x="8795" y="237994"/>
                  </a:lnTo>
                  <a:cubicBezTo>
                    <a:pt x="8795" y="237994"/>
                    <a:pt x="-48355" y="95119"/>
                    <a:pt x="94520" y="57019"/>
                  </a:cubicBezTo>
                  <a:lnTo>
                    <a:pt x="342170" y="-131"/>
                  </a:lnTo>
                  <a:cubicBezTo>
                    <a:pt x="375889" y="148278"/>
                    <a:pt x="337026" y="303898"/>
                    <a:pt x="237395" y="418969"/>
                  </a:cubicBezTo>
                  <a:close/>
                </a:path>
              </a:pathLst>
            </a:custGeom>
            <a:solidFill>
              <a:srgbClr val="49B5C4"/>
            </a:solidFill>
            <a:ln w="9525" cap="flat">
              <a:noFill/>
              <a:prstDash val="solid"/>
              <a:miter/>
            </a:ln>
          </p:spPr>
          <p:txBody>
            <a:bodyPr rtlCol="0" anchor="ctr"/>
            <a:lstStyle/>
            <a:p>
              <a:endParaRPr lang="zh-CN" altLang="en-US">
                <a:cs typeface="+mn-ea"/>
                <a:sym typeface="+mn-lt"/>
              </a:endParaRPr>
            </a:p>
          </p:txBody>
        </p:sp>
      </p:grpSp>
      <p:sp>
        <p:nvSpPr>
          <p:cNvPr id="169" name="文字方塊 168">
            <a:extLst>
              <a:ext uri="{FF2B5EF4-FFF2-40B4-BE49-F238E27FC236}">
                <a16:creationId xmlns:a16="http://schemas.microsoft.com/office/drawing/2014/main" id="{13DEACCA-B93E-4E76-A106-F115FE06F688}"/>
              </a:ext>
            </a:extLst>
          </p:cNvPr>
          <p:cNvSpPr txBox="1"/>
          <p:nvPr/>
        </p:nvSpPr>
        <p:spPr>
          <a:xfrm>
            <a:off x="9276591" y="6253086"/>
            <a:ext cx="2187224" cy="307777"/>
          </a:xfrm>
          <a:prstGeom prst="rect">
            <a:avLst/>
          </a:prstGeom>
          <a:noFill/>
        </p:spPr>
        <p:txBody>
          <a:bodyPr wrap="square" rtlCol="0">
            <a:spAutoFit/>
          </a:bodyPr>
          <a:lstStyle/>
          <a:p>
            <a:r>
              <a:rPr lang="en-US" altLang="zh-TW" sz="1400" dirty="0"/>
              <a:t>(</a:t>
            </a:r>
            <a:r>
              <a:rPr lang="zh-TW" altLang="en-US" sz="1400" dirty="0"/>
              <a:t>引用計畫主軸</a:t>
            </a:r>
            <a:r>
              <a:rPr lang="en-US" altLang="zh-TW" sz="1400" dirty="0"/>
              <a:t>PPT)</a:t>
            </a:r>
            <a:endParaRPr lang="zh-TW" altLang="en-US" sz="1400" dirty="0"/>
          </a:p>
        </p:txBody>
      </p:sp>
    </p:spTree>
    <p:custDataLst>
      <p:tags r:id="rId1"/>
    </p:custDataLst>
    <p:extLst>
      <p:ext uri="{BB962C8B-B14F-4D97-AF65-F5344CB8AC3E}">
        <p14:creationId xmlns:p14="http://schemas.microsoft.com/office/powerpoint/2010/main" val="30189380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E839BA3-1C39-4C09-A748-53151D4652E9}"/>
              </a:ext>
            </a:extLst>
          </p:cNvPr>
          <p:cNvSpPr>
            <a:spLocks noGrp="1"/>
          </p:cNvSpPr>
          <p:nvPr>
            <p:ph type="sldNum" sz="quarter" idx="12"/>
          </p:nvPr>
        </p:nvSpPr>
        <p:spPr/>
        <p:txBody>
          <a:bodyPr/>
          <a:lstStyle/>
          <a:p>
            <a:fld id="{7F65B630-C7FF-41C0-9923-C5E5E29EED81}" type="slidenum">
              <a:rPr lang="zh-CN" altLang="en-US" smtClean="0"/>
              <a:t>20</a:t>
            </a:fld>
            <a:endParaRPr lang="zh-CN" altLang="en-US"/>
          </a:p>
        </p:txBody>
      </p:sp>
      <p:pic>
        <p:nvPicPr>
          <p:cNvPr id="3" name="圖片 2">
            <a:extLst>
              <a:ext uri="{FF2B5EF4-FFF2-40B4-BE49-F238E27FC236}">
                <a16:creationId xmlns:a16="http://schemas.microsoft.com/office/drawing/2014/main" id="{00133392-5451-48A6-94F9-A83D6A7E7CA2}"/>
              </a:ext>
            </a:extLst>
          </p:cNvPr>
          <p:cNvPicPr>
            <a:picLocks noChangeAspect="1"/>
          </p:cNvPicPr>
          <p:nvPr/>
        </p:nvPicPr>
        <p:blipFill rotWithShape="1">
          <a:blip r:embed="rId2"/>
          <a:srcRect l="62013" t="19690" r="19546"/>
          <a:stretch/>
        </p:blipFill>
        <p:spPr>
          <a:xfrm>
            <a:off x="871870" y="751209"/>
            <a:ext cx="1711841" cy="5795642"/>
          </a:xfrm>
          <a:prstGeom prst="rect">
            <a:avLst/>
          </a:prstGeom>
        </p:spPr>
      </p:pic>
      <p:sp>
        <p:nvSpPr>
          <p:cNvPr id="4" name="流程圖: 替代程序 3">
            <a:extLst>
              <a:ext uri="{FF2B5EF4-FFF2-40B4-BE49-F238E27FC236}">
                <a16:creationId xmlns:a16="http://schemas.microsoft.com/office/drawing/2014/main" id="{06E0F445-377F-41C4-A3D1-233EAD82DBA2}"/>
              </a:ext>
            </a:extLst>
          </p:cNvPr>
          <p:cNvSpPr/>
          <p:nvPr/>
        </p:nvSpPr>
        <p:spPr>
          <a:xfrm>
            <a:off x="2971800" y="2190307"/>
            <a:ext cx="8266814" cy="4121002"/>
          </a:xfrm>
          <a:prstGeom prst="flowChartAlternateProcess">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2600" b="1" i="0" u="none" strike="noStrike" kern="1200" cap="none" spc="0" normalizeH="0" baseline="0" noProof="0" dirty="0">
                <a:ln>
                  <a:noFill/>
                </a:ln>
                <a:solidFill>
                  <a:srgbClr val="C00000"/>
                </a:solidFill>
                <a:effectLst/>
                <a:uLnTx/>
                <a:uFillTx/>
                <a:latin typeface="Arial"/>
                <a:ea typeface="微软雅黑"/>
                <a:cs typeface="+mn-cs"/>
              </a:rPr>
              <a:t>重要的干預作法：</a:t>
            </a:r>
            <a:endParaRPr kumimoji="0" lang="en-US" altLang="zh-TW" sz="2600" b="1" i="0" u="none" strike="noStrike" kern="1200" cap="none" spc="0" normalizeH="0" baseline="0" noProof="0" dirty="0">
              <a:ln>
                <a:noFill/>
              </a:ln>
              <a:solidFill>
                <a:srgbClr val="C00000"/>
              </a:solidFill>
              <a:effectLst/>
              <a:uLnTx/>
              <a:uFillTx/>
              <a:latin typeface="Arial"/>
              <a:ea typeface="微软雅黑"/>
              <a:cs typeface="+mn-cs"/>
            </a:endParaRPr>
          </a:p>
          <a:p>
            <a:pPr>
              <a:lnSpc>
                <a:spcPct val="120000"/>
              </a:lnSpc>
            </a:pPr>
            <a:endParaRPr lang="en-US" altLang="zh-TW" sz="2300" dirty="0">
              <a:solidFill>
                <a:srgbClr val="002060"/>
              </a:solidFill>
            </a:endParaRPr>
          </a:p>
          <a:p>
            <a:pPr>
              <a:lnSpc>
                <a:spcPct val="120000"/>
              </a:lnSpc>
            </a:pPr>
            <a:r>
              <a:rPr lang="en-US" altLang="zh-TW" sz="2300" dirty="0">
                <a:solidFill>
                  <a:srgbClr val="002060"/>
                </a:solidFill>
              </a:rPr>
              <a:t>1. </a:t>
            </a:r>
            <a:r>
              <a:rPr lang="zh-TW" altLang="en-US" sz="2300" dirty="0">
                <a:solidFill>
                  <a:srgbClr val="002060"/>
                </a:solidFill>
              </a:rPr>
              <a:t>提升</a:t>
            </a:r>
            <a:r>
              <a:rPr lang="zh-TW" altLang="en-US" sz="2300" u="sng" dirty="0">
                <a:solidFill>
                  <a:srgbClr val="002060"/>
                </a:solidFill>
              </a:rPr>
              <a:t>對青少年友善之訊息的可近性</a:t>
            </a:r>
            <a:endParaRPr lang="en-US" altLang="zh-TW" sz="2300" u="sng" dirty="0">
              <a:solidFill>
                <a:srgbClr val="002060"/>
              </a:solidFill>
            </a:endParaRPr>
          </a:p>
          <a:p>
            <a:pPr>
              <a:lnSpc>
                <a:spcPct val="120000"/>
              </a:lnSpc>
            </a:pPr>
            <a:r>
              <a:rPr lang="en-US" altLang="zh-TW" sz="2300" dirty="0">
                <a:solidFill>
                  <a:srgbClr val="002060"/>
                </a:solidFill>
              </a:rPr>
              <a:t>2. </a:t>
            </a:r>
            <a:r>
              <a:rPr lang="zh-TW" altLang="en-US" sz="2300" u="sng" dirty="0">
                <a:solidFill>
                  <a:srgbClr val="002060"/>
                </a:solidFill>
              </a:rPr>
              <a:t>建立能力</a:t>
            </a:r>
            <a:r>
              <a:rPr lang="zh-TW" altLang="en-US" sz="2300" dirty="0">
                <a:solidFill>
                  <a:srgbClr val="002060"/>
                </a:solidFill>
              </a:rPr>
              <a:t>並輔導</a:t>
            </a:r>
            <a:endParaRPr lang="en-US" altLang="zh-TW" sz="2300" dirty="0">
              <a:solidFill>
                <a:srgbClr val="002060"/>
              </a:solidFill>
            </a:endParaRPr>
          </a:p>
          <a:p>
            <a:pPr>
              <a:lnSpc>
                <a:spcPct val="120000"/>
              </a:lnSpc>
            </a:pPr>
            <a:r>
              <a:rPr lang="en-US" altLang="zh-TW" sz="2300" dirty="0">
                <a:solidFill>
                  <a:srgbClr val="002060"/>
                </a:solidFill>
              </a:rPr>
              <a:t>3. </a:t>
            </a:r>
            <a:r>
              <a:rPr lang="zh-TW" altLang="en-US" sz="2300" u="sng" dirty="0">
                <a:solidFill>
                  <a:srgbClr val="002060"/>
                </a:solidFill>
              </a:rPr>
              <a:t>與兒少組織或機構建立夥伴關係 </a:t>
            </a:r>
            <a:r>
              <a:rPr lang="en-US" altLang="zh-TW" sz="2300" dirty="0">
                <a:solidFill>
                  <a:srgbClr val="002060"/>
                </a:solidFill>
              </a:rPr>
              <a:t>(YMCA, YWCA)</a:t>
            </a:r>
          </a:p>
          <a:p>
            <a:pPr>
              <a:lnSpc>
                <a:spcPct val="120000"/>
              </a:lnSpc>
            </a:pPr>
            <a:r>
              <a:rPr lang="en-US" altLang="zh-TW" sz="2300" dirty="0">
                <a:solidFill>
                  <a:srgbClr val="002060"/>
                </a:solidFill>
              </a:rPr>
              <a:t>4. </a:t>
            </a:r>
            <a:r>
              <a:rPr lang="zh-TW" altLang="en-US" sz="2300" u="sng" dirty="0">
                <a:solidFill>
                  <a:srgbClr val="002060"/>
                </a:solidFill>
              </a:rPr>
              <a:t>支持同儕教育、參與性的行動研究以及其他實驗性的學習行動</a:t>
            </a:r>
          </a:p>
        </p:txBody>
      </p:sp>
      <p:sp>
        <p:nvSpPr>
          <p:cNvPr id="5" name="文字方塊 4">
            <a:extLst>
              <a:ext uri="{FF2B5EF4-FFF2-40B4-BE49-F238E27FC236}">
                <a16:creationId xmlns:a16="http://schemas.microsoft.com/office/drawing/2014/main" id="{B2272667-21D9-4EBA-A534-0EC6EC1877DB}"/>
              </a:ext>
            </a:extLst>
          </p:cNvPr>
          <p:cNvSpPr txBox="1"/>
          <p:nvPr/>
        </p:nvSpPr>
        <p:spPr>
          <a:xfrm>
            <a:off x="3125972" y="925033"/>
            <a:ext cx="7623544" cy="954107"/>
          </a:xfrm>
          <a:prstGeom prst="rect">
            <a:avLst/>
          </a:prstGeom>
          <a:noFill/>
        </p:spPr>
        <p:txBody>
          <a:bodyPr wrap="square" rtlCol="0">
            <a:spAutoFit/>
          </a:bodyPr>
          <a:lstStyle/>
          <a:p>
            <a:pPr marL="457200" indent="-457200">
              <a:buFont typeface="Wingdings" panose="05000000000000000000" pitchFamily="2" charset="2"/>
              <a:buChar char="l"/>
            </a:pPr>
            <a:r>
              <a:rPr lang="zh-TW" altLang="en-US" sz="2800" b="1" dirty="0">
                <a:solidFill>
                  <a:schemeClr val="accent1">
                    <a:lumMod val="50000"/>
                  </a:schemeClr>
                </a:solidFill>
              </a:rPr>
              <a:t>產出結果</a:t>
            </a:r>
            <a:r>
              <a:rPr lang="en-US" altLang="zh-TW" sz="2800" b="1" dirty="0">
                <a:solidFill>
                  <a:schemeClr val="accent1">
                    <a:lumMod val="50000"/>
                  </a:schemeClr>
                </a:solidFill>
              </a:rPr>
              <a:t>4</a:t>
            </a:r>
            <a:r>
              <a:rPr lang="zh-TW" altLang="en-US" sz="2800" b="1" dirty="0">
                <a:solidFill>
                  <a:schemeClr val="accent1">
                    <a:lumMod val="50000"/>
                  </a:schemeClr>
                </a:solidFill>
              </a:rPr>
              <a:t>：提升青少年參與的自信、技能與知識</a:t>
            </a:r>
          </a:p>
        </p:txBody>
      </p:sp>
    </p:spTree>
    <p:extLst>
      <p:ext uri="{BB962C8B-B14F-4D97-AF65-F5344CB8AC3E}">
        <p14:creationId xmlns:p14="http://schemas.microsoft.com/office/powerpoint/2010/main" val="32087696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0697CFD-2F69-4149-A740-6D4482B580A1}"/>
              </a:ext>
            </a:extLst>
          </p:cNvPr>
          <p:cNvSpPr>
            <a:spLocks noGrp="1"/>
          </p:cNvSpPr>
          <p:nvPr>
            <p:ph type="sldNum" sz="quarter" idx="12"/>
          </p:nvPr>
        </p:nvSpPr>
        <p:spPr/>
        <p:txBody>
          <a:bodyPr/>
          <a:lstStyle/>
          <a:p>
            <a:fld id="{7F65B630-C7FF-41C0-9923-C5E5E29EED81}" type="slidenum">
              <a:rPr lang="zh-CN" altLang="en-US" smtClean="0"/>
              <a:t>21</a:t>
            </a:fld>
            <a:endParaRPr lang="zh-CN" altLang="en-US"/>
          </a:p>
        </p:txBody>
      </p:sp>
      <p:pic>
        <p:nvPicPr>
          <p:cNvPr id="3" name="圖片 2">
            <a:extLst>
              <a:ext uri="{FF2B5EF4-FFF2-40B4-BE49-F238E27FC236}">
                <a16:creationId xmlns:a16="http://schemas.microsoft.com/office/drawing/2014/main" id="{9D3AB07B-9A10-462D-9058-2C848DE6B8C1}"/>
              </a:ext>
            </a:extLst>
          </p:cNvPr>
          <p:cNvPicPr>
            <a:picLocks noChangeAspect="1"/>
          </p:cNvPicPr>
          <p:nvPr/>
        </p:nvPicPr>
        <p:blipFill rotWithShape="1">
          <a:blip r:embed="rId2"/>
          <a:srcRect l="80453" t="19380" r="1106"/>
          <a:stretch/>
        </p:blipFill>
        <p:spPr>
          <a:xfrm>
            <a:off x="736131" y="664535"/>
            <a:ext cx="1762520" cy="5990265"/>
          </a:xfrm>
          <a:prstGeom prst="rect">
            <a:avLst/>
          </a:prstGeom>
        </p:spPr>
      </p:pic>
      <p:sp>
        <p:nvSpPr>
          <p:cNvPr id="4" name="流程圖: 替代程序 3">
            <a:extLst>
              <a:ext uri="{FF2B5EF4-FFF2-40B4-BE49-F238E27FC236}">
                <a16:creationId xmlns:a16="http://schemas.microsoft.com/office/drawing/2014/main" id="{E467D9EE-C8F4-4B64-87E1-73A6777B9384}"/>
              </a:ext>
            </a:extLst>
          </p:cNvPr>
          <p:cNvSpPr/>
          <p:nvPr/>
        </p:nvSpPr>
        <p:spPr>
          <a:xfrm>
            <a:off x="2690037" y="2296633"/>
            <a:ext cx="8612372" cy="4231758"/>
          </a:xfrm>
          <a:prstGeom prst="flowChartAlternateProcess">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2600" b="1" i="0" u="none" strike="noStrike" kern="1200" cap="none" spc="0" normalizeH="0" baseline="0" noProof="0" dirty="0">
                <a:ln>
                  <a:noFill/>
                </a:ln>
                <a:solidFill>
                  <a:srgbClr val="C00000"/>
                </a:solidFill>
                <a:effectLst/>
                <a:uLnTx/>
                <a:uFillTx/>
                <a:latin typeface="Arial"/>
                <a:ea typeface="微软雅黑"/>
                <a:cs typeface="+mn-cs"/>
              </a:rPr>
              <a:t>重要的干預作法：</a:t>
            </a:r>
            <a:endParaRPr kumimoji="0" lang="en-US" altLang="zh-TW" sz="2600" b="1" i="0" u="none" strike="noStrike" kern="1200" cap="none" spc="0" normalizeH="0" baseline="0" noProof="0" dirty="0">
              <a:ln>
                <a:noFill/>
              </a:ln>
              <a:solidFill>
                <a:srgbClr val="C00000"/>
              </a:solidFill>
              <a:effectLst/>
              <a:uLnTx/>
              <a:uFillTx/>
              <a:latin typeface="Arial"/>
              <a:ea typeface="微软雅黑"/>
              <a:cs typeface="+mn-cs"/>
            </a:endParaRPr>
          </a:p>
          <a:p>
            <a:pPr>
              <a:lnSpc>
                <a:spcPct val="120000"/>
              </a:lnSpc>
            </a:pPr>
            <a:endParaRPr lang="en-US" altLang="zh-TW" sz="2300" dirty="0">
              <a:solidFill>
                <a:srgbClr val="002060"/>
              </a:solidFill>
            </a:endParaRPr>
          </a:p>
          <a:p>
            <a:pPr>
              <a:lnSpc>
                <a:spcPct val="120000"/>
              </a:lnSpc>
            </a:pPr>
            <a:r>
              <a:rPr lang="en-US" altLang="zh-TW" sz="2300" dirty="0">
                <a:solidFill>
                  <a:srgbClr val="002060"/>
                </a:solidFill>
              </a:rPr>
              <a:t>1.</a:t>
            </a:r>
            <a:r>
              <a:rPr lang="zh-TW" altLang="en-US" sz="2300" dirty="0">
                <a:solidFill>
                  <a:srgbClr val="002060"/>
                </a:solidFill>
              </a:rPr>
              <a:t>強化在</a:t>
            </a:r>
            <a:r>
              <a:rPr lang="en-US" altLang="zh-TW" sz="2300" dirty="0">
                <a:solidFill>
                  <a:srgbClr val="002060"/>
                </a:solidFill>
              </a:rPr>
              <a:t>CSOs</a:t>
            </a:r>
            <a:r>
              <a:rPr lang="zh-TW" altLang="en-US" sz="2300" dirty="0">
                <a:solidFill>
                  <a:srgbClr val="002060"/>
                </a:solidFill>
              </a:rPr>
              <a:t>上的志工行為與參與</a:t>
            </a:r>
            <a:endParaRPr lang="en-US" altLang="zh-TW" sz="2300" dirty="0">
              <a:solidFill>
                <a:srgbClr val="002060"/>
              </a:solidFill>
            </a:endParaRPr>
          </a:p>
          <a:p>
            <a:pPr>
              <a:lnSpc>
                <a:spcPct val="120000"/>
              </a:lnSpc>
            </a:pPr>
            <a:r>
              <a:rPr lang="en-US" altLang="zh-TW" sz="2300" dirty="0">
                <a:solidFill>
                  <a:srgbClr val="002060"/>
                </a:solidFill>
              </a:rPr>
              <a:t>2.</a:t>
            </a:r>
            <a:r>
              <a:rPr lang="zh-TW" altLang="en-US" sz="2300" u="sng" dirty="0">
                <a:solidFill>
                  <a:srgbClr val="002060"/>
                </a:solidFill>
              </a:rPr>
              <a:t>支持青少年主導的組織與行動</a:t>
            </a:r>
            <a:endParaRPr lang="en-US" altLang="zh-TW" sz="2300" u="sng" dirty="0">
              <a:solidFill>
                <a:srgbClr val="002060"/>
              </a:solidFill>
            </a:endParaRPr>
          </a:p>
          <a:p>
            <a:pPr>
              <a:lnSpc>
                <a:spcPct val="120000"/>
              </a:lnSpc>
            </a:pPr>
            <a:r>
              <a:rPr lang="en-US" altLang="zh-TW" sz="2300" dirty="0">
                <a:solidFill>
                  <a:srgbClr val="002060"/>
                </a:solidFill>
              </a:rPr>
              <a:t>3.</a:t>
            </a:r>
            <a:r>
              <a:rPr lang="zh-TW" altLang="en-US" sz="2300" dirty="0">
                <a:solidFill>
                  <a:srgbClr val="002060"/>
                </a:solidFill>
              </a:rPr>
              <a:t>將青少年在管理上的參與平台加以機構化</a:t>
            </a:r>
            <a:endParaRPr lang="en-US" altLang="zh-TW" sz="2300" dirty="0">
              <a:solidFill>
                <a:srgbClr val="002060"/>
              </a:solidFill>
            </a:endParaRPr>
          </a:p>
          <a:p>
            <a:pPr>
              <a:lnSpc>
                <a:spcPct val="120000"/>
              </a:lnSpc>
            </a:pPr>
            <a:r>
              <a:rPr lang="en-US" altLang="zh-TW" sz="2300" dirty="0">
                <a:solidFill>
                  <a:srgbClr val="002060"/>
                </a:solidFill>
              </a:rPr>
              <a:t>4.</a:t>
            </a:r>
            <a:r>
              <a:rPr lang="zh-TW" altLang="en-US" sz="2300" dirty="0">
                <a:solidFill>
                  <a:srgbClr val="002060"/>
                </a:solidFill>
              </a:rPr>
              <a:t>支持高層次的法律與政策諮詢</a:t>
            </a:r>
            <a:endParaRPr lang="en-US" altLang="zh-TW" sz="2300" dirty="0">
              <a:solidFill>
                <a:srgbClr val="002060"/>
              </a:solidFill>
            </a:endParaRPr>
          </a:p>
        </p:txBody>
      </p:sp>
      <p:sp>
        <p:nvSpPr>
          <p:cNvPr id="5" name="文字方塊 4">
            <a:extLst>
              <a:ext uri="{FF2B5EF4-FFF2-40B4-BE49-F238E27FC236}">
                <a16:creationId xmlns:a16="http://schemas.microsoft.com/office/drawing/2014/main" id="{E998ED70-D6CF-4331-932A-61B68A453871}"/>
              </a:ext>
            </a:extLst>
          </p:cNvPr>
          <p:cNvSpPr txBox="1"/>
          <p:nvPr/>
        </p:nvSpPr>
        <p:spPr>
          <a:xfrm>
            <a:off x="2987749" y="956930"/>
            <a:ext cx="7740502" cy="954107"/>
          </a:xfrm>
          <a:prstGeom prst="rect">
            <a:avLst/>
          </a:prstGeom>
          <a:noFill/>
        </p:spPr>
        <p:txBody>
          <a:bodyPr wrap="square" rtlCol="0">
            <a:spAutoFit/>
          </a:bodyPr>
          <a:lstStyle/>
          <a:p>
            <a:pPr marL="457200" indent="-457200">
              <a:buFont typeface="Wingdings" panose="05000000000000000000" pitchFamily="2" charset="2"/>
              <a:buChar char="l"/>
            </a:pPr>
            <a:r>
              <a:rPr lang="zh-TW" altLang="en-US" sz="2800" b="1" dirty="0">
                <a:solidFill>
                  <a:schemeClr val="accent1">
                    <a:lumMod val="50000"/>
                  </a:schemeClr>
                </a:solidFill>
              </a:rPr>
              <a:t>產出結果</a:t>
            </a:r>
            <a:r>
              <a:rPr lang="en-US" altLang="zh-TW" sz="2800" b="1" dirty="0">
                <a:solidFill>
                  <a:schemeClr val="accent1">
                    <a:lumMod val="50000"/>
                  </a:schemeClr>
                </a:solidFill>
              </a:rPr>
              <a:t>5</a:t>
            </a:r>
            <a:r>
              <a:rPr lang="zh-TW" altLang="en-US" sz="2800" b="1" dirty="0">
                <a:solidFill>
                  <a:schemeClr val="accent1">
                    <a:lumMod val="50000"/>
                  </a:schemeClr>
                </a:solidFill>
              </a:rPr>
              <a:t>：擴大青少年平等參與的機會與平台</a:t>
            </a:r>
          </a:p>
        </p:txBody>
      </p:sp>
      <p:sp>
        <p:nvSpPr>
          <p:cNvPr id="6" name="文字方塊 5">
            <a:extLst>
              <a:ext uri="{FF2B5EF4-FFF2-40B4-BE49-F238E27FC236}">
                <a16:creationId xmlns:a16="http://schemas.microsoft.com/office/drawing/2014/main" id="{8E350522-A2C2-46D9-8AC0-E39AB504A040}"/>
              </a:ext>
            </a:extLst>
          </p:cNvPr>
          <p:cNvSpPr txBox="1"/>
          <p:nvPr/>
        </p:nvSpPr>
        <p:spPr>
          <a:xfrm>
            <a:off x="8006316" y="5433237"/>
            <a:ext cx="3449553" cy="923330"/>
          </a:xfrm>
          <a:prstGeom prst="rect">
            <a:avLst/>
          </a:prstGeom>
          <a:noFill/>
        </p:spPr>
        <p:txBody>
          <a:bodyPr wrap="square" rtlCol="0">
            <a:spAutoFit/>
          </a:bodyPr>
          <a:lstStyle/>
          <a:p>
            <a:r>
              <a:rPr lang="en-US" altLang="zh-TW" dirty="0"/>
              <a:t>(CSO: social or environmental; organization, community-based organizations…… )</a:t>
            </a:r>
            <a:endParaRPr lang="zh-TW" altLang="en-US" dirty="0"/>
          </a:p>
        </p:txBody>
      </p:sp>
    </p:spTree>
    <p:extLst>
      <p:ext uri="{BB962C8B-B14F-4D97-AF65-F5344CB8AC3E}">
        <p14:creationId xmlns:p14="http://schemas.microsoft.com/office/powerpoint/2010/main" val="24171688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0996EE-4540-4C2F-BB77-5617A37ACAE0}"/>
              </a:ext>
            </a:extLst>
          </p:cNvPr>
          <p:cNvSpPr>
            <a:spLocks noGrp="1"/>
          </p:cNvSpPr>
          <p:nvPr>
            <p:ph type="title"/>
          </p:nvPr>
        </p:nvSpPr>
        <p:spPr/>
        <p:txBody>
          <a:bodyPr/>
          <a:lstStyle/>
          <a:p>
            <a:r>
              <a:rPr lang="zh-TW" altLang="en-US" dirty="0"/>
              <a:t>參與性方法 </a:t>
            </a:r>
            <a:r>
              <a:rPr lang="en-US" altLang="zh-TW" dirty="0"/>
              <a:t>(Participatory method)</a:t>
            </a:r>
            <a:endParaRPr lang="zh-TW" altLang="en-US" dirty="0"/>
          </a:p>
        </p:txBody>
      </p:sp>
      <p:sp>
        <p:nvSpPr>
          <p:cNvPr id="3" name="投影片編號版面配置區 2">
            <a:extLst>
              <a:ext uri="{FF2B5EF4-FFF2-40B4-BE49-F238E27FC236}">
                <a16:creationId xmlns:a16="http://schemas.microsoft.com/office/drawing/2014/main" id="{2CD02ED4-B640-4BBF-913D-D935F463C117}"/>
              </a:ext>
            </a:extLst>
          </p:cNvPr>
          <p:cNvSpPr>
            <a:spLocks noGrp="1"/>
          </p:cNvSpPr>
          <p:nvPr>
            <p:ph type="sldNum" sz="quarter" idx="12"/>
          </p:nvPr>
        </p:nvSpPr>
        <p:spPr/>
        <p:txBody>
          <a:bodyPr/>
          <a:lstStyle/>
          <a:p>
            <a:fld id="{7F65B630-C7FF-41C0-9923-C5E5E29EED81}" type="slidenum">
              <a:rPr lang="zh-CN" altLang="en-US" smtClean="0"/>
              <a:t>22</a:t>
            </a:fld>
            <a:endParaRPr lang="zh-CN" altLang="en-US"/>
          </a:p>
        </p:txBody>
      </p:sp>
      <p:sp>
        <p:nvSpPr>
          <p:cNvPr id="4" name="文字方塊 3">
            <a:extLst>
              <a:ext uri="{FF2B5EF4-FFF2-40B4-BE49-F238E27FC236}">
                <a16:creationId xmlns:a16="http://schemas.microsoft.com/office/drawing/2014/main" id="{B16A8165-F139-43CD-BAA6-94CB0F0C1337}"/>
              </a:ext>
            </a:extLst>
          </p:cNvPr>
          <p:cNvSpPr txBox="1"/>
          <p:nvPr/>
        </p:nvSpPr>
        <p:spPr>
          <a:xfrm>
            <a:off x="673100" y="1325366"/>
            <a:ext cx="5589477" cy="3792064"/>
          </a:xfrm>
          <a:prstGeom prst="rect">
            <a:avLst/>
          </a:prstGeom>
          <a:noFill/>
        </p:spPr>
        <p:txBody>
          <a:bodyPr wrap="square" rtlCol="0">
            <a:spAutoFit/>
          </a:bodyPr>
          <a:lstStyle/>
          <a:p>
            <a:pPr>
              <a:lnSpc>
                <a:spcPct val="120000"/>
              </a:lnSpc>
            </a:pPr>
            <a:r>
              <a:rPr lang="zh-TW" altLang="en-US" sz="2800" dirty="0"/>
              <a:t>與目標對象</a:t>
            </a:r>
            <a:r>
              <a:rPr lang="en-US" altLang="zh-TW" sz="2800" dirty="0"/>
              <a:t>(TA)</a:t>
            </a:r>
            <a:r>
              <a:rPr lang="zh-TW" altLang="en-US" sz="2800" dirty="0"/>
              <a:t>一起合作以產生想法與行動，以獲致社會改變</a:t>
            </a:r>
            <a:endParaRPr lang="en-US" altLang="zh-TW" sz="2800" dirty="0"/>
          </a:p>
          <a:p>
            <a:pPr>
              <a:lnSpc>
                <a:spcPct val="120000"/>
              </a:lnSpc>
            </a:pPr>
            <a:r>
              <a:rPr lang="en-US" altLang="zh-TW" dirty="0"/>
              <a:t>(People working together around the world to generate ideas and action for social change)</a:t>
            </a:r>
          </a:p>
          <a:p>
            <a:pPr>
              <a:lnSpc>
                <a:spcPct val="120000"/>
              </a:lnSpc>
            </a:pPr>
            <a:endParaRPr lang="en-US" altLang="zh-TW" dirty="0"/>
          </a:p>
          <a:p>
            <a:pPr>
              <a:lnSpc>
                <a:spcPct val="120000"/>
              </a:lnSpc>
            </a:pPr>
            <a:r>
              <a:rPr lang="zh-TW" altLang="en-US" sz="2800" dirty="0"/>
              <a:t>一個從探究到行動的方法，強調引進目標對象的優先順位與觀點</a:t>
            </a:r>
            <a:endParaRPr lang="en-US" altLang="zh-TW" sz="2800" dirty="0"/>
          </a:p>
          <a:p>
            <a:pPr>
              <a:lnSpc>
                <a:spcPct val="120000"/>
              </a:lnSpc>
            </a:pPr>
            <a:r>
              <a:rPr lang="en-US" altLang="zh-TW" dirty="0"/>
              <a:t>(A</a:t>
            </a:r>
            <a:r>
              <a:rPr lang="zh-TW" altLang="en-US" dirty="0"/>
              <a:t> </a:t>
            </a:r>
            <a:r>
              <a:rPr lang="en-US" altLang="zh-TW" dirty="0"/>
              <a:t>research-to-action approach that emphasizes direct engagement of local priorities and perspectives)</a:t>
            </a:r>
            <a:endParaRPr lang="zh-TW" altLang="en-US" dirty="0"/>
          </a:p>
        </p:txBody>
      </p:sp>
      <p:pic>
        <p:nvPicPr>
          <p:cNvPr id="5" name="圖片 4">
            <a:extLst>
              <a:ext uri="{FF2B5EF4-FFF2-40B4-BE49-F238E27FC236}">
                <a16:creationId xmlns:a16="http://schemas.microsoft.com/office/drawing/2014/main" id="{E5A8BD64-FE0E-4551-B03C-6A80EF7A4F22}"/>
              </a:ext>
            </a:extLst>
          </p:cNvPr>
          <p:cNvPicPr>
            <a:picLocks noChangeAspect="1"/>
          </p:cNvPicPr>
          <p:nvPr/>
        </p:nvPicPr>
        <p:blipFill>
          <a:blip r:embed="rId2"/>
          <a:stretch>
            <a:fillRect/>
          </a:stretch>
        </p:blipFill>
        <p:spPr>
          <a:xfrm>
            <a:off x="6017907" y="1408172"/>
            <a:ext cx="5989695" cy="4833383"/>
          </a:xfrm>
          <a:prstGeom prst="rect">
            <a:avLst/>
          </a:prstGeom>
        </p:spPr>
      </p:pic>
    </p:spTree>
    <p:extLst>
      <p:ext uri="{BB962C8B-B14F-4D97-AF65-F5344CB8AC3E}">
        <p14:creationId xmlns:p14="http://schemas.microsoft.com/office/powerpoint/2010/main" val="30614989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58678278-8147-A215-2B94-897423FD9CDC}"/>
              </a:ext>
            </a:extLst>
          </p:cNvPr>
          <p:cNvSpPr>
            <a:spLocks noGrp="1"/>
          </p:cNvSpPr>
          <p:nvPr>
            <p:ph type="sldNum" sz="quarter" idx="12"/>
          </p:nvPr>
        </p:nvSpPr>
        <p:spPr/>
        <p:txBody>
          <a:bodyPr/>
          <a:lstStyle/>
          <a:p>
            <a:fld id="{7F65B630-C7FF-41C0-9923-C5E5E29EED81}" type="slidenum">
              <a:rPr lang="zh-CN" altLang="en-US" smtClean="0">
                <a:cs typeface="+mn-ea"/>
                <a:sym typeface="+mn-lt"/>
              </a:rPr>
              <a:t>23</a:t>
            </a:fld>
            <a:endParaRPr lang="zh-CN" altLang="en-US" dirty="0">
              <a:cs typeface="+mn-ea"/>
              <a:sym typeface="+mn-lt"/>
            </a:endParaRPr>
          </a:p>
        </p:txBody>
      </p:sp>
      <p:sp>
        <p:nvSpPr>
          <p:cNvPr id="12" name="剪去對角線角落矩形 11">
            <a:extLst>
              <a:ext uri="{FF2B5EF4-FFF2-40B4-BE49-F238E27FC236}">
                <a16:creationId xmlns:a16="http://schemas.microsoft.com/office/drawing/2014/main" id="{6A2D60F2-9937-5F9C-2AC3-CECBBA9ADFFA}"/>
              </a:ext>
            </a:extLst>
          </p:cNvPr>
          <p:cNvSpPr/>
          <p:nvPr/>
        </p:nvSpPr>
        <p:spPr>
          <a:xfrm>
            <a:off x="232097" y="1621952"/>
            <a:ext cx="3425503" cy="4423247"/>
          </a:xfrm>
          <a:prstGeom prst="snip2DiagRect">
            <a:avLst/>
          </a:prstGeom>
          <a:solidFill>
            <a:schemeClr val="accent1">
              <a:alpha val="15000"/>
            </a:schemeClr>
          </a:solidFill>
          <a:ln w="6055" cap="flat">
            <a:noFill/>
            <a:prstDash val="solid"/>
            <a:miter/>
          </a:ln>
        </p:spPr>
        <p:txBody>
          <a:bodyPr lIns="91440" tIns="45720" rIns="91440" bIns="45720" rtlCol="0" anchor="ctr">
            <a:noAutofit/>
          </a:bodyPr>
          <a:lstStyle/>
          <a:p>
            <a:pPr algn="ctr" fontAlgn="t"/>
            <a:r>
              <a:rPr lang="zh-TW" altLang="zh-TW" b="1" dirty="0">
                <a:solidFill>
                  <a:schemeClr val="tx1">
                    <a:lumMod val="90000"/>
                    <a:lumOff val="10000"/>
                  </a:schemeClr>
                </a:solidFill>
                <a:latin typeface="Calibri" panose="020F0502020204030204" pitchFamily="34" charset="0"/>
              </a:rPr>
              <a:t>滿足感、動力、 </a:t>
            </a:r>
            <a:endParaRPr lang="zh-TW" altLang="zh-TW" b="1" dirty="0">
              <a:solidFill>
                <a:schemeClr val="tx1">
                  <a:lumMod val="90000"/>
                  <a:lumOff val="10000"/>
                </a:schemeClr>
              </a:solidFill>
              <a:latin typeface="Arial" panose="020B0604020202020204" pitchFamily="34" charset="0"/>
            </a:endParaRPr>
          </a:p>
          <a:p>
            <a:pPr algn="ctr" fontAlgn="t"/>
            <a:endParaRPr lang="zh-TW" altLang="zh-TW" b="1" dirty="0">
              <a:solidFill>
                <a:schemeClr val="tx1">
                  <a:lumMod val="90000"/>
                  <a:lumOff val="10000"/>
                </a:schemeClr>
              </a:solidFill>
              <a:latin typeface="Arial" panose="020B0604020202020204" pitchFamily="34" charset="0"/>
            </a:endParaRPr>
          </a:p>
          <a:p>
            <a:pPr algn="ctr" fontAlgn="t"/>
            <a:r>
              <a:rPr lang="zh-TW" altLang="zh-TW" b="1" dirty="0">
                <a:solidFill>
                  <a:schemeClr val="tx1">
                    <a:lumMod val="90000"/>
                    <a:lumOff val="10000"/>
                  </a:schemeClr>
                </a:solidFill>
                <a:latin typeface="Calibri" panose="020F0502020204030204" pitchFamily="34" charset="0"/>
              </a:rPr>
              <a:t>技能、能力、 知識 </a:t>
            </a:r>
            <a:endParaRPr lang="en-US" altLang="zh-TW" b="1" dirty="0">
              <a:solidFill>
                <a:schemeClr val="tx1">
                  <a:lumMod val="90000"/>
                  <a:lumOff val="10000"/>
                </a:schemeClr>
              </a:solidFill>
              <a:latin typeface="Calibri" panose="020F0502020204030204" pitchFamily="34" charset="0"/>
            </a:endParaRPr>
          </a:p>
          <a:p>
            <a:pPr algn="ctr" fontAlgn="t"/>
            <a:endParaRPr lang="en-US" altLang="zh-TW" b="1" dirty="0">
              <a:solidFill>
                <a:schemeClr val="tx1">
                  <a:lumMod val="90000"/>
                  <a:lumOff val="10000"/>
                </a:schemeClr>
              </a:solidFill>
              <a:latin typeface="Calibri" panose="020F0502020204030204" pitchFamily="34" charset="0"/>
            </a:endParaRPr>
          </a:p>
          <a:p>
            <a:pPr algn="ctr" fontAlgn="t"/>
            <a:r>
              <a:rPr lang="zh-TW" altLang="zh-TW" b="1" dirty="0">
                <a:solidFill>
                  <a:schemeClr val="tx1">
                    <a:lumMod val="90000"/>
                    <a:lumOff val="10000"/>
                  </a:schemeClr>
                </a:solidFill>
                <a:latin typeface="Calibri" panose="020F0502020204030204" pitchFamily="34" charset="0"/>
              </a:rPr>
              <a:t>個人發展</a:t>
            </a:r>
            <a:endParaRPr lang="zh-TW" altLang="zh-TW" b="1" dirty="0">
              <a:solidFill>
                <a:schemeClr val="tx1">
                  <a:lumMod val="90000"/>
                  <a:lumOff val="10000"/>
                </a:schemeClr>
              </a:solidFill>
              <a:latin typeface="Arial" panose="020B0604020202020204" pitchFamily="34" charset="0"/>
            </a:endParaRPr>
          </a:p>
          <a:p>
            <a:pPr algn="ctr" fontAlgn="t"/>
            <a:endParaRPr lang="en-US" altLang="zh-TW" b="1" dirty="0">
              <a:solidFill>
                <a:schemeClr val="tx1">
                  <a:lumMod val="90000"/>
                  <a:lumOff val="10000"/>
                </a:schemeClr>
              </a:solidFill>
              <a:latin typeface="Calibri" panose="020F0502020204030204" pitchFamily="34" charset="0"/>
            </a:endParaRPr>
          </a:p>
          <a:p>
            <a:pPr algn="ctr" fontAlgn="t"/>
            <a:r>
              <a:rPr lang="zh-TW" altLang="zh-TW" b="1" dirty="0">
                <a:solidFill>
                  <a:schemeClr val="tx1">
                    <a:lumMod val="90000"/>
                    <a:lumOff val="10000"/>
                  </a:schemeClr>
                </a:solidFill>
                <a:latin typeface="Calibri" panose="020F0502020204030204" pitchFamily="34" charset="0"/>
              </a:rPr>
              <a:t>與健康相關的影響 </a:t>
            </a:r>
            <a:endParaRPr lang="zh-TW" altLang="zh-TW" b="1" dirty="0">
              <a:solidFill>
                <a:schemeClr val="tx1">
                  <a:lumMod val="90000"/>
                  <a:lumOff val="10000"/>
                </a:schemeClr>
              </a:solidFill>
              <a:latin typeface="Arial" panose="020B0604020202020204" pitchFamily="34" charset="0"/>
            </a:endParaRPr>
          </a:p>
          <a:p>
            <a:pPr algn="ctr" fontAlgn="t"/>
            <a:endParaRPr lang="en-US" altLang="zh-TW" b="1" dirty="0">
              <a:solidFill>
                <a:schemeClr val="tx1">
                  <a:lumMod val="90000"/>
                  <a:lumOff val="10000"/>
                </a:schemeClr>
              </a:solidFill>
              <a:latin typeface="Calibri" panose="020F0502020204030204" pitchFamily="34" charset="0"/>
            </a:endParaRPr>
          </a:p>
          <a:p>
            <a:pPr algn="ctr" fontAlgn="t"/>
            <a:r>
              <a:rPr lang="zh-TW" altLang="zh-TW" b="1" dirty="0">
                <a:solidFill>
                  <a:schemeClr val="tx1">
                    <a:lumMod val="90000"/>
                    <a:lumOff val="10000"/>
                  </a:schemeClr>
                </a:solidFill>
                <a:latin typeface="Calibri" panose="020F0502020204030204" pitchFamily="34" charset="0"/>
              </a:rPr>
              <a:t>觀點</a:t>
            </a:r>
            <a:r>
              <a:rPr lang="zh-TW" altLang="en-US" b="1" dirty="0">
                <a:solidFill>
                  <a:schemeClr val="tx1">
                    <a:lumMod val="90000"/>
                    <a:lumOff val="10000"/>
                  </a:schemeClr>
                </a:solidFill>
                <a:latin typeface="Calibri" panose="020F0502020204030204" pitchFamily="34" charset="0"/>
              </a:rPr>
              <a:t>與看法</a:t>
            </a:r>
            <a:endParaRPr lang="zh-TW" altLang="zh-TW" b="1" dirty="0">
              <a:solidFill>
                <a:schemeClr val="tx1">
                  <a:lumMod val="90000"/>
                  <a:lumOff val="10000"/>
                </a:schemeClr>
              </a:solidFill>
              <a:latin typeface="Arial" panose="020B0604020202020204" pitchFamily="34" charset="0"/>
            </a:endParaRPr>
          </a:p>
          <a:p>
            <a:pPr algn="ctr" fontAlgn="t"/>
            <a:endParaRPr lang="en-US" altLang="zh-TW" b="1" dirty="0">
              <a:solidFill>
                <a:schemeClr val="tx1">
                  <a:lumMod val="90000"/>
                  <a:lumOff val="10000"/>
                </a:schemeClr>
              </a:solidFill>
              <a:latin typeface="Calibri" panose="020F0502020204030204" pitchFamily="34" charset="0"/>
            </a:endParaRPr>
          </a:p>
          <a:p>
            <a:pPr algn="ctr" fontAlgn="t"/>
            <a:r>
              <a:rPr lang="zh-TW" altLang="zh-TW" b="1" dirty="0">
                <a:solidFill>
                  <a:schemeClr val="tx1">
                    <a:lumMod val="90000"/>
                    <a:lumOff val="10000"/>
                  </a:schemeClr>
                </a:solidFill>
                <a:latin typeface="Calibri" panose="020F0502020204030204" pitchFamily="34" charset="0"/>
              </a:rPr>
              <a:t>對生活的一般用途</a:t>
            </a:r>
            <a:endParaRPr lang="zh-TW" altLang="zh-TW" b="1" i="0" u="none" strike="noStrike" dirty="0">
              <a:solidFill>
                <a:schemeClr val="tx1">
                  <a:lumMod val="90000"/>
                  <a:lumOff val="10000"/>
                </a:schemeClr>
              </a:solidFill>
              <a:effectLst/>
              <a:latin typeface="Arial" panose="020B0604020202020204" pitchFamily="34" charset="0"/>
            </a:endParaRPr>
          </a:p>
        </p:txBody>
      </p:sp>
      <p:sp>
        <p:nvSpPr>
          <p:cNvPr id="13" name="矩形 12">
            <a:extLst>
              <a:ext uri="{FF2B5EF4-FFF2-40B4-BE49-F238E27FC236}">
                <a16:creationId xmlns:a16="http://schemas.microsoft.com/office/drawing/2014/main" id="{D3425245-D18A-41B0-50FD-0E14840AC5A8}"/>
              </a:ext>
            </a:extLst>
          </p:cNvPr>
          <p:cNvSpPr/>
          <p:nvPr/>
        </p:nvSpPr>
        <p:spPr>
          <a:xfrm>
            <a:off x="834540" y="1444864"/>
            <a:ext cx="1936863" cy="354175"/>
          </a:xfrm>
          <a:prstGeom prst="rect">
            <a:avLst/>
          </a:prstGeom>
          <a:solidFill>
            <a:schemeClr val="accent1"/>
          </a:solidFill>
        </p:spPr>
        <p:txBody>
          <a:bodyPr wrap="none" lIns="108000" tIns="108000" rIns="108000" bIns="108000" rtlCol="0" anchor="ctr" anchorCtr="0">
            <a:noAutofit/>
          </a:bodyPr>
          <a:lstStyle/>
          <a:p>
            <a:pPr algn="ctr"/>
            <a:r>
              <a:rPr kumimoji="1" lang="zh-TW" altLang="en-US" b="1" dirty="0">
                <a:solidFill>
                  <a:srgbClr val="FFFFFF"/>
                </a:solidFill>
                <a:cs typeface="+mn-ea"/>
                <a:sym typeface="+mn-lt"/>
              </a:rPr>
              <a:t>學生個人影響</a:t>
            </a:r>
            <a:endParaRPr kumimoji="1" lang="en-US" altLang="zh-CN" b="1" dirty="0">
              <a:solidFill>
                <a:srgbClr val="FFFFFF"/>
              </a:solidFill>
              <a:cs typeface="+mn-ea"/>
              <a:sym typeface="+mn-lt"/>
            </a:endParaRPr>
          </a:p>
        </p:txBody>
      </p:sp>
      <p:sp>
        <p:nvSpPr>
          <p:cNvPr id="14" name="剪去對角線角落矩形 13">
            <a:extLst>
              <a:ext uri="{FF2B5EF4-FFF2-40B4-BE49-F238E27FC236}">
                <a16:creationId xmlns:a16="http://schemas.microsoft.com/office/drawing/2014/main" id="{DEB7FFC3-3AB5-5DB2-6EC7-1D6DFEB2849A}"/>
              </a:ext>
            </a:extLst>
          </p:cNvPr>
          <p:cNvSpPr/>
          <p:nvPr/>
        </p:nvSpPr>
        <p:spPr>
          <a:xfrm>
            <a:off x="4096635" y="1621952"/>
            <a:ext cx="3533525" cy="4423246"/>
          </a:xfrm>
          <a:prstGeom prst="snip2DiagRect">
            <a:avLst/>
          </a:prstGeom>
          <a:solidFill>
            <a:schemeClr val="accent2">
              <a:alpha val="15000"/>
            </a:schemeClr>
          </a:solidFill>
          <a:ln w="6055" cap="flat">
            <a:noFill/>
            <a:prstDash val="solid"/>
            <a:miter/>
          </a:ln>
        </p:spPr>
        <p:txBody>
          <a:bodyPr lIns="91440" tIns="45720" rIns="91440" bIns="45720" rtlCol="0" anchor="ctr">
            <a:noAutofit/>
          </a:bodyPr>
          <a:lstStyle/>
          <a:p>
            <a:pPr algn="ctr" fontAlgn="t">
              <a:lnSpc>
                <a:spcPts val="1700"/>
              </a:lnSpc>
            </a:pPr>
            <a:r>
              <a:rPr lang="zh-TW" altLang="zh-TW" b="1" dirty="0">
                <a:solidFill>
                  <a:schemeClr val="tx1">
                    <a:lumMod val="90000"/>
                    <a:lumOff val="10000"/>
                  </a:schemeClr>
                </a:solidFill>
                <a:latin typeface="Calibri" panose="020F0502020204030204" pitchFamily="34" charset="0"/>
              </a:rPr>
              <a:t>文化轉變</a:t>
            </a:r>
          </a:p>
          <a:p>
            <a:pPr algn="ctr" fontAlgn="t">
              <a:lnSpc>
                <a:spcPts val="1700"/>
              </a:lnSpc>
            </a:pPr>
            <a:endParaRPr lang="zh-TW" altLang="zh-TW" b="1" dirty="0">
              <a:solidFill>
                <a:schemeClr val="tx1">
                  <a:lumMod val="90000"/>
                  <a:lumOff val="10000"/>
                </a:schemeClr>
              </a:solidFill>
              <a:latin typeface="Calibri" panose="020F0502020204030204" pitchFamily="34" charset="0"/>
            </a:endParaRPr>
          </a:p>
          <a:p>
            <a:pPr algn="ctr" fontAlgn="t">
              <a:lnSpc>
                <a:spcPts val="1700"/>
              </a:lnSpc>
            </a:pPr>
            <a:r>
              <a:rPr lang="zh-TW" altLang="zh-TW" b="1" dirty="0">
                <a:solidFill>
                  <a:schemeClr val="tx1">
                    <a:lumMod val="90000"/>
                    <a:lumOff val="10000"/>
                  </a:schemeClr>
                </a:solidFill>
                <a:latin typeface="Calibri" panose="020F0502020204030204" pitchFamily="34" charset="0"/>
              </a:rPr>
              <a:t>學校基礎設施</a:t>
            </a:r>
          </a:p>
          <a:p>
            <a:pPr algn="ctr" fontAlgn="t">
              <a:lnSpc>
                <a:spcPts val="1700"/>
              </a:lnSpc>
            </a:pPr>
            <a:endParaRPr lang="zh-TW" altLang="zh-TW" b="1" dirty="0">
              <a:solidFill>
                <a:schemeClr val="tx1">
                  <a:lumMod val="90000"/>
                  <a:lumOff val="10000"/>
                </a:schemeClr>
              </a:solidFill>
              <a:latin typeface="Calibri" panose="020F0502020204030204" pitchFamily="34" charset="0"/>
            </a:endParaRPr>
          </a:p>
          <a:p>
            <a:pPr algn="ctr" fontAlgn="t">
              <a:lnSpc>
                <a:spcPts val="1700"/>
              </a:lnSpc>
            </a:pPr>
            <a:r>
              <a:rPr lang="zh-TW" altLang="zh-TW" b="1" dirty="0">
                <a:solidFill>
                  <a:schemeClr val="tx1">
                    <a:lumMod val="90000"/>
                    <a:lumOff val="10000"/>
                  </a:schemeClr>
                </a:solidFill>
                <a:latin typeface="Calibri" panose="020F0502020204030204" pitchFamily="34" charset="0"/>
              </a:rPr>
              <a:t>學校規章制度</a:t>
            </a:r>
          </a:p>
          <a:p>
            <a:pPr algn="ctr" fontAlgn="t">
              <a:lnSpc>
                <a:spcPts val="1700"/>
              </a:lnSpc>
            </a:pPr>
            <a:endParaRPr lang="zh-TW" altLang="zh-TW" b="1" dirty="0">
              <a:solidFill>
                <a:schemeClr val="tx1">
                  <a:lumMod val="90000"/>
                  <a:lumOff val="10000"/>
                </a:schemeClr>
              </a:solidFill>
              <a:latin typeface="Calibri" panose="020F0502020204030204" pitchFamily="34" charset="0"/>
            </a:endParaRPr>
          </a:p>
          <a:p>
            <a:pPr algn="ctr" fontAlgn="t">
              <a:lnSpc>
                <a:spcPts val="1700"/>
              </a:lnSpc>
            </a:pPr>
            <a:r>
              <a:rPr lang="zh-TW" altLang="zh-TW" b="1" dirty="0">
                <a:solidFill>
                  <a:schemeClr val="tx1">
                    <a:lumMod val="90000"/>
                    <a:lumOff val="10000"/>
                  </a:schemeClr>
                </a:solidFill>
                <a:latin typeface="Calibri" panose="020F0502020204030204" pitchFamily="34" charset="0"/>
              </a:rPr>
              <a:t>課程變更</a:t>
            </a:r>
          </a:p>
          <a:p>
            <a:pPr algn="ctr" fontAlgn="t">
              <a:lnSpc>
                <a:spcPts val="1700"/>
              </a:lnSpc>
            </a:pPr>
            <a:endParaRPr lang="zh-TW" altLang="zh-TW" b="1" dirty="0">
              <a:solidFill>
                <a:schemeClr val="tx1">
                  <a:lumMod val="90000"/>
                  <a:lumOff val="10000"/>
                </a:schemeClr>
              </a:solidFill>
              <a:latin typeface="Calibri" panose="020F0502020204030204" pitchFamily="34" charset="0"/>
            </a:endParaRPr>
          </a:p>
          <a:p>
            <a:pPr algn="ctr" fontAlgn="t">
              <a:lnSpc>
                <a:spcPts val="1700"/>
              </a:lnSpc>
            </a:pPr>
            <a:r>
              <a:rPr lang="zh-TW" altLang="zh-TW" b="1" dirty="0">
                <a:solidFill>
                  <a:schemeClr val="tx1">
                    <a:lumMod val="90000"/>
                    <a:lumOff val="10000"/>
                  </a:schemeClr>
                </a:solidFill>
                <a:latin typeface="Calibri" panose="020F0502020204030204" pitchFamily="34" charset="0"/>
              </a:rPr>
              <a:t>學校參與</a:t>
            </a:r>
          </a:p>
          <a:p>
            <a:pPr algn="ctr" fontAlgn="t">
              <a:lnSpc>
                <a:spcPts val="1700"/>
              </a:lnSpc>
            </a:pPr>
            <a:endParaRPr lang="zh-TW" altLang="zh-TW" b="1" dirty="0">
              <a:solidFill>
                <a:schemeClr val="tx1">
                  <a:lumMod val="90000"/>
                  <a:lumOff val="10000"/>
                </a:schemeClr>
              </a:solidFill>
              <a:latin typeface="Calibri" panose="020F0502020204030204" pitchFamily="34" charset="0"/>
            </a:endParaRPr>
          </a:p>
          <a:p>
            <a:pPr algn="ctr" fontAlgn="t">
              <a:lnSpc>
                <a:spcPts val="1700"/>
              </a:lnSpc>
            </a:pPr>
            <a:r>
              <a:rPr lang="zh-TW" altLang="zh-TW" b="1" dirty="0">
                <a:solidFill>
                  <a:schemeClr val="tx1">
                    <a:lumMod val="90000"/>
                    <a:lumOff val="10000"/>
                  </a:schemeClr>
                </a:solidFill>
                <a:latin typeface="Calibri" panose="020F0502020204030204" pitchFamily="34" charset="0"/>
              </a:rPr>
              <a:t>學校氛圍</a:t>
            </a:r>
          </a:p>
          <a:p>
            <a:pPr algn="ctr" fontAlgn="t">
              <a:lnSpc>
                <a:spcPts val="1700"/>
              </a:lnSpc>
            </a:pPr>
            <a:endParaRPr lang="zh-TW" altLang="zh-TW" b="1" dirty="0">
              <a:solidFill>
                <a:schemeClr val="tx1">
                  <a:lumMod val="90000"/>
                  <a:lumOff val="10000"/>
                </a:schemeClr>
              </a:solidFill>
              <a:latin typeface="Calibri" panose="020F0502020204030204" pitchFamily="34" charset="0"/>
            </a:endParaRPr>
          </a:p>
          <a:p>
            <a:pPr algn="ctr" fontAlgn="t">
              <a:lnSpc>
                <a:spcPts val="1700"/>
              </a:lnSpc>
            </a:pPr>
            <a:r>
              <a:rPr lang="zh-TW" altLang="zh-TW" b="1" dirty="0">
                <a:solidFill>
                  <a:schemeClr val="tx1">
                    <a:lumMod val="90000"/>
                    <a:lumOff val="10000"/>
                  </a:schemeClr>
                </a:solidFill>
                <a:latin typeface="Calibri" panose="020F0502020204030204" pitchFamily="34" charset="0"/>
              </a:rPr>
              <a:t>識別服務差距</a:t>
            </a:r>
          </a:p>
          <a:p>
            <a:pPr algn="ctr" fontAlgn="t">
              <a:lnSpc>
                <a:spcPts val="1700"/>
              </a:lnSpc>
            </a:pPr>
            <a:endParaRPr lang="zh-TW" altLang="zh-TW" b="1" dirty="0">
              <a:solidFill>
                <a:schemeClr val="tx1">
                  <a:lumMod val="90000"/>
                  <a:lumOff val="10000"/>
                </a:schemeClr>
              </a:solidFill>
              <a:latin typeface="Calibri" panose="020F0502020204030204" pitchFamily="34" charset="0"/>
            </a:endParaRPr>
          </a:p>
          <a:p>
            <a:pPr algn="ctr" fontAlgn="t">
              <a:lnSpc>
                <a:spcPts val="1700"/>
              </a:lnSpc>
            </a:pPr>
            <a:r>
              <a:rPr lang="zh-TW" altLang="zh-TW" b="1" dirty="0">
                <a:solidFill>
                  <a:schemeClr val="tx1">
                    <a:lumMod val="90000"/>
                    <a:lumOff val="10000"/>
                  </a:schemeClr>
                </a:solidFill>
                <a:latin typeface="Calibri" panose="020F0502020204030204" pitchFamily="34" charset="0"/>
              </a:rPr>
              <a:t>接受/遵守規則</a:t>
            </a:r>
          </a:p>
          <a:p>
            <a:pPr algn="ctr" fontAlgn="t">
              <a:lnSpc>
                <a:spcPts val="1700"/>
              </a:lnSpc>
            </a:pPr>
            <a:endParaRPr lang="zh-TW" altLang="zh-TW" b="1" dirty="0">
              <a:solidFill>
                <a:schemeClr val="tx1">
                  <a:lumMod val="90000"/>
                  <a:lumOff val="10000"/>
                </a:schemeClr>
              </a:solidFill>
              <a:latin typeface="Calibri" panose="020F0502020204030204" pitchFamily="34" charset="0"/>
            </a:endParaRPr>
          </a:p>
          <a:p>
            <a:pPr algn="ctr" fontAlgn="t">
              <a:lnSpc>
                <a:spcPts val="1700"/>
              </a:lnSpc>
            </a:pPr>
            <a:r>
              <a:rPr lang="zh-TW" altLang="zh-TW" b="1" dirty="0">
                <a:solidFill>
                  <a:schemeClr val="tx1">
                    <a:lumMod val="90000"/>
                    <a:lumOff val="10000"/>
                  </a:schemeClr>
                </a:solidFill>
                <a:latin typeface="Calibri" panose="020F0502020204030204" pitchFamily="34" charset="0"/>
              </a:rPr>
              <a:t>組織活動</a:t>
            </a:r>
          </a:p>
        </p:txBody>
      </p:sp>
      <p:sp>
        <p:nvSpPr>
          <p:cNvPr id="15" name="矩形 14">
            <a:extLst>
              <a:ext uri="{FF2B5EF4-FFF2-40B4-BE49-F238E27FC236}">
                <a16:creationId xmlns:a16="http://schemas.microsoft.com/office/drawing/2014/main" id="{48B418B4-0B87-6429-9CEE-3331022826F4}"/>
              </a:ext>
            </a:extLst>
          </p:cNvPr>
          <p:cNvSpPr/>
          <p:nvPr/>
        </p:nvSpPr>
        <p:spPr>
          <a:xfrm>
            <a:off x="4782193" y="1412057"/>
            <a:ext cx="1997941" cy="419787"/>
          </a:xfrm>
          <a:prstGeom prst="rect">
            <a:avLst/>
          </a:prstGeom>
          <a:gradFill>
            <a:gsLst>
              <a:gs pos="0">
                <a:schemeClr val="accent2">
                  <a:lumMod val="60000"/>
                  <a:lumOff val="40000"/>
                </a:schemeClr>
              </a:gs>
              <a:gs pos="50000">
                <a:schemeClr val="accent2"/>
              </a:gs>
            </a:gsLst>
            <a:lin ang="2700000" scaled="0"/>
          </a:gradFill>
        </p:spPr>
        <p:txBody>
          <a:bodyPr wrap="none" lIns="108000" tIns="108000" rIns="108000" bIns="108000" rtlCol="0" anchor="ctr" anchorCtr="0">
            <a:noAutofit/>
          </a:bodyPr>
          <a:lstStyle/>
          <a:p>
            <a:pPr algn="ctr"/>
            <a:r>
              <a:rPr kumimoji="1" lang="zh-TW" altLang="en-US" b="1" dirty="0">
                <a:solidFill>
                  <a:srgbClr val="FFFFFF"/>
                </a:solidFill>
                <a:cs typeface="+mn-ea"/>
                <a:sym typeface="+mn-lt"/>
              </a:rPr>
              <a:t>學校組織影響</a:t>
            </a:r>
            <a:endParaRPr kumimoji="1" lang="en-US" altLang="zh-CN" b="1" dirty="0">
              <a:solidFill>
                <a:srgbClr val="FFFFFF"/>
              </a:solidFill>
              <a:cs typeface="+mn-ea"/>
              <a:sym typeface="+mn-lt"/>
            </a:endParaRPr>
          </a:p>
        </p:txBody>
      </p:sp>
      <p:sp>
        <p:nvSpPr>
          <p:cNvPr id="16" name="文字方塊 15">
            <a:extLst>
              <a:ext uri="{FF2B5EF4-FFF2-40B4-BE49-F238E27FC236}">
                <a16:creationId xmlns:a16="http://schemas.microsoft.com/office/drawing/2014/main" id="{0A703786-38AD-0068-D57A-F8917710DDE6}"/>
              </a:ext>
            </a:extLst>
          </p:cNvPr>
          <p:cNvSpPr txBox="1"/>
          <p:nvPr/>
        </p:nvSpPr>
        <p:spPr>
          <a:xfrm>
            <a:off x="893713" y="256044"/>
            <a:ext cx="7498447" cy="707886"/>
          </a:xfrm>
          <a:prstGeom prst="rect">
            <a:avLst/>
          </a:prstGeom>
          <a:noFill/>
          <a:ln>
            <a:noFill/>
          </a:ln>
        </p:spPr>
        <p:txBody>
          <a:bodyPr wrap="square" lIns="91440" tIns="45720" rIns="91440" bIns="45720" anchor="ctr" anchorCtr="0">
            <a:spAutoFit/>
          </a:bodyPr>
          <a:lstStyle/>
          <a:p>
            <a:pPr>
              <a:buSzPct val="25000"/>
            </a:pPr>
            <a:r>
              <a:rPr lang="zh-TW" altLang="en-US" sz="4000" b="1" dirty="0">
                <a:solidFill>
                  <a:schemeClr val="accent1"/>
                </a:solidFill>
                <a:cs typeface="+mn-ea"/>
                <a:sym typeface="+mn-lt"/>
              </a:rPr>
              <a:t>學生參與健康促進學校的影響</a:t>
            </a:r>
            <a:endParaRPr lang="en-US" altLang="zh-CN" sz="4000" b="1" dirty="0">
              <a:solidFill>
                <a:schemeClr val="accent1"/>
              </a:solidFill>
              <a:cs typeface="+mn-ea"/>
              <a:sym typeface="+mn-lt"/>
            </a:endParaRPr>
          </a:p>
        </p:txBody>
      </p:sp>
      <p:sp>
        <p:nvSpPr>
          <p:cNvPr id="17" name="剪去對角線角落矩形 16">
            <a:extLst>
              <a:ext uri="{FF2B5EF4-FFF2-40B4-BE49-F238E27FC236}">
                <a16:creationId xmlns:a16="http://schemas.microsoft.com/office/drawing/2014/main" id="{DEB7FFC3-3AB5-5DB2-6EC7-1D6DFEB2849A}"/>
              </a:ext>
            </a:extLst>
          </p:cNvPr>
          <p:cNvSpPr/>
          <p:nvPr/>
        </p:nvSpPr>
        <p:spPr>
          <a:xfrm>
            <a:off x="7904727" y="1621952"/>
            <a:ext cx="3533525" cy="4423246"/>
          </a:xfrm>
          <a:prstGeom prst="snip2DiagRect">
            <a:avLst/>
          </a:prstGeom>
          <a:solidFill>
            <a:schemeClr val="accent3">
              <a:lumMod val="75000"/>
              <a:alpha val="15000"/>
            </a:schemeClr>
          </a:solidFill>
          <a:ln w="6055" cap="flat">
            <a:noFill/>
            <a:prstDash val="solid"/>
            <a:miter/>
          </a:ln>
        </p:spPr>
        <p:txBody>
          <a:bodyPr lIns="91440" tIns="45720" rIns="91440" bIns="45720" rtlCol="0" anchor="ctr">
            <a:noAutofit/>
          </a:bodyPr>
          <a:lstStyle/>
          <a:p>
            <a:pPr algn="ctr" fontAlgn="t"/>
            <a:r>
              <a:rPr lang="zh-TW" altLang="zh-TW" b="1" dirty="0">
                <a:solidFill>
                  <a:schemeClr val="tx1">
                    <a:lumMod val="90000"/>
                    <a:lumOff val="10000"/>
                  </a:schemeClr>
                </a:solidFill>
                <a:latin typeface="Calibri" panose="020F0502020204030204" pitchFamily="34" charset="0"/>
              </a:rPr>
              <a:t>同儕關係 </a:t>
            </a:r>
          </a:p>
          <a:p>
            <a:pPr algn="ctr" fontAlgn="t"/>
            <a:endParaRPr lang="en-US" altLang="zh-TW" b="1" dirty="0">
              <a:solidFill>
                <a:schemeClr val="tx1">
                  <a:lumMod val="90000"/>
                  <a:lumOff val="10000"/>
                </a:schemeClr>
              </a:solidFill>
              <a:latin typeface="Calibri" panose="020F0502020204030204" pitchFamily="34" charset="0"/>
            </a:endParaRPr>
          </a:p>
          <a:p>
            <a:pPr algn="ctr" fontAlgn="t"/>
            <a:r>
              <a:rPr lang="zh-TW" altLang="zh-TW" b="1" dirty="0">
                <a:solidFill>
                  <a:schemeClr val="tx1">
                    <a:lumMod val="90000"/>
                    <a:lumOff val="10000"/>
                  </a:schemeClr>
                </a:solidFill>
                <a:latin typeface="Calibri" panose="020F0502020204030204" pitchFamily="34" charset="0"/>
              </a:rPr>
              <a:t>學生與成人的關係</a:t>
            </a:r>
          </a:p>
          <a:p>
            <a:pPr algn="ctr" fontAlgn="t"/>
            <a:endParaRPr lang="en-US" altLang="zh-TW" b="1" dirty="0">
              <a:solidFill>
                <a:schemeClr val="tx1">
                  <a:lumMod val="90000"/>
                  <a:lumOff val="10000"/>
                </a:schemeClr>
              </a:solidFill>
              <a:latin typeface="Calibri" panose="020F0502020204030204" pitchFamily="34" charset="0"/>
            </a:endParaRPr>
          </a:p>
          <a:p>
            <a:pPr algn="ctr" fontAlgn="t"/>
            <a:r>
              <a:rPr lang="zh-TW" altLang="zh-TW" b="1" dirty="0">
                <a:solidFill>
                  <a:schemeClr val="tx1">
                    <a:lumMod val="90000"/>
                    <a:lumOff val="10000"/>
                  </a:schemeClr>
                </a:solidFill>
                <a:latin typeface="Calibri" panose="020F0502020204030204" pitchFamily="34" charset="0"/>
              </a:rPr>
              <a:t>認同與感謝</a:t>
            </a:r>
          </a:p>
          <a:p>
            <a:pPr algn="ctr" fontAlgn="t"/>
            <a:endParaRPr lang="en-US" altLang="zh-TW" b="1" dirty="0">
              <a:solidFill>
                <a:schemeClr val="tx1">
                  <a:lumMod val="90000"/>
                  <a:lumOff val="10000"/>
                </a:schemeClr>
              </a:solidFill>
              <a:latin typeface="Calibri" panose="020F0502020204030204" pitchFamily="34" charset="0"/>
            </a:endParaRPr>
          </a:p>
          <a:p>
            <a:pPr algn="ctr" fontAlgn="t"/>
            <a:r>
              <a:rPr lang="zh-TW" altLang="zh-TW" b="1" dirty="0">
                <a:solidFill>
                  <a:schemeClr val="tx1">
                    <a:lumMod val="90000"/>
                    <a:lumOff val="10000"/>
                  </a:schemeClr>
                </a:solidFill>
                <a:latin typeface="Calibri" panose="020F0502020204030204" pitchFamily="34" charset="0"/>
              </a:rPr>
              <a:t>同儕合作</a:t>
            </a:r>
          </a:p>
        </p:txBody>
      </p:sp>
      <p:sp>
        <p:nvSpPr>
          <p:cNvPr id="18" name="矩形 17">
            <a:extLst>
              <a:ext uri="{FF2B5EF4-FFF2-40B4-BE49-F238E27FC236}">
                <a16:creationId xmlns:a16="http://schemas.microsoft.com/office/drawing/2014/main" id="{48B418B4-0B87-6429-9CEE-3331022826F4}"/>
              </a:ext>
            </a:extLst>
          </p:cNvPr>
          <p:cNvSpPr/>
          <p:nvPr/>
        </p:nvSpPr>
        <p:spPr>
          <a:xfrm>
            <a:off x="8179294" y="1342266"/>
            <a:ext cx="1997941" cy="419787"/>
          </a:xfrm>
          <a:prstGeom prst="rect">
            <a:avLst/>
          </a:prstGeom>
          <a:solidFill>
            <a:schemeClr val="accent3">
              <a:lumMod val="75000"/>
            </a:schemeClr>
          </a:solidFill>
        </p:spPr>
        <p:txBody>
          <a:bodyPr wrap="none" lIns="108000" tIns="108000" rIns="108000" bIns="108000" rtlCol="0" anchor="ctr" anchorCtr="0">
            <a:noAutofit/>
          </a:bodyPr>
          <a:lstStyle/>
          <a:p>
            <a:pPr algn="ctr"/>
            <a:r>
              <a:rPr kumimoji="1" lang="zh-TW" altLang="en-US" b="1" dirty="0">
                <a:solidFill>
                  <a:srgbClr val="FFFFFF"/>
                </a:solidFill>
                <a:cs typeface="+mn-ea"/>
                <a:sym typeface="+mn-lt"/>
              </a:rPr>
              <a:t>人際關係影響</a:t>
            </a:r>
            <a:endParaRPr kumimoji="1" lang="en-US" altLang="zh-CN" b="1" dirty="0">
              <a:solidFill>
                <a:srgbClr val="FFFFFF"/>
              </a:solidFill>
              <a:cs typeface="+mn-ea"/>
              <a:sym typeface="+mn-lt"/>
            </a:endParaRPr>
          </a:p>
        </p:txBody>
      </p:sp>
      <p:sp>
        <p:nvSpPr>
          <p:cNvPr id="19" name="矩形 18"/>
          <p:cNvSpPr/>
          <p:nvPr/>
        </p:nvSpPr>
        <p:spPr>
          <a:xfrm>
            <a:off x="6575503" y="6215464"/>
            <a:ext cx="5205521" cy="253916"/>
          </a:xfrm>
          <a:prstGeom prst="rect">
            <a:avLst/>
          </a:prstGeom>
        </p:spPr>
        <p:txBody>
          <a:bodyPr wrap="square">
            <a:spAutoFit/>
          </a:bodyPr>
          <a:lstStyle/>
          <a:p>
            <a:r>
              <a:rPr lang="en-US" altLang="zh-TW" sz="1050" dirty="0"/>
              <a:t>Ursula </a:t>
            </a:r>
            <a:r>
              <a:rPr lang="en-US" altLang="zh-TW" sz="1050" dirty="0" err="1"/>
              <a:t>Griebler</a:t>
            </a:r>
            <a:r>
              <a:rPr lang="en-US" altLang="zh-TW" sz="1050" dirty="0"/>
              <a:t> , Daniela </a:t>
            </a:r>
            <a:r>
              <a:rPr lang="en-US" altLang="zh-TW" sz="1050" dirty="0" err="1"/>
              <a:t>Rojatz</a:t>
            </a:r>
            <a:r>
              <a:rPr lang="en-US" altLang="zh-TW" sz="1050" dirty="0"/>
              <a:t> , </a:t>
            </a:r>
            <a:r>
              <a:rPr lang="en-US" altLang="zh-TW" sz="1050" dirty="0" err="1"/>
              <a:t>Venka</a:t>
            </a:r>
            <a:r>
              <a:rPr lang="en-US" altLang="zh-TW" sz="1050" dirty="0"/>
              <a:t> </a:t>
            </a:r>
            <a:r>
              <a:rPr lang="en-US" altLang="zh-TW" sz="1050" dirty="0" err="1"/>
              <a:t>Simovska</a:t>
            </a:r>
            <a:r>
              <a:rPr lang="en-US" altLang="zh-TW" sz="1050" dirty="0"/>
              <a:t> and Rudolf Forster (2014)</a:t>
            </a:r>
            <a:endParaRPr lang="zh-TW" altLang="en-US" sz="1050" dirty="0"/>
          </a:p>
        </p:txBody>
      </p:sp>
    </p:spTree>
    <p:custDataLst>
      <p:tags r:id="rId1"/>
    </p:custDataLst>
    <p:extLst>
      <p:ext uri="{BB962C8B-B14F-4D97-AF65-F5344CB8AC3E}">
        <p14:creationId xmlns:p14="http://schemas.microsoft.com/office/powerpoint/2010/main" val="3141485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BC2B274-6096-4E6F-B8DF-3F118E2D97ED}"/>
              </a:ext>
            </a:extLst>
          </p:cNvPr>
          <p:cNvSpPr>
            <a:spLocks noGrp="1"/>
          </p:cNvSpPr>
          <p:nvPr>
            <p:ph type="sldNum" sz="quarter" idx="12"/>
          </p:nvPr>
        </p:nvSpPr>
        <p:spPr/>
        <p:txBody>
          <a:bodyPr/>
          <a:lstStyle/>
          <a:p>
            <a:fld id="{7F65B630-C7FF-41C0-9923-C5E5E29EED81}" type="slidenum">
              <a:rPr lang="zh-CN" altLang="en-US" smtClean="0">
                <a:cs typeface="+mn-ea"/>
                <a:sym typeface="+mn-lt"/>
              </a:rPr>
              <a:t>24</a:t>
            </a:fld>
            <a:endParaRPr lang="zh-CN" altLang="en-US">
              <a:cs typeface="+mn-ea"/>
              <a:sym typeface="+mn-lt"/>
            </a:endParaRPr>
          </a:p>
        </p:txBody>
      </p:sp>
      <p:sp>
        <p:nvSpPr>
          <p:cNvPr id="6" name="文字方塊 5">
            <a:extLst>
              <a:ext uri="{FF2B5EF4-FFF2-40B4-BE49-F238E27FC236}">
                <a16:creationId xmlns:a16="http://schemas.microsoft.com/office/drawing/2014/main" id="{EBC09EFA-5871-AF73-9461-EE9279B3CBF6}"/>
              </a:ext>
            </a:extLst>
          </p:cNvPr>
          <p:cNvSpPr txBox="1"/>
          <p:nvPr/>
        </p:nvSpPr>
        <p:spPr>
          <a:xfrm>
            <a:off x="4400513" y="1350516"/>
            <a:ext cx="3724096" cy="2215991"/>
          </a:xfrm>
          <a:prstGeom prst="rect">
            <a:avLst/>
          </a:prstGeom>
          <a:noFill/>
        </p:spPr>
        <p:txBody>
          <a:bodyPr wrap="none" rtlCol="0">
            <a:spAutoFit/>
          </a:bodyPr>
          <a:lstStyle/>
          <a:p>
            <a:r>
              <a:rPr lang="zh-TW" altLang="en-US" sz="13800" b="1" dirty="0">
                <a:cs typeface="+mn-ea"/>
                <a:sym typeface="+mn-lt"/>
              </a:rPr>
              <a:t>例子</a:t>
            </a:r>
            <a:endParaRPr lang="zh-CN" altLang="en-US" sz="13800" b="1" dirty="0">
              <a:cs typeface="+mn-ea"/>
              <a:sym typeface="+mn-lt"/>
            </a:endParaRPr>
          </a:p>
        </p:txBody>
      </p:sp>
      <p:sp>
        <p:nvSpPr>
          <p:cNvPr id="5" name="標題 4">
            <a:extLst>
              <a:ext uri="{FF2B5EF4-FFF2-40B4-BE49-F238E27FC236}">
                <a16:creationId xmlns:a16="http://schemas.microsoft.com/office/drawing/2014/main" id="{9FF3CC74-D891-4ED4-BB51-28A933A1A057}"/>
              </a:ext>
            </a:extLst>
          </p:cNvPr>
          <p:cNvSpPr>
            <a:spLocks noGrp="1"/>
          </p:cNvSpPr>
          <p:nvPr>
            <p:ph type="title"/>
          </p:nvPr>
        </p:nvSpPr>
        <p:spPr>
          <a:xfrm>
            <a:off x="1487133" y="3368051"/>
            <a:ext cx="10031767" cy="2215991"/>
          </a:xfrm>
        </p:spPr>
        <p:txBody>
          <a:bodyPr>
            <a:normAutofit fontScale="90000"/>
          </a:bodyPr>
          <a:lstStyle/>
          <a:p>
            <a:pPr algn="l"/>
            <a:r>
              <a:rPr lang="en-US" altLang="zh-TW" dirty="0"/>
              <a:t>Health-related CBPR (Community-based Participatory Research</a:t>
            </a:r>
            <a:r>
              <a:rPr lang="zh-TW" altLang="en-US" dirty="0"/>
              <a:t>，以社區為基礎的參與性研究</a:t>
            </a:r>
            <a:r>
              <a:rPr lang="en-US" altLang="zh-TW" dirty="0"/>
              <a:t>)</a:t>
            </a:r>
            <a:r>
              <a:rPr lang="zh-TW" altLang="en-US" dirty="0"/>
              <a:t> </a:t>
            </a:r>
            <a:r>
              <a:rPr lang="en-US" altLang="zh-TW" dirty="0"/>
              <a:t>represents: </a:t>
            </a:r>
            <a:br>
              <a:rPr lang="en-US" altLang="zh-TW" dirty="0"/>
            </a:br>
            <a:r>
              <a:rPr lang="en-US" altLang="zh-TW" dirty="0"/>
              <a:t>“a collaborative approach to research that equitably involves all partners in the research process and recognizes the unique strengths that each brings… It has the aim of combining knowledge with action and achieving social change to improve health outcomes and eliminate health disparities” </a:t>
            </a:r>
            <a:endParaRPr lang="zh-TW" altLang="en-US" dirty="0"/>
          </a:p>
        </p:txBody>
      </p:sp>
      <p:sp>
        <p:nvSpPr>
          <p:cNvPr id="3" name="文字方塊 2">
            <a:extLst>
              <a:ext uri="{FF2B5EF4-FFF2-40B4-BE49-F238E27FC236}">
                <a16:creationId xmlns:a16="http://schemas.microsoft.com/office/drawing/2014/main" id="{D90F61A0-5A0C-4DEC-9845-4DAF21645B71}"/>
              </a:ext>
            </a:extLst>
          </p:cNvPr>
          <p:cNvSpPr txBox="1"/>
          <p:nvPr/>
        </p:nvSpPr>
        <p:spPr>
          <a:xfrm>
            <a:off x="2646255" y="5719083"/>
            <a:ext cx="7713522" cy="584775"/>
          </a:xfrm>
          <a:prstGeom prst="rect">
            <a:avLst/>
          </a:prstGeom>
          <a:noFill/>
        </p:spPr>
        <p:txBody>
          <a:bodyPr wrap="square" rtlCol="0">
            <a:spAutoFit/>
          </a:bodyPr>
          <a:lstStyle/>
          <a:p>
            <a:r>
              <a:rPr lang="zh-TW" altLang="en-US" sz="3200" b="1" dirty="0">
                <a:highlight>
                  <a:srgbClr val="FFFF00"/>
                </a:highlight>
              </a:rPr>
              <a:t>參與、增能、參與、增能</a:t>
            </a:r>
            <a:r>
              <a:rPr lang="en-US" altLang="zh-TW" sz="3200" b="1" dirty="0">
                <a:highlight>
                  <a:srgbClr val="FFFF00"/>
                </a:highlight>
              </a:rPr>
              <a:t>……</a:t>
            </a:r>
            <a:r>
              <a:rPr lang="zh-TW" altLang="en-US" sz="3200" b="1" dirty="0">
                <a:highlight>
                  <a:srgbClr val="FFFF00"/>
                </a:highlight>
              </a:rPr>
              <a:t>行動、改變！</a:t>
            </a:r>
          </a:p>
        </p:txBody>
      </p:sp>
    </p:spTree>
    <p:extLst>
      <p:ext uri="{BB962C8B-B14F-4D97-AF65-F5344CB8AC3E}">
        <p14:creationId xmlns:p14="http://schemas.microsoft.com/office/powerpoint/2010/main" val="10913170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D69A151C-4944-4E31-A899-255E2D252BD0}"/>
              </a:ext>
            </a:extLst>
          </p:cNvPr>
          <p:cNvSpPr>
            <a:spLocks noGrp="1"/>
          </p:cNvSpPr>
          <p:nvPr>
            <p:ph type="sldNum" sz="quarter" idx="12"/>
          </p:nvPr>
        </p:nvSpPr>
        <p:spPr/>
        <p:txBody>
          <a:bodyPr/>
          <a:lstStyle/>
          <a:p>
            <a:fld id="{7F65B630-C7FF-41C0-9923-C5E5E29EED81}" type="slidenum">
              <a:rPr lang="zh-CN" altLang="en-US" smtClean="0"/>
              <a:t>25</a:t>
            </a:fld>
            <a:endParaRPr lang="zh-CN" altLang="en-US"/>
          </a:p>
        </p:txBody>
      </p:sp>
      <p:sp>
        <p:nvSpPr>
          <p:cNvPr id="4" name="文字方塊 3">
            <a:extLst>
              <a:ext uri="{FF2B5EF4-FFF2-40B4-BE49-F238E27FC236}">
                <a16:creationId xmlns:a16="http://schemas.microsoft.com/office/drawing/2014/main" id="{143473A1-6B88-482D-AEF4-B647020D9591}"/>
              </a:ext>
            </a:extLst>
          </p:cNvPr>
          <p:cNvSpPr txBox="1"/>
          <p:nvPr/>
        </p:nvSpPr>
        <p:spPr>
          <a:xfrm>
            <a:off x="1126432" y="463842"/>
            <a:ext cx="8548577" cy="1569660"/>
          </a:xfrm>
          <a:prstGeom prst="rect">
            <a:avLst/>
          </a:prstGeom>
          <a:noFill/>
        </p:spPr>
        <p:txBody>
          <a:bodyPr wrap="square" rtlCol="0">
            <a:spAutoFit/>
          </a:bodyPr>
          <a:lstStyle/>
          <a:p>
            <a:r>
              <a:rPr lang="en-US" altLang="zh-TW" sz="2400" dirty="0"/>
              <a:t>1.</a:t>
            </a:r>
            <a:r>
              <a:rPr lang="zh-TW" altLang="en-US" sz="2400" dirty="0"/>
              <a:t>情感教育跨世代對談 </a:t>
            </a:r>
            <a:r>
              <a:rPr lang="en-US" altLang="zh-TW" sz="2400" dirty="0"/>
              <a:t>(</a:t>
            </a:r>
            <a:r>
              <a:rPr lang="zh-TW" altLang="en-US" sz="2400" dirty="0"/>
              <a:t>台北市龍門國中</a:t>
            </a:r>
            <a:r>
              <a:rPr lang="en-US" altLang="zh-TW" sz="2400" dirty="0"/>
              <a:t>)</a:t>
            </a:r>
          </a:p>
          <a:p>
            <a:r>
              <a:rPr lang="en-US" altLang="zh-TW" sz="2400" dirty="0"/>
              <a:t>2.</a:t>
            </a:r>
            <a:r>
              <a:rPr lang="zh-TW" altLang="en-US" sz="2400" dirty="0"/>
              <a:t>影像心聲 </a:t>
            </a:r>
            <a:r>
              <a:rPr lang="en-US" altLang="zh-TW" sz="2400" dirty="0"/>
              <a:t>(Photovoice)</a:t>
            </a:r>
          </a:p>
          <a:p>
            <a:r>
              <a:rPr lang="en-US" altLang="zh-TW" sz="2400" dirty="0"/>
              <a:t>3.Talking Tree</a:t>
            </a:r>
          </a:p>
          <a:p>
            <a:r>
              <a:rPr lang="en-US" altLang="zh-TW" sz="2400" dirty="0"/>
              <a:t>4.</a:t>
            </a:r>
            <a:r>
              <a:rPr lang="zh-TW" altLang="en-US" sz="2400" dirty="0"/>
              <a:t>數位敘事</a:t>
            </a:r>
            <a:r>
              <a:rPr lang="en-US" altLang="zh-TW" sz="2400" dirty="0"/>
              <a:t>(Digital Storytelling)</a:t>
            </a:r>
          </a:p>
        </p:txBody>
      </p:sp>
      <p:pic>
        <p:nvPicPr>
          <p:cNvPr id="2" name="圖片 1">
            <a:extLst>
              <a:ext uri="{FF2B5EF4-FFF2-40B4-BE49-F238E27FC236}">
                <a16:creationId xmlns:a16="http://schemas.microsoft.com/office/drawing/2014/main" id="{9788BCD9-7D66-4398-827E-5DF4B95D3630}"/>
              </a:ext>
            </a:extLst>
          </p:cNvPr>
          <p:cNvPicPr>
            <a:picLocks noChangeAspect="1"/>
          </p:cNvPicPr>
          <p:nvPr/>
        </p:nvPicPr>
        <p:blipFill>
          <a:blip r:embed="rId2"/>
          <a:stretch>
            <a:fillRect/>
          </a:stretch>
        </p:blipFill>
        <p:spPr>
          <a:xfrm>
            <a:off x="779424" y="1969169"/>
            <a:ext cx="11143924" cy="4685631"/>
          </a:xfrm>
          <a:prstGeom prst="rect">
            <a:avLst/>
          </a:prstGeom>
        </p:spPr>
      </p:pic>
    </p:spTree>
    <p:extLst>
      <p:ext uri="{BB962C8B-B14F-4D97-AF65-F5344CB8AC3E}">
        <p14:creationId xmlns:p14="http://schemas.microsoft.com/office/powerpoint/2010/main" val="14951161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BF6E631-71B1-44B4-AFE4-2B0EC0AC4069}"/>
              </a:ext>
            </a:extLst>
          </p:cNvPr>
          <p:cNvSpPr>
            <a:spLocks noGrp="1"/>
          </p:cNvSpPr>
          <p:nvPr>
            <p:ph type="sldNum" sz="quarter" idx="12"/>
          </p:nvPr>
        </p:nvSpPr>
        <p:spPr/>
        <p:txBody>
          <a:bodyPr/>
          <a:lstStyle/>
          <a:p>
            <a:fld id="{7F65B630-C7FF-41C0-9923-C5E5E29EED81}" type="slidenum">
              <a:rPr lang="zh-CN" altLang="en-US" smtClean="0"/>
              <a:t>26</a:t>
            </a:fld>
            <a:endParaRPr lang="zh-CN" altLang="en-US"/>
          </a:p>
        </p:txBody>
      </p:sp>
      <p:pic>
        <p:nvPicPr>
          <p:cNvPr id="3" name="圖片 2">
            <a:extLst>
              <a:ext uri="{FF2B5EF4-FFF2-40B4-BE49-F238E27FC236}">
                <a16:creationId xmlns:a16="http://schemas.microsoft.com/office/drawing/2014/main" id="{9634DF62-D051-45BC-A3C0-9968FB0C222F}"/>
              </a:ext>
            </a:extLst>
          </p:cNvPr>
          <p:cNvPicPr>
            <a:picLocks noChangeAspect="1"/>
          </p:cNvPicPr>
          <p:nvPr/>
        </p:nvPicPr>
        <p:blipFill>
          <a:blip r:embed="rId3"/>
          <a:stretch>
            <a:fillRect/>
          </a:stretch>
        </p:blipFill>
        <p:spPr>
          <a:xfrm>
            <a:off x="0" y="75609"/>
            <a:ext cx="10624720" cy="5251303"/>
          </a:xfrm>
          <a:prstGeom prst="rect">
            <a:avLst/>
          </a:prstGeom>
        </p:spPr>
      </p:pic>
      <p:pic>
        <p:nvPicPr>
          <p:cNvPr id="5" name="圖片 4">
            <a:extLst>
              <a:ext uri="{FF2B5EF4-FFF2-40B4-BE49-F238E27FC236}">
                <a16:creationId xmlns:a16="http://schemas.microsoft.com/office/drawing/2014/main" id="{0EA1A83D-60E1-4845-AFD8-D138F31C2892}"/>
              </a:ext>
            </a:extLst>
          </p:cNvPr>
          <p:cNvPicPr>
            <a:picLocks noChangeAspect="1"/>
          </p:cNvPicPr>
          <p:nvPr/>
        </p:nvPicPr>
        <p:blipFill rotWithShape="1">
          <a:blip r:embed="rId4"/>
          <a:srcRect l="23808" t="20000" r="26395" b="42791"/>
          <a:stretch/>
        </p:blipFill>
        <p:spPr>
          <a:xfrm>
            <a:off x="6560288" y="4490905"/>
            <a:ext cx="5631712" cy="2367095"/>
          </a:xfrm>
          <a:prstGeom prst="rect">
            <a:avLst/>
          </a:prstGeom>
        </p:spPr>
      </p:pic>
    </p:spTree>
    <p:extLst>
      <p:ext uri="{BB962C8B-B14F-4D97-AF65-F5344CB8AC3E}">
        <p14:creationId xmlns:p14="http://schemas.microsoft.com/office/powerpoint/2010/main" val="274160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5572BAB-FBA5-4195-BED6-9D570806A818}"/>
              </a:ext>
            </a:extLst>
          </p:cNvPr>
          <p:cNvPicPr>
            <a:picLocks noChangeAspect="1"/>
          </p:cNvPicPr>
          <p:nvPr/>
        </p:nvPicPr>
        <p:blipFill>
          <a:blip r:embed="rId2"/>
          <a:stretch>
            <a:fillRect/>
          </a:stretch>
        </p:blipFill>
        <p:spPr>
          <a:xfrm>
            <a:off x="1450154" y="494615"/>
            <a:ext cx="9461812" cy="6309907"/>
          </a:xfrm>
          <a:prstGeom prst="rect">
            <a:avLst/>
          </a:prstGeom>
        </p:spPr>
      </p:pic>
      <p:sp>
        <p:nvSpPr>
          <p:cNvPr id="2" name="標題 1">
            <a:extLst>
              <a:ext uri="{FF2B5EF4-FFF2-40B4-BE49-F238E27FC236}">
                <a16:creationId xmlns:a16="http://schemas.microsoft.com/office/drawing/2014/main" id="{AC659F96-4747-459A-A8CB-152924FF0150}"/>
              </a:ext>
            </a:extLst>
          </p:cNvPr>
          <p:cNvSpPr>
            <a:spLocks noGrp="1"/>
          </p:cNvSpPr>
          <p:nvPr>
            <p:ph type="title"/>
          </p:nvPr>
        </p:nvSpPr>
        <p:spPr/>
        <p:txBody>
          <a:bodyPr/>
          <a:lstStyle/>
          <a:p>
            <a:endParaRPr lang="zh-TW" altLang="en-US" dirty="0"/>
          </a:p>
        </p:txBody>
      </p:sp>
      <p:sp>
        <p:nvSpPr>
          <p:cNvPr id="3" name="投影片編號版面配置區 2">
            <a:extLst>
              <a:ext uri="{FF2B5EF4-FFF2-40B4-BE49-F238E27FC236}">
                <a16:creationId xmlns:a16="http://schemas.microsoft.com/office/drawing/2014/main" id="{7B224998-5AA0-4EA4-8198-3BC4353B1D0F}"/>
              </a:ext>
            </a:extLst>
          </p:cNvPr>
          <p:cNvSpPr>
            <a:spLocks noGrp="1"/>
          </p:cNvSpPr>
          <p:nvPr>
            <p:ph type="sldNum" sz="quarter" idx="12"/>
          </p:nvPr>
        </p:nvSpPr>
        <p:spPr/>
        <p:txBody>
          <a:bodyPr/>
          <a:lstStyle/>
          <a:p>
            <a:fld id="{7F65B630-C7FF-41C0-9923-C5E5E29EED81}" type="slidenum">
              <a:rPr lang="zh-CN" altLang="en-US" smtClean="0"/>
              <a:t>27</a:t>
            </a:fld>
            <a:endParaRPr lang="zh-CN" altLang="en-US"/>
          </a:p>
        </p:txBody>
      </p:sp>
      <p:pic>
        <p:nvPicPr>
          <p:cNvPr id="4" name="圖片 3">
            <a:extLst>
              <a:ext uri="{FF2B5EF4-FFF2-40B4-BE49-F238E27FC236}">
                <a16:creationId xmlns:a16="http://schemas.microsoft.com/office/drawing/2014/main" id="{4798EF08-42FC-4336-A52E-B7028A9AB095}"/>
              </a:ext>
            </a:extLst>
          </p:cNvPr>
          <p:cNvPicPr>
            <a:picLocks noChangeAspect="1"/>
          </p:cNvPicPr>
          <p:nvPr/>
        </p:nvPicPr>
        <p:blipFill>
          <a:blip r:embed="rId3"/>
          <a:stretch>
            <a:fillRect/>
          </a:stretch>
        </p:blipFill>
        <p:spPr>
          <a:xfrm>
            <a:off x="325827" y="1256635"/>
            <a:ext cx="11710465" cy="4344729"/>
          </a:xfrm>
          <a:prstGeom prst="rect">
            <a:avLst/>
          </a:prstGeom>
        </p:spPr>
      </p:pic>
    </p:spTree>
    <p:extLst>
      <p:ext uri="{BB962C8B-B14F-4D97-AF65-F5344CB8AC3E}">
        <p14:creationId xmlns:p14="http://schemas.microsoft.com/office/powerpoint/2010/main" val="2584303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42E09737-12A0-4AAA-8B56-7A80CB5582FC}"/>
              </a:ext>
            </a:extLst>
          </p:cNvPr>
          <p:cNvPicPr>
            <a:picLocks noChangeAspect="1"/>
          </p:cNvPicPr>
          <p:nvPr/>
        </p:nvPicPr>
        <p:blipFill rotWithShape="1">
          <a:blip r:embed="rId2"/>
          <a:srcRect l="34369" t="25243" r="34174" b="6111"/>
          <a:stretch/>
        </p:blipFill>
        <p:spPr>
          <a:xfrm>
            <a:off x="745724" y="793844"/>
            <a:ext cx="4940142" cy="6064156"/>
          </a:xfrm>
          <a:prstGeom prst="rect">
            <a:avLst/>
          </a:prstGeom>
        </p:spPr>
      </p:pic>
      <p:sp>
        <p:nvSpPr>
          <p:cNvPr id="3" name="投影片編號版面配置區 2">
            <a:extLst>
              <a:ext uri="{FF2B5EF4-FFF2-40B4-BE49-F238E27FC236}">
                <a16:creationId xmlns:a16="http://schemas.microsoft.com/office/drawing/2014/main" id="{90D89F42-06F4-4B27-A72C-59980FF87460}"/>
              </a:ext>
            </a:extLst>
          </p:cNvPr>
          <p:cNvSpPr>
            <a:spLocks noGrp="1"/>
          </p:cNvSpPr>
          <p:nvPr>
            <p:ph type="sldNum" sz="quarter" idx="12"/>
          </p:nvPr>
        </p:nvSpPr>
        <p:spPr/>
        <p:txBody>
          <a:bodyPr/>
          <a:lstStyle/>
          <a:p>
            <a:fld id="{7F65B630-C7FF-41C0-9923-C5E5E29EED81}" type="slidenum">
              <a:rPr lang="zh-CN" altLang="en-US" smtClean="0"/>
              <a:t>28</a:t>
            </a:fld>
            <a:endParaRPr lang="zh-CN" altLang="en-US"/>
          </a:p>
        </p:txBody>
      </p:sp>
      <p:pic>
        <p:nvPicPr>
          <p:cNvPr id="7" name="圖片 6">
            <a:extLst>
              <a:ext uri="{FF2B5EF4-FFF2-40B4-BE49-F238E27FC236}">
                <a16:creationId xmlns:a16="http://schemas.microsoft.com/office/drawing/2014/main" id="{FBE964E5-53A6-4235-B9AF-471585379873}"/>
              </a:ext>
            </a:extLst>
          </p:cNvPr>
          <p:cNvPicPr>
            <a:picLocks noChangeAspect="1"/>
          </p:cNvPicPr>
          <p:nvPr/>
        </p:nvPicPr>
        <p:blipFill rotWithShape="1">
          <a:blip r:embed="rId3"/>
          <a:srcRect l="30801" t="20453" r="28932" b="6111"/>
          <a:stretch/>
        </p:blipFill>
        <p:spPr>
          <a:xfrm>
            <a:off x="6506135" y="821992"/>
            <a:ext cx="5685865" cy="5832808"/>
          </a:xfrm>
          <a:prstGeom prst="rect">
            <a:avLst/>
          </a:prstGeom>
        </p:spPr>
      </p:pic>
      <p:sp>
        <p:nvSpPr>
          <p:cNvPr id="6" name="標題 5">
            <a:extLst>
              <a:ext uri="{FF2B5EF4-FFF2-40B4-BE49-F238E27FC236}">
                <a16:creationId xmlns:a16="http://schemas.microsoft.com/office/drawing/2014/main" id="{A43D56DB-DA7B-4E00-89F0-59E84DB5A536}"/>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4050190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A78CFEC2-4CFE-4832-8D43-C08519161A86}"/>
              </a:ext>
            </a:extLst>
          </p:cNvPr>
          <p:cNvSpPr>
            <a:spLocks noGrp="1"/>
          </p:cNvSpPr>
          <p:nvPr>
            <p:ph type="sldNum" sz="quarter" idx="12"/>
          </p:nvPr>
        </p:nvSpPr>
        <p:spPr/>
        <p:txBody>
          <a:bodyPr/>
          <a:lstStyle/>
          <a:p>
            <a:fld id="{7F65B630-C7FF-41C0-9923-C5E5E29EED81}" type="slidenum">
              <a:rPr lang="zh-CN" altLang="en-US" smtClean="0"/>
              <a:t>29</a:t>
            </a:fld>
            <a:endParaRPr lang="zh-CN" altLang="en-US"/>
          </a:p>
        </p:txBody>
      </p:sp>
      <p:sp>
        <p:nvSpPr>
          <p:cNvPr id="5" name="文字方塊 4">
            <a:extLst>
              <a:ext uri="{FF2B5EF4-FFF2-40B4-BE49-F238E27FC236}">
                <a16:creationId xmlns:a16="http://schemas.microsoft.com/office/drawing/2014/main" id="{F6BBC2ED-4B75-47BF-BDA6-57049E455CC2}"/>
              </a:ext>
            </a:extLst>
          </p:cNvPr>
          <p:cNvSpPr txBox="1"/>
          <p:nvPr/>
        </p:nvSpPr>
        <p:spPr>
          <a:xfrm>
            <a:off x="514412" y="3130530"/>
            <a:ext cx="6192174" cy="3416320"/>
          </a:xfrm>
          <a:prstGeom prst="rect">
            <a:avLst/>
          </a:prstGeom>
          <a:noFill/>
        </p:spPr>
        <p:txBody>
          <a:bodyPr wrap="square">
            <a:spAutoFit/>
          </a:bodyPr>
          <a:lstStyle/>
          <a:p>
            <a:r>
              <a:rPr lang="en-US" altLang="zh-TW" dirty="0"/>
              <a:t>“Telephone post with an ad” (</a:t>
            </a:r>
            <a:r>
              <a:rPr lang="en-US" altLang="zh-TW" dirty="0" err="1"/>
              <a:t>SHOWeD</a:t>
            </a:r>
            <a:r>
              <a:rPr lang="en-US" altLang="zh-TW" dirty="0"/>
              <a:t> question </a:t>
            </a:r>
          </a:p>
          <a:p>
            <a:r>
              <a:rPr lang="en-US" altLang="zh-TW" dirty="0"/>
              <a:t>1), the full description reads: “This is an advertisement about menstrual delay in front of a </a:t>
            </a:r>
          </a:p>
          <a:p>
            <a:r>
              <a:rPr lang="en-US" altLang="zh-TW" dirty="0"/>
              <a:t>hospital – but they [these ads] exist everywhere (question 2). Many women resort to this </a:t>
            </a:r>
          </a:p>
          <a:p>
            <a:r>
              <a:rPr lang="en-US" altLang="zh-TW" dirty="0"/>
              <a:t>because they don’t want to have the child (question 3). This is a worry because some women </a:t>
            </a:r>
          </a:p>
          <a:p>
            <a:r>
              <a:rPr lang="en-US" altLang="zh-TW" dirty="0"/>
              <a:t>who turn to this die (question 4). We can change this by closing all of these clandestine </a:t>
            </a:r>
          </a:p>
          <a:p>
            <a:r>
              <a:rPr lang="en-US" altLang="zh-TW" dirty="0"/>
              <a:t>places (question 5).” At first glance, this photo could be an advertisement for almost any </a:t>
            </a:r>
          </a:p>
          <a:p>
            <a:r>
              <a:rPr lang="en-US" altLang="zh-TW" dirty="0"/>
              <a:t>service when in reality, it publicizes abortion.</a:t>
            </a:r>
            <a:endParaRPr lang="zh-TW" altLang="en-US" dirty="0"/>
          </a:p>
        </p:txBody>
      </p:sp>
      <p:pic>
        <p:nvPicPr>
          <p:cNvPr id="7" name="圖片 6">
            <a:extLst>
              <a:ext uri="{FF2B5EF4-FFF2-40B4-BE49-F238E27FC236}">
                <a16:creationId xmlns:a16="http://schemas.microsoft.com/office/drawing/2014/main" id="{69979150-74E5-4267-8817-F3C8FCCC6E5F}"/>
              </a:ext>
            </a:extLst>
          </p:cNvPr>
          <p:cNvPicPr>
            <a:picLocks noChangeAspect="1"/>
          </p:cNvPicPr>
          <p:nvPr/>
        </p:nvPicPr>
        <p:blipFill rotWithShape="1">
          <a:blip r:embed="rId2"/>
          <a:srcRect l="25485" t="24078" r="29806" b="15081"/>
          <a:stretch/>
        </p:blipFill>
        <p:spPr>
          <a:xfrm>
            <a:off x="6560597" y="0"/>
            <a:ext cx="5450890" cy="4172505"/>
          </a:xfrm>
          <a:prstGeom prst="rect">
            <a:avLst/>
          </a:prstGeom>
        </p:spPr>
      </p:pic>
      <p:sp>
        <p:nvSpPr>
          <p:cNvPr id="6" name="標題 1">
            <a:extLst>
              <a:ext uri="{FF2B5EF4-FFF2-40B4-BE49-F238E27FC236}">
                <a16:creationId xmlns:a16="http://schemas.microsoft.com/office/drawing/2014/main" id="{DEED51BB-34E1-4398-B21F-FB81F122A1E8}"/>
              </a:ext>
            </a:extLst>
          </p:cNvPr>
          <p:cNvSpPr>
            <a:spLocks noGrp="1"/>
          </p:cNvSpPr>
          <p:nvPr>
            <p:ph type="title"/>
          </p:nvPr>
        </p:nvSpPr>
        <p:spPr>
          <a:xfrm>
            <a:off x="660400" y="311150"/>
            <a:ext cx="5900197" cy="1254115"/>
          </a:xfrm>
        </p:spPr>
        <p:txBody>
          <a:bodyPr>
            <a:normAutofit/>
          </a:bodyPr>
          <a:lstStyle/>
          <a:p>
            <a:r>
              <a:rPr lang="en-US" altLang="zh-TW" sz="1800" dirty="0"/>
              <a:t>Our World Through Our Eyes: Adolescents use photovoice to speak their mind on adolescent health, well-being and sexuality in Lima, Peru</a:t>
            </a:r>
            <a:endParaRPr lang="zh-TW" altLang="en-US" sz="1800" dirty="0"/>
          </a:p>
        </p:txBody>
      </p:sp>
      <p:sp>
        <p:nvSpPr>
          <p:cNvPr id="4" name="文字方塊 3">
            <a:extLst>
              <a:ext uri="{FF2B5EF4-FFF2-40B4-BE49-F238E27FC236}">
                <a16:creationId xmlns:a16="http://schemas.microsoft.com/office/drawing/2014/main" id="{4A813AFB-F455-4EA8-A852-3EB947FF8D10}"/>
              </a:ext>
            </a:extLst>
          </p:cNvPr>
          <p:cNvSpPr txBox="1"/>
          <p:nvPr/>
        </p:nvSpPr>
        <p:spPr>
          <a:xfrm>
            <a:off x="834501" y="1713390"/>
            <a:ext cx="4971495" cy="646331"/>
          </a:xfrm>
          <a:prstGeom prst="rect">
            <a:avLst/>
          </a:prstGeom>
          <a:noFill/>
        </p:spPr>
        <p:txBody>
          <a:bodyPr wrap="square" rtlCol="0">
            <a:spAutoFit/>
          </a:bodyPr>
          <a:lstStyle/>
          <a:p>
            <a:r>
              <a:rPr lang="zh-TW" altLang="en-US" dirty="0"/>
              <a:t>祕魯青少年用影像心聲去表達他們對青少年的健康、福祉以及性的看法</a:t>
            </a:r>
          </a:p>
        </p:txBody>
      </p:sp>
    </p:spTree>
    <p:extLst>
      <p:ext uri="{BB962C8B-B14F-4D97-AF65-F5344CB8AC3E}">
        <p14:creationId xmlns:p14="http://schemas.microsoft.com/office/powerpoint/2010/main" val="106357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1A21CEFE-F75B-3181-3983-D9EF620C9EBD}"/>
              </a:ext>
            </a:extLst>
          </p:cNvPr>
          <p:cNvSpPr>
            <a:spLocks noGrp="1"/>
          </p:cNvSpPr>
          <p:nvPr>
            <p:ph type="sldNum" sz="quarter" idx="12"/>
          </p:nvPr>
        </p:nvSpPr>
        <p:spPr/>
        <p:txBody>
          <a:bodyPr/>
          <a:lstStyle/>
          <a:p>
            <a:fld id="{7F65B630-C7FF-41C0-9923-C5E5E29EED81}" type="slidenum">
              <a:rPr lang="zh-CN" altLang="en-US" smtClean="0">
                <a:cs typeface="+mn-ea"/>
                <a:sym typeface="+mn-lt"/>
              </a:rPr>
              <a:t>3</a:t>
            </a:fld>
            <a:endParaRPr lang="zh-CN" altLang="en-US">
              <a:cs typeface="+mn-ea"/>
              <a:sym typeface="+mn-lt"/>
            </a:endParaRPr>
          </a:p>
        </p:txBody>
      </p:sp>
      <p:grpSp>
        <p:nvGrpSpPr>
          <p:cNvPr id="107" name="群組 106">
            <a:extLst>
              <a:ext uri="{FF2B5EF4-FFF2-40B4-BE49-F238E27FC236}">
                <a16:creationId xmlns:a16="http://schemas.microsoft.com/office/drawing/2014/main" id="{01B8086E-C98A-7573-9940-29BEE58FEDB6}"/>
              </a:ext>
            </a:extLst>
          </p:cNvPr>
          <p:cNvGrpSpPr/>
          <p:nvPr/>
        </p:nvGrpSpPr>
        <p:grpSpPr>
          <a:xfrm>
            <a:off x="163219" y="5027006"/>
            <a:ext cx="1557776" cy="1831588"/>
            <a:chOff x="4667345" y="1790652"/>
            <a:chExt cx="3066859" cy="3714606"/>
          </a:xfrm>
        </p:grpSpPr>
        <p:sp>
          <p:nvSpPr>
            <p:cNvPr id="108" name="手繪多邊形 107">
              <a:extLst>
                <a:ext uri="{FF2B5EF4-FFF2-40B4-BE49-F238E27FC236}">
                  <a16:creationId xmlns:a16="http://schemas.microsoft.com/office/drawing/2014/main" id="{C459A3D6-1466-053A-1CEB-12CF9DC5C40F}"/>
                </a:ext>
              </a:extLst>
            </p:cNvPr>
            <p:cNvSpPr/>
            <p:nvPr/>
          </p:nvSpPr>
          <p:spPr>
            <a:xfrm flipH="1">
              <a:off x="5900833" y="4515421"/>
              <a:ext cx="452172" cy="323850"/>
            </a:xfrm>
            <a:custGeom>
              <a:avLst/>
              <a:gdLst>
                <a:gd name="connsiteX0" fmla="*/ 31945 w 452172"/>
                <a:gd name="connsiteY0" fmla="*/ -179 h 323850"/>
                <a:gd name="connsiteX1" fmla="*/ 3370 w 452172"/>
                <a:gd name="connsiteY1" fmla="*/ 256996 h 323850"/>
                <a:gd name="connsiteX2" fmla="*/ 393895 w 452172"/>
                <a:gd name="connsiteY2" fmla="*/ 323671 h 323850"/>
                <a:gd name="connsiteX3" fmla="*/ 451045 w 452172"/>
                <a:gd name="connsiteY3" fmla="*/ 133171 h 323850"/>
              </a:gdLst>
              <a:ahLst/>
              <a:cxnLst>
                <a:cxn ang="0">
                  <a:pos x="connsiteX0" y="connsiteY0"/>
                </a:cxn>
                <a:cxn ang="0">
                  <a:pos x="connsiteX1" y="connsiteY1"/>
                </a:cxn>
                <a:cxn ang="0">
                  <a:pos x="connsiteX2" y="connsiteY2"/>
                </a:cxn>
                <a:cxn ang="0">
                  <a:pos x="connsiteX3" y="connsiteY3"/>
                </a:cxn>
              </a:cxnLst>
              <a:rect l="l" t="t" r="r" b="b"/>
              <a:pathLst>
                <a:path w="452172" h="323850">
                  <a:moveTo>
                    <a:pt x="31945" y="-179"/>
                  </a:moveTo>
                  <a:cubicBezTo>
                    <a:pt x="31945" y="-179"/>
                    <a:pt x="-15680" y="228421"/>
                    <a:pt x="3370" y="256996"/>
                  </a:cubicBezTo>
                  <a:lnTo>
                    <a:pt x="393895" y="323671"/>
                  </a:lnTo>
                  <a:lnTo>
                    <a:pt x="451045" y="133171"/>
                  </a:ln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09" name="手繪多邊形 108">
              <a:extLst>
                <a:ext uri="{FF2B5EF4-FFF2-40B4-BE49-F238E27FC236}">
                  <a16:creationId xmlns:a16="http://schemas.microsoft.com/office/drawing/2014/main" id="{637A5B3D-A6B8-7B38-B614-9F254D612322}"/>
                </a:ext>
              </a:extLst>
            </p:cNvPr>
            <p:cNvSpPr/>
            <p:nvPr/>
          </p:nvSpPr>
          <p:spPr>
            <a:xfrm flipH="1">
              <a:off x="4976908" y="4451032"/>
              <a:ext cx="484250" cy="409670"/>
            </a:xfrm>
            <a:custGeom>
              <a:avLst/>
              <a:gdLst>
                <a:gd name="connsiteX0" fmla="*/ -1128 w 484250"/>
                <a:gd name="connsiteY0" fmla="*/ 211562 h 409670"/>
                <a:gd name="connsiteX1" fmla="*/ 165560 w 484250"/>
                <a:gd name="connsiteY1" fmla="*/ 409491 h 409670"/>
                <a:gd name="connsiteX2" fmla="*/ 483123 w 484250"/>
                <a:gd name="connsiteY2" fmla="*/ 172509 h 409670"/>
                <a:gd name="connsiteX3" fmla="*/ 384444 w 484250"/>
                <a:gd name="connsiteY3" fmla="*/ -179 h 409670"/>
              </a:gdLst>
              <a:ahLst/>
              <a:cxnLst>
                <a:cxn ang="0">
                  <a:pos x="connsiteX0" y="connsiteY0"/>
                </a:cxn>
                <a:cxn ang="0">
                  <a:pos x="connsiteX1" y="connsiteY1"/>
                </a:cxn>
                <a:cxn ang="0">
                  <a:pos x="connsiteX2" y="connsiteY2"/>
                </a:cxn>
                <a:cxn ang="0">
                  <a:pos x="connsiteX3" y="connsiteY3"/>
                </a:cxn>
              </a:cxnLst>
              <a:rect l="l" t="t" r="r" b="b"/>
              <a:pathLst>
                <a:path w="484250" h="409670">
                  <a:moveTo>
                    <a:pt x="-1128" y="211562"/>
                  </a:moveTo>
                  <a:cubicBezTo>
                    <a:pt x="-1128" y="211562"/>
                    <a:pt x="131650" y="403586"/>
                    <a:pt x="165560" y="409491"/>
                  </a:cubicBezTo>
                  <a:lnTo>
                    <a:pt x="483123" y="172509"/>
                  </a:lnTo>
                  <a:lnTo>
                    <a:pt x="384444" y="-179"/>
                  </a:ln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10" name="手繪多邊形 109">
              <a:extLst>
                <a:ext uri="{FF2B5EF4-FFF2-40B4-BE49-F238E27FC236}">
                  <a16:creationId xmlns:a16="http://schemas.microsoft.com/office/drawing/2014/main" id="{14C8D87C-95D7-3BD4-FA2E-E3C886B08A9A}"/>
                </a:ext>
              </a:extLst>
            </p:cNvPr>
            <p:cNvSpPr/>
            <p:nvPr/>
          </p:nvSpPr>
          <p:spPr>
            <a:xfrm flipH="1">
              <a:off x="4754837" y="4603051"/>
              <a:ext cx="566590" cy="561842"/>
            </a:xfrm>
            <a:custGeom>
              <a:avLst/>
              <a:gdLst>
                <a:gd name="connsiteX0" fmla="*/ 363014 w 566590"/>
                <a:gd name="connsiteY0" fmla="*/ -179 h 561842"/>
                <a:gd name="connsiteX1" fmla="*/ 405971 w 566590"/>
                <a:gd name="connsiteY1" fmla="*/ 72020 h 561842"/>
                <a:gd name="connsiteX2" fmla="*/ 424450 w 566590"/>
                <a:gd name="connsiteY2" fmla="*/ 101548 h 561842"/>
                <a:gd name="connsiteX3" fmla="*/ 524367 w 566590"/>
                <a:gd name="connsiteY3" fmla="*/ 255091 h 561842"/>
                <a:gd name="connsiteX4" fmla="*/ 562467 w 566590"/>
                <a:gd name="connsiteY4" fmla="*/ 302716 h 561842"/>
                <a:gd name="connsiteX5" fmla="*/ 255572 w 566590"/>
                <a:gd name="connsiteY5" fmla="*/ 554938 h 561842"/>
                <a:gd name="connsiteX6" fmla="*/ 129366 w 566590"/>
                <a:gd name="connsiteY6" fmla="*/ 437876 h 561842"/>
                <a:gd name="connsiteX7" fmla="*/ 109077 w 566590"/>
                <a:gd name="connsiteY7" fmla="*/ 414921 h 561842"/>
                <a:gd name="connsiteX8" fmla="*/ 70977 w 566590"/>
                <a:gd name="connsiteY8" fmla="*/ 370058 h 561842"/>
                <a:gd name="connsiteX9" fmla="*/ 51927 w 566590"/>
                <a:gd name="connsiteY9" fmla="*/ 346055 h 561842"/>
                <a:gd name="connsiteX10" fmla="*/ -1128 w 566590"/>
                <a:gd name="connsiteY10" fmla="*/ 271664 h 561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6590" h="561842">
                  <a:moveTo>
                    <a:pt x="363014" y="-179"/>
                  </a:moveTo>
                  <a:cubicBezTo>
                    <a:pt x="363014" y="-179"/>
                    <a:pt x="381301" y="31539"/>
                    <a:pt x="405971" y="72020"/>
                  </a:cubicBezTo>
                  <a:cubicBezTo>
                    <a:pt x="413115" y="83736"/>
                    <a:pt x="418354" y="91928"/>
                    <a:pt x="424450" y="101548"/>
                  </a:cubicBezTo>
                  <a:cubicBezTo>
                    <a:pt x="499793" y="220992"/>
                    <a:pt x="507698" y="233564"/>
                    <a:pt x="524367" y="255091"/>
                  </a:cubicBezTo>
                  <a:cubicBezTo>
                    <a:pt x="556562" y="296620"/>
                    <a:pt x="557895" y="291477"/>
                    <a:pt x="562467" y="302716"/>
                  </a:cubicBezTo>
                  <a:cubicBezTo>
                    <a:pt x="594185" y="380916"/>
                    <a:pt x="366062" y="602944"/>
                    <a:pt x="255572" y="554938"/>
                  </a:cubicBezTo>
                  <a:cubicBezTo>
                    <a:pt x="221091" y="539983"/>
                    <a:pt x="175085" y="488263"/>
                    <a:pt x="129366" y="437876"/>
                  </a:cubicBezTo>
                  <a:cubicBezTo>
                    <a:pt x="122602" y="430446"/>
                    <a:pt x="115840" y="422636"/>
                    <a:pt x="109077" y="414921"/>
                  </a:cubicBezTo>
                  <a:cubicBezTo>
                    <a:pt x="96219" y="400157"/>
                    <a:pt x="83455" y="384917"/>
                    <a:pt x="70977" y="370058"/>
                  </a:cubicBezTo>
                  <a:cubicBezTo>
                    <a:pt x="64405" y="361866"/>
                    <a:pt x="58024" y="353961"/>
                    <a:pt x="51927" y="346055"/>
                  </a:cubicBezTo>
                  <a:cubicBezTo>
                    <a:pt x="32877" y="322271"/>
                    <a:pt x="15161" y="297439"/>
                    <a:pt x="-1128" y="271664"/>
                  </a:cubicBezTo>
                  <a:close/>
                </a:path>
              </a:pathLst>
            </a:custGeom>
            <a:solidFill>
              <a:srgbClr val="E6FFFE"/>
            </a:solidFill>
            <a:ln w="9525" cap="flat">
              <a:noFill/>
              <a:prstDash val="solid"/>
              <a:miter/>
            </a:ln>
          </p:spPr>
          <p:txBody>
            <a:bodyPr rtlCol="0" anchor="ctr"/>
            <a:lstStyle/>
            <a:p>
              <a:endParaRPr lang="zh-CN" altLang="en-US">
                <a:cs typeface="+mn-ea"/>
                <a:sym typeface="+mn-lt"/>
              </a:endParaRPr>
            </a:p>
          </p:txBody>
        </p:sp>
        <p:sp>
          <p:nvSpPr>
            <p:cNvPr id="111" name="手繪多邊形 110">
              <a:extLst>
                <a:ext uri="{FF2B5EF4-FFF2-40B4-BE49-F238E27FC236}">
                  <a16:creationId xmlns:a16="http://schemas.microsoft.com/office/drawing/2014/main" id="{1EBF4F8D-8CB3-4A3E-DD6C-1C8C1D1CB48D}"/>
                </a:ext>
              </a:extLst>
            </p:cNvPr>
            <p:cNvSpPr/>
            <p:nvPr/>
          </p:nvSpPr>
          <p:spPr>
            <a:xfrm flipH="1">
              <a:off x="4667345" y="4905946"/>
              <a:ext cx="524582" cy="460046"/>
            </a:xfrm>
            <a:custGeom>
              <a:avLst/>
              <a:gdLst>
                <a:gd name="connsiteX0" fmla="*/ 81685 w 524582"/>
                <a:gd name="connsiteY0" fmla="*/ 228421 h 460046"/>
                <a:gd name="connsiteX1" fmla="*/ -420 w 524582"/>
                <a:gd name="connsiteY1" fmla="*/ 408825 h 460046"/>
                <a:gd name="connsiteX2" fmla="*/ 28155 w 524582"/>
                <a:gd name="connsiteY2" fmla="*/ 458164 h 460046"/>
                <a:gd name="connsiteX3" fmla="*/ 314952 w 524582"/>
                <a:gd name="connsiteY3" fmla="*/ 288619 h 460046"/>
                <a:gd name="connsiteX4" fmla="*/ 523455 w 524582"/>
                <a:gd name="connsiteY4" fmla="*/ 135266 h 460046"/>
                <a:gd name="connsiteX5" fmla="*/ 433824 w 524582"/>
                <a:gd name="connsiteY5" fmla="*/ -179 h 460046"/>
                <a:gd name="connsiteX6" fmla="*/ 81399 w 524582"/>
                <a:gd name="connsiteY6" fmla="*/ 228421 h 46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4582" h="460046">
                  <a:moveTo>
                    <a:pt x="81685" y="228421"/>
                  </a:moveTo>
                  <a:cubicBezTo>
                    <a:pt x="81685" y="228421"/>
                    <a:pt x="-10041" y="392347"/>
                    <a:pt x="-420" y="408825"/>
                  </a:cubicBezTo>
                  <a:cubicBezTo>
                    <a:pt x="9200" y="425303"/>
                    <a:pt x="15391" y="454735"/>
                    <a:pt x="28155" y="458164"/>
                  </a:cubicBezTo>
                  <a:cubicBezTo>
                    <a:pt x="82923" y="472452"/>
                    <a:pt x="147122" y="395204"/>
                    <a:pt x="314952" y="288619"/>
                  </a:cubicBezTo>
                  <a:cubicBezTo>
                    <a:pt x="450017" y="202894"/>
                    <a:pt x="522312" y="187178"/>
                    <a:pt x="523455" y="135266"/>
                  </a:cubicBezTo>
                  <a:lnTo>
                    <a:pt x="433824" y="-179"/>
                  </a:lnTo>
                  <a:cubicBezTo>
                    <a:pt x="331145" y="96690"/>
                    <a:pt x="211702" y="174148"/>
                    <a:pt x="81399" y="228421"/>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12" name="手繪多邊形 111">
              <a:extLst>
                <a:ext uri="{FF2B5EF4-FFF2-40B4-BE49-F238E27FC236}">
                  <a16:creationId xmlns:a16="http://schemas.microsoft.com/office/drawing/2014/main" id="{A13A8EB0-F763-0544-873F-33866293A25C}"/>
                </a:ext>
              </a:extLst>
            </p:cNvPr>
            <p:cNvSpPr/>
            <p:nvPr/>
          </p:nvSpPr>
          <p:spPr>
            <a:xfrm flipH="1">
              <a:off x="4895849" y="4675250"/>
              <a:ext cx="372047" cy="298037"/>
            </a:xfrm>
            <a:custGeom>
              <a:avLst/>
              <a:gdLst>
                <a:gd name="connsiteX0" fmla="*/ 352440 w 372047"/>
                <a:gd name="connsiteY0" fmla="*/ -179 h 298037"/>
                <a:gd name="connsiteX1" fmla="*/ 370920 w 372047"/>
                <a:gd name="connsiteY1" fmla="*/ 29349 h 298037"/>
                <a:gd name="connsiteX2" fmla="*/ 213662 w 372047"/>
                <a:gd name="connsiteY2" fmla="*/ 170033 h 298037"/>
                <a:gd name="connsiteX3" fmla="*/ 17922 w 372047"/>
                <a:gd name="connsiteY3" fmla="*/ 297858 h 298037"/>
                <a:gd name="connsiteX4" fmla="*/ -1128 w 372047"/>
                <a:gd name="connsiteY4" fmla="*/ 273855 h 298037"/>
                <a:gd name="connsiteX5" fmla="*/ 352631 w 372047"/>
                <a:gd name="connsiteY5" fmla="*/ -179 h 29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047" h="298037">
                  <a:moveTo>
                    <a:pt x="352440" y="-179"/>
                  </a:moveTo>
                  <a:cubicBezTo>
                    <a:pt x="358346" y="9346"/>
                    <a:pt x="364537" y="18871"/>
                    <a:pt x="370920" y="29349"/>
                  </a:cubicBezTo>
                  <a:cubicBezTo>
                    <a:pt x="321961" y="79964"/>
                    <a:pt x="269383" y="126980"/>
                    <a:pt x="213662" y="170033"/>
                  </a:cubicBezTo>
                  <a:cubicBezTo>
                    <a:pt x="151845" y="217725"/>
                    <a:pt x="86408" y="260463"/>
                    <a:pt x="17922" y="297858"/>
                  </a:cubicBezTo>
                  <a:cubicBezTo>
                    <a:pt x="11351" y="289667"/>
                    <a:pt x="4969" y="281761"/>
                    <a:pt x="-1128" y="273855"/>
                  </a:cubicBezTo>
                  <a:cubicBezTo>
                    <a:pt x="133176" y="205837"/>
                    <a:pt x="253191" y="112826"/>
                    <a:pt x="352631" y="-179"/>
                  </a:cubicBezTo>
                  <a:close/>
                </a:path>
              </a:pathLst>
            </a:custGeom>
            <a:solidFill>
              <a:srgbClr val="F4EC87"/>
            </a:solidFill>
            <a:ln w="9525" cap="flat">
              <a:noFill/>
              <a:prstDash val="solid"/>
              <a:miter/>
            </a:ln>
          </p:spPr>
          <p:txBody>
            <a:bodyPr rtlCol="0" anchor="ctr"/>
            <a:lstStyle/>
            <a:p>
              <a:endParaRPr lang="zh-CN" altLang="en-US">
                <a:cs typeface="+mn-ea"/>
                <a:sym typeface="+mn-lt"/>
              </a:endParaRPr>
            </a:p>
          </p:txBody>
        </p:sp>
        <p:sp>
          <p:nvSpPr>
            <p:cNvPr id="113" name="手繪多邊形 112">
              <a:extLst>
                <a:ext uri="{FF2B5EF4-FFF2-40B4-BE49-F238E27FC236}">
                  <a16:creationId xmlns:a16="http://schemas.microsoft.com/office/drawing/2014/main" id="{4AEDEA5A-520F-A72D-44D8-E5AFCB326B73}"/>
                </a:ext>
              </a:extLst>
            </p:cNvPr>
            <p:cNvSpPr/>
            <p:nvPr/>
          </p:nvSpPr>
          <p:spPr>
            <a:xfrm flipH="1">
              <a:off x="4847748" y="4749831"/>
              <a:ext cx="363951" cy="291465"/>
            </a:xfrm>
            <a:custGeom>
              <a:avLst/>
              <a:gdLst>
                <a:gd name="connsiteX0" fmla="*/ 343774 w 363951"/>
                <a:gd name="connsiteY0" fmla="*/ -179 h 291465"/>
                <a:gd name="connsiteX1" fmla="*/ 362824 w 363951"/>
                <a:gd name="connsiteY1" fmla="*/ 28396 h 291465"/>
                <a:gd name="connsiteX2" fmla="*/ 205851 w 363951"/>
                <a:gd name="connsiteY2" fmla="*/ 168509 h 291465"/>
                <a:gd name="connsiteX3" fmla="*/ 19161 w 363951"/>
                <a:gd name="connsiteY3" fmla="*/ 291286 h 291465"/>
                <a:gd name="connsiteX4" fmla="*/ -1128 w 363951"/>
                <a:gd name="connsiteY4" fmla="*/ 268331 h 291465"/>
                <a:gd name="connsiteX5" fmla="*/ 343297 w 363951"/>
                <a:gd name="connsiteY5" fmla="*/ 12 h 29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951" h="291465">
                  <a:moveTo>
                    <a:pt x="343774" y="-179"/>
                  </a:moveTo>
                  <a:cubicBezTo>
                    <a:pt x="350441" y="9346"/>
                    <a:pt x="356823" y="18871"/>
                    <a:pt x="362824" y="28396"/>
                  </a:cubicBezTo>
                  <a:cubicBezTo>
                    <a:pt x="313865" y="78774"/>
                    <a:pt x="261477" y="125599"/>
                    <a:pt x="205851" y="168509"/>
                  </a:cubicBezTo>
                  <a:cubicBezTo>
                    <a:pt x="146891" y="214143"/>
                    <a:pt x="84407" y="255196"/>
                    <a:pt x="19161" y="291286"/>
                  </a:cubicBezTo>
                  <a:cubicBezTo>
                    <a:pt x="12398" y="283857"/>
                    <a:pt x="5636" y="276046"/>
                    <a:pt x="-1128" y="268331"/>
                  </a:cubicBezTo>
                  <a:cubicBezTo>
                    <a:pt x="129270" y="200970"/>
                    <a:pt x="246047" y="109987"/>
                    <a:pt x="343297" y="12"/>
                  </a:cubicBezTo>
                  <a:close/>
                </a:path>
              </a:pathLst>
            </a:custGeom>
            <a:solidFill>
              <a:srgbClr val="F4EC87"/>
            </a:solidFill>
            <a:ln w="9525" cap="flat">
              <a:noFill/>
              <a:prstDash val="solid"/>
              <a:miter/>
            </a:ln>
          </p:spPr>
          <p:txBody>
            <a:bodyPr rtlCol="0" anchor="ctr"/>
            <a:lstStyle/>
            <a:p>
              <a:endParaRPr lang="zh-CN" altLang="en-US">
                <a:cs typeface="+mn-ea"/>
                <a:sym typeface="+mn-lt"/>
              </a:endParaRPr>
            </a:p>
          </p:txBody>
        </p:sp>
        <p:sp>
          <p:nvSpPr>
            <p:cNvPr id="114" name="手繪多邊形 113">
              <a:extLst>
                <a:ext uri="{FF2B5EF4-FFF2-40B4-BE49-F238E27FC236}">
                  <a16:creationId xmlns:a16="http://schemas.microsoft.com/office/drawing/2014/main" id="{EB53ED78-9BF1-6DD5-FA0B-40A0EB682F0A}"/>
                </a:ext>
              </a:extLst>
            </p:cNvPr>
            <p:cNvSpPr/>
            <p:nvPr/>
          </p:nvSpPr>
          <p:spPr>
            <a:xfrm flipH="1">
              <a:off x="4872132" y="3934396"/>
              <a:ext cx="1552575" cy="801353"/>
            </a:xfrm>
            <a:custGeom>
              <a:avLst/>
              <a:gdLst>
                <a:gd name="connsiteX0" fmla="*/ 341773 w 1552575"/>
                <a:gd name="connsiteY0" fmla="*/ 194988 h 801353"/>
                <a:gd name="connsiteX1" fmla="*/ -1128 w 1552575"/>
                <a:gd name="connsiteY1" fmla="*/ 507218 h 801353"/>
                <a:gd name="connsiteX2" fmla="*/ 808498 w 1552575"/>
                <a:gd name="connsiteY2" fmla="*/ 790110 h 801353"/>
                <a:gd name="connsiteX3" fmla="*/ 1551448 w 1552575"/>
                <a:gd name="connsiteY3" fmla="*/ 448639 h 801353"/>
                <a:gd name="connsiteX4" fmla="*/ 1132348 w 1552575"/>
                <a:gd name="connsiteY4" fmla="*/ -179 h 801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75" h="801353">
                  <a:moveTo>
                    <a:pt x="341773" y="194988"/>
                  </a:moveTo>
                  <a:lnTo>
                    <a:pt x="-1128" y="507218"/>
                  </a:lnTo>
                  <a:cubicBezTo>
                    <a:pt x="-1128" y="507218"/>
                    <a:pt x="284623" y="868215"/>
                    <a:pt x="808498" y="790110"/>
                  </a:cubicBezTo>
                  <a:cubicBezTo>
                    <a:pt x="1332373" y="712005"/>
                    <a:pt x="1551448" y="448639"/>
                    <a:pt x="1551448" y="448639"/>
                  </a:cubicBezTo>
                  <a:lnTo>
                    <a:pt x="1132348" y="-179"/>
                  </a:lnTo>
                  <a:close/>
                </a:path>
              </a:pathLst>
            </a:custGeom>
            <a:solidFill>
              <a:srgbClr val="F4EC87"/>
            </a:solidFill>
            <a:ln w="9525" cap="flat">
              <a:noFill/>
              <a:prstDash val="solid"/>
              <a:miter/>
            </a:ln>
          </p:spPr>
          <p:txBody>
            <a:bodyPr rtlCol="0" anchor="ctr"/>
            <a:lstStyle/>
            <a:p>
              <a:endParaRPr lang="zh-CN" altLang="en-US">
                <a:cs typeface="+mn-ea"/>
                <a:sym typeface="+mn-lt"/>
              </a:endParaRPr>
            </a:p>
          </p:txBody>
        </p:sp>
        <p:sp>
          <p:nvSpPr>
            <p:cNvPr id="115" name="手繪多邊形 114">
              <a:extLst>
                <a:ext uri="{FF2B5EF4-FFF2-40B4-BE49-F238E27FC236}">
                  <a16:creationId xmlns:a16="http://schemas.microsoft.com/office/drawing/2014/main" id="{13B254E9-D121-0EEF-4E08-DF7DD87FB204}"/>
                </a:ext>
              </a:extLst>
            </p:cNvPr>
            <p:cNvSpPr/>
            <p:nvPr/>
          </p:nvSpPr>
          <p:spPr>
            <a:xfrm flipH="1">
              <a:off x="5929408" y="4763071"/>
              <a:ext cx="483929" cy="387077"/>
            </a:xfrm>
            <a:custGeom>
              <a:avLst/>
              <a:gdLst>
                <a:gd name="connsiteX0" fmla="*/ 482802 w 483929"/>
                <a:gd name="connsiteY0" fmla="*/ 76021 h 387077"/>
                <a:gd name="connsiteX1" fmla="*/ 460133 w 483929"/>
                <a:gd name="connsiteY1" fmla="*/ 156984 h 387077"/>
                <a:gd name="connsiteX2" fmla="*/ 451465 w 483929"/>
                <a:gd name="connsiteY2" fmla="*/ 190702 h 387077"/>
                <a:gd name="connsiteX3" fmla="*/ 438892 w 483929"/>
                <a:gd name="connsiteY3" fmla="*/ 242804 h 387077"/>
                <a:gd name="connsiteX4" fmla="*/ 431749 w 483929"/>
                <a:gd name="connsiteY4" fmla="*/ 276427 h 387077"/>
                <a:gd name="connsiteX5" fmla="*/ 425652 w 483929"/>
                <a:gd name="connsiteY5" fmla="*/ 362152 h 387077"/>
                <a:gd name="connsiteX6" fmla="*/ 6552 w 483929"/>
                <a:gd name="connsiteY6" fmla="*/ 381202 h 387077"/>
                <a:gd name="connsiteX7" fmla="*/ 4362 w 483929"/>
                <a:gd name="connsiteY7" fmla="*/ 209085 h 387077"/>
                <a:gd name="connsiteX8" fmla="*/ 7029 w 483929"/>
                <a:gd name="connsiteY8" fmla="*/ 178605 h 387077"/>
                <a:gd name="connsiteX9" fmla="*/ 13601 w 483929"/>
                <a:gd name="connsiteY9" fmla="*/ 120312 h 387077"/>
                <a:gd name="connsiteX10" fmla="*/ 17697 w 483929"/>
                <a:gd name="connsiteY10" fmla="*/ 89927 h 387077"/>
                <a:gd name="connsiteX11" fmla="*/ 35127 w 483929"/>
                <a:gd name="connsiteY11" fmla="*/ -179 h 3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929" h="387077">
                  <a:moveTo>
                    <a:pt x="482802" y="76021"/>
                  </a:moveTo>
                  <a:cubicBezTo>
                    <a:pt x="482802" y="76021"/>
                    <a:pt x="472420" y="111168"/>
                    <a:pt x="460133" y="156984"/>
                  </a:cubicBezTo>
                  <a:cubicBezTo>
                    <a:pt x="457370" y="167747"/>
                    <a:pt x="454418" y="179082"/>
                    <a:pt x="451465" y="190702"/>
                  </a:cubicBezTo>
                  <a:cubicBezTo>
                    <a:pt x="447084" y="207847"/>
                    <a:pt x="442798" y="225564"/>
                    <a:pt x="438892" y="242804"/>
                  </a:cubicBezTo>
                  <a:cubicBezTo>
                    <a:pt x="436320" y="254329"/>
                    <a:pt x="433844" y="265569"/>
                    <a:pt x="431749" y="276427"/>
                  </a:cubicBezTo>
                  <a:cubicBezTo>
                    <a:pt x="423462" y="318146"/>
                    <a:pt x="419366" y="352627"/>
                    <a:pt x="425652" y="362152"/>
                  </a:cubicBezTo>
                  <a:cubicBezTo>
                    <a:pt x="444702" y="390727"/>
                    <a:pt x="25602" y="390727"/>
                    <a:pt x="6552" y="381202"/>
                  </a:cubicBezTo>
                  <a:cubicBezTo>
                    <a:pt x="-3639" y="376059"/>
                    <a:pt x="-2973" y="297287"/>
                    <a:pt x="4362" y="209085"/>
                  </a:cubicBezTo>
                  <a:cubicBezTo>
                    <a:pt x="5123" y="199560"/>
                    <a:pt x="6076" y="188797"/>
                    <a:pt x="7029" y="178605"/>
                  </a:cubicBezTo>
                  <a:cubicBezTo>
                    <a:pt x="8934" y="159079"/>
                    <a:pt x="11124" y="139362"/>
                    <a:pt x="13601" y="120312"/>
                  </a:cubicBezTo>
                  <a:cubicBezTo>
                    <a:pt x="14934" y="109930"/>
                    <a:pt x="16268" y="99834"/>
                    <a:pt x="17697" y="89927"/>
                  </a:cubicBezTo>
                  <a:cubicBezTo>
                    <a:pt x="21792" y="59590"/>
                    <a:pt x="27602" y="29501"/>
                    <a:pt x="35127" y="-179"/>
                  </a:cubicBezTo>
                  <a:close/>
                </a:path>
              </a:pathLst>
            </a:custGeom>
            <a:solidFill>
              <a:srgbClr val="E6FFFE"/>
            </a:solidFill>
            <a:ln w="9525" cap="flat">
              <a:noFill/>
              <a:prstDash val="solid"/>
              <a:miter/>
            </a:ln>
          </p:spPr>
          <p:txBody>
            <a:bodyPr rtlCol="0" anchor="ctr"/>
            <a:lstStyle/>
            <a:p>
              <a:endParaRPr lang="zh-CN" altLang="en-US">
                <a:cs typeface="+mn-ea"/>
                <a:sym typeface="+mn-lt"/>
              </a:endParaRPr>
            </a:p>
          </p:txBody>
        </p:sp>
        <p:sp>
          <p:nvSpPr>
            <p:cNvPr id="116" name="手繪多邊形 115">
              <a:extLst>
                <a:ext uri="{FF2B5EF4-FFF2-40B4-BE49-F238E27FC236}">
                  <a16:creationId xmlns:a16="http://schemas.microsoft.com/office/drawing/2014/main" id="{A99995C7-1F16-C602-C46A-0B8EDFFA7F4A}"/>
                </a:ext>
              </a:extLst>
            </p:cNvPr>
            <p:cNvSpPr/>
            <p:nvPr/>
          </p:nvSpPr>
          <p:spPr>
            <a:xfrm flipH="1">
              <a:off x="5970485" y="5125021"/>
              <a:ext cx="601331" cy="194071"/>
            </a:xfrm>
            <a:custGeom>
              <a:avLst/>
              <a:gdLst>
                <a:gd name="connsiteX0" fmla="*/ 165031 w 601331"/>
                <a:gd name="connsiteY0" fmla="*/ 18871 h 194071"/>
                <a:gd name="connsiteX1" fmla="*/ 3106 w 601331"/>
                <a:gd name="connsiteY1" fmla="*/ 133171 h 194071"/>
                <a:gd name="connsiteX2" fmla="*/ 3106 w 601331"/>
                <a:gd name="connsiteY2" fmla="*/ 190321 h 194071"/>
                <a:gd name="connsiteX3" fmla="*/ 593656 w 601331"/>
                <a:gd name="connsiteY3" fmla="*/ 161746 h 194071"/>
                <a:gd name="connsiteX4" fmla="*/ 584131 w 601331"/>
                <a:gd name="connsiteY4" fmla="*/ -179 h 194071"/>
                <a:gd name="connsiteX5" fmla="*/ 165031 w 601331"/>
                <a:gd name="connsiteY5" fmla="*/ 18871 h 19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331" h="194071">
                  <a:moveTo>
                    <a:pt x="165031" y="18871"/>
                  </a:moveTo>
                  <a:cubicBezTo>
                    <a:pt x="165031" y="18871"/>
                    <a:pt x="3106" y="114121"/>
                    <a:pt x="3106" y="133171"/>
                  </a:cubicBezTo>
                  <a:cubicBezTo>
                    <a:pt x="3106" y="152221"/>
                    <a:pt x="-6419" y="180796"/>
                    <a:pt x="3106" y="190321"/>
                  </a:cubicBezTo>
                  <a:cubicBezTo>
                    <a:pt x="12631" y="199846"/>
                    <a:pt x="574606" y="190321"/>
                    <a:pt x="593656" y="161746"/>
                  </a:cubicBezTo>
                  <a:cubicBezTo>
                    <a:pt x="612706" y="133171"/>
                    <a:pt x="584131" y="-179"/>
                    <a:pt x="584131" y="-179"/>
                  </a:cubicBezTo>
                  <a:cubicBezTo>
                    <a:pt x="446780" y="31463"/>
                    <a:pt x="304763" y="37921"/>
                    <a:pt x="165031" y="18871"/>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17" name="手繪多邊形 116">
              <a:extLst>
                <a:ext uri="{FF2B5EF4-FFF2-40B4-BE49-F238E27FC236}">
                  <a16:creationId xmlns:a16="http://schemas.microsoft.com/office/drawing/2014/main" id="{45A669B6-EA8C-E14D-97E1-BEDD7F0F52BE}"/>
                </a:ext>
              </a:extLst>
            </p:cNvPr>
            <p:cNvSpPr/>
            <p:nvPr/>
          </p:nvSpPr>
          <p:spPr>
            <a:xfrm flipH="1">
              <a:off x="5952077" y="4852797"/>
              <a:ext cx="446818" cy="101155"/>
            </a:xfrm>
            <a:custGeom>
              <a:avLst/>
              <a:gdLst>
                <a:gd name="connsiteX0" fmla="*/ 445691 w 446818"/>
                <a:gd name="connsiteY0" fmla="*/ 67258 h 101155"/>
                <a:gd name="connsiteX1" fmla="*/ 437023 w 446818"/>
                <a:gd name="connsiteY1" fmla="*/ 100977 h 101155"/>
                <a:gd name="connsiteX2" fmla="*/ -1128 w 446818"/>
                <a:gd name="connsiteY2" fmla="*/ 30206 h 101155"/>
                <a:gd name="connsiteX3" fmla="*/ 2969 w 446818"/>
                <a:gd name="connsiteY3" fmla="*/ -179 h 101155"/>
                <a:gd name="connsiteX4" fmla="*/ 445405 w 446818"/>
                <a:gd name="connsiteY4" fmla="*/ 67258 h 101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818" h="101155">
                  <a:moveTo>
                    <a:pt x="445691" y="67258"/>
                  </a:moveTo>
                  <a:cubicBezTo>
                    <a:pt x="442928" y="78021"/>
                    <a:pt x="439976" y="89356"/>
                    <a:pt x="437023" y="100977"/>
                  </a:cubicBezTo>
                  <a:cubicBezTo>
                    <a:pt x="288242" y="99643"/>
                    <a:pt x="140509" y="75783"/>
                    <a:pt x="-1128" y="30206"/>
                  </a:cubicBezTo>
                  <a:cubicBezTo>
                    <a:pt x="206" y="19823"/>
                    <a:pt x="1540" y="9727"/>
                    <a:pt x="2969" y="-179"/>
                  </a:cubicBezTo>
                  <a:cubicBezTo>
                    <a:pt x="144891" y="50113"/>
                    <a:pt x="295006" y="73001"/>
                    <a:pt x="445405" y="67258"/>
                  </a:cubicBezTo>
                  <a:close/>
                </a:path>
              </a:pathLst>
            </a:custGeom>
            <a:solidFill>
              <a:srgbClr val="F4EC87"/>
            </a:solidFill>
            <a:ln w="9525" cap="flat">
              <a:noFill/>
              <a:prstDash val="solid"/>
              <a:miter/>
            </a:ln>
          </p:spPr>
          <p:txBody>
            <a:bodyPr rtlCol="0" anchor="ctr"/>
            <a:lstStyle/>
            <a:p>
              <a:endParaRPr lang="zh-CN" altLang="en-US">
                <a:cs typeface="+mn-ea"/>
                <a:sym typeface="+mn-lt"/>
              </a:endParaRPr>
            </a:p>
          </p:txBody>
        </p:sp>
        <p:sp>
          <p:nvSpPr>
            <p:cNvPr id="118" name="手繪多邊形 117">
              <a:extLst>
                <a:ext uri="{FF2B5EF4-FFF2-40B4-BE49-F238E27FC236}">
                  <a16:creationId xmlns:a16="http://schemas.microsoft.com/office/drawing/2014/main" id="{C30025FC-1308-C7ED-1981-FD2AAF413B71}"/>
                </a:ext>
              </a:extLst>
            </p:cNvPr>
            <p:cNvSpPr/>
            <p:nvPr/>
          </p:nvSpPr>
          <p:spPr>
            <a:xfrm flipH="1">
              <a:off x="5973318" y="4941474"/>
              <a:ext cx="434530" cy="98202"/>
            </a:xfrm>
            <a:custGeom>
              <a:avLst/>
              <a:gdLst>
                <a:gd name="connsiteX0" fmla="*/ 433403 w 434530"/>
                <a:gd name="connsiteY0" fmla="*/ 64401 h 98202"/>
                <a:gd name="connsiteX1" fmla="*/ 426259 w 434530"/>
                <a:gd name="connsiteY1" fmla="*/ 98023 h 98202"/>
                <a:gd name="connsiteX2" fmla="*/ -1128 w 434530"/>
                <a:gd name="connsiteY2" fmla="*/ 30301 h 98202"/>
                <a:gd name="connsiteX3" fmla="*/ 1540 w 434530"/>
                <a:gd name="connsiteY3" fmla="*/ -179 h 98202"/>
                <a:gd name="connsiteX4" fmla="*/ 433403 w 434530"/>
                <a:gd name="connsiteY4" fmla="*/ 64401 h 98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30" h="98202">
                  <a:moveTo>
                    <a:pt x="433403" y="64401"/>
                  </a:moveTo>
                  <a:cubicBezTo>
                    <a:pt x="430831" y="75925"/>
                    <a:pt x="428354" y="87165"/>
                    <a:pt x="426259" y="98023"/>
                  </a:cubicBezTo>
                  <a:cubicBezTo>
                    <a:pt x="281194" y="96643"/>
                    <a:pt x="137176" y="73821"/>
                    <a:pt x="-1128" y="30301"/>
                  </a:cubicBezTo>
                  <a:cubicBezTo>
                    <a:pt x="-366" y="20776"/>
                    <a:pt x="586" y="10013"/>
                    <a:pt x="1540" y="-179"/>
                  </a:cubicBezTo>
                  <a:cubicBezTo>
                    <a:pt x="140319" y="47808"/>
                    <a:pt x="286718" y="69706"/>
                    <a:pt x="433403" y="64401"/>
                  </a:cubicBezTo>
                  <a:close/>
                </a:path>
              </a:pathLst>
            </a:custGeom>
            <a:solidFill>
              <a:srgbClr val="F4EC87"/>
            </a:solidFill>
            <a:ln w="9525" cap="flat">
              <a:noFill/>
              <a:prstDash val="solid"/>
              <a:miter/>
            </a:ln>
          </p:spPr>
          <p:txBody>
            <a:bodyPr rtlCol="0" anchor="ctr"/>
            <a:lstStyle/>
            <a:p>
              <a:endParaRPr lang="zh-CN" altLang="en-US">
                <a:cs typeface="+mn-ea"/>
                <a:sym typeface="+mn-lt"/>
              </a:endParaRPr>
            </a:p>
          </p:txBody>
        </p:sp>
        <p:sp>
          <p:nvSpPr>
            <p:cNvPr id="119" name="手繪多邊形 118">
              <a:extLst>
                <a:ext uri="{FF2B5EF4-FFF2-40B4-BE49-F238E27FC236}">
                  <a16:creationId xmlns:a16="http://schemas.microsoft.com/office/drawing/2014/main" id="{98AE7A75-53CC-B86E-8453-8AC23E6823CC}"/>
                </a:ext>
              </a:extLst>
            </p:cNvPr>
            <p:cNvSpPr/>
            <p:nvPr/>
          </p:nvSpPr>
          <p:spPr>
            <a:xfrm flipH="1">
              <a:off x="6029420" y="4272534"/>
              <a:ext cx="218503" cy="323278"/>
            </a:xfrm>
            <a:custGeom>
              <a:avLst/>
              <a:gdLst>
                <a:gd name="connsiteX0" fmla="*/ 218504 w 218503"/>
                <a:gd name="connsiteY0" fmla="*/ 0 h 323278"/>
                <a:gd name="connsiteX1" fmla="*/ 0 w 218503"/>
                <a:gd name="connsiteY1" fmla="*/ 323279 h 323278"/>
              </a:gdLst>
              <a:ahLst/>
              <a:cxnLst>
                <a:cxn ang="0">
                  <a:pos x="connsiteX0" y="connsiteY0"/>
                </a:cxn>
                <a:cxn ang="0">
                  <a:pos x="connsiteX1" y="connsiteY1"/>
                </a:cxn>
              </a:cxnLst>
              <a:rect l="l" t="t" r="r" b="b"/>
              <a:pathLst>
                <a:path w="218503" h="323278">
                  <a:moveTo>
                    <a:pt x="218504" y="0"/>
                  </a:moveTo>
                  <a:lnTo>
                    <a:pt x="0" y="323279"/>
                  </a:lnTo>
                </a:path>
              </a:pathLst>
            </a:custGeom>
            <a:ln w="9525" cap="flat">
              <a:solidFill>
                <a:srgbClr val="CEB746"/>
              </a:solidFill>
              <a:prstDash val="solid"/>
              <a:miter/>
            </a:ln>
          </p:spPr>
          <p:txBody>
            <a:bodyPr rtlCol="0" anchor="ctr"/>
            <a:lstStyle/>
            <a:p>
              <a:endParaRPr lang="zh-CN" altLang="en-US">
                <a:cs typeface="+mn-ea"/>
                <a:sym typeface="+mn-lt"/>
              </a:endParaRPr>
            </a:p>
          </p:txBody>
        </p:sp>
        <p:sp>
          <p:nvSpPr>
            <p:cNvPr id="120" name="手繪多邊形 119">
              <a:extLst>
                <a:ext uri="{FF2B5EF4-FFF2-40B4-BE49-F238E27FC236}">
                  <a16:creationId xmlns:a16="http://schemas.microsoft.com/office/drawing/2014/main" id="{B55662E2-A8B8-1B9A-E15C-61B4994769DB}"/>
                </a:ext>
              </a:extLst>
            </p:cNvPr>
            <p:cNvSpPr/>
            <p:nvPr/>
          </p:nvSpPr>
          <p:spPr>
            <a:xfrm flipH="1">
              <a:off x="5867495" y="4348734"/>
              <a:ext cx="95250" cy="361950"/>
            </a:xfrm>
            <a:custGeom>
              <a:avLst/>
              <a:gdLst>
                <a:gd name="connsiteX0" fmla="*/ 95250 w 95250"/>
                <a:gd name="connsiteY0" fmla="*/ 0 h 361950"/>
                <a:gd name="connsiteX1" fmla="*/ 0 w 95250"/>
                <a:gd name="connsiteY1" fmla="*/ 361950 h 361950"/>
              </a:gdLst>
              <a:ahLst/>
              <a:cxnLst>
                <a:cxn ang="0">
                  <a:pos x="connsiteX0" y="connsiteY0"/>
                </a:cxn>
                <a:cxn ang="0">
                  <a:pos x="connsiteX1" y="connsiteY1"/>
                </a:cxn>
              </a:cxnLst>
              <a:rect l="l" t="t" r="r" b="b"/>
              <a:pathLst>
                <a:path w="95250" h="361950">
                  <a:moveTo>
                    <a:pt x="95250" y="0"/>
                  </a:moveTo>
                  <a:lnTo>
                    <a:pt x="0" y="361950"/>
                  </a:lnTo>
                </a:path>
              </a:pathLst>
            </a:custGeom>
            <a:ln w="9525" cap="flat">
              <a:solidFill>
                <a:srgbClr val="CEB746"/>
              </a:solidFill>
              <a:prstDash val="solid"/>
              <a:miter/>
            </a:ln>
          </p:spPr>
          <p:txBody>
            <a:bodyPr rtlCol="0" anchor="ctr"/>
            <a:lstStyle/>
            <a:p>
              <a:endParaRPr lang="zh-CN" altLang="en-US">
                <a:cs typeface="+mn-ea"/>
                <a:sym typeface="+mn-lt"/>
              </a:endParaRPr>
            </a:p>
          </p:txBody>
        </p:sp>
        <p:sp>
          <p:nvSpPr>
            <p:cNvPr id="121" name="手繪多邊形 120">
              <a:extLst>
                <a:ext uri="{FF2B5EF4-FFF2-40B4-BE49-F238E27FC236}">
                  <a16:creationId xmlns:a16="http://schemas.microsoft.com/office/drawing/2014/main" id="{53FC6B90-EE13-72F8-72F7-7D65CF7F1EF1}"/>
                </a:ext>
              </a:extLst>
            </p:cNvPr>
            <p:cNvSpPr/>
            <p:nvPr/>
          </p:nvSpPr>
          <p:spPr>
            <a:xfrm flipH="1">
              <a:off x="5584508" y="4329684"/>
              <a:ext cx="102012" cy="392811"/>
            </a:xfrm>
            <a:custGeom>
              <a:avLst/>
              <a:gdLst>
                <a:gd name="connsiteX0" fmla="*/ 0 w 102012"/>
                <a:gd name="connsiteY0" fmla="*/ 0 h 392811"/>
                <a:gd name="connsiteX1" fmla="*/ 102013 w 102012"/>
                <a:gd name="connsiteY1" fmla="*/ 392811 h 392811"/>
              </a:gdLst>
              <a:ahLst/>
              <a:cxnLst>
                <a:cxn ang="0">
                  <a:pos x="connsiteX0" y="connsiteY0"/>
                </a:cxn>
                <a:cxn ang="0">
                  <a:pos x="connsiteX1" y="connsiteY1"/>
                </a:cxn>
              </a:cxnLst>
              <a:rect l="l" t="t" r="r" b="b"/>
              <a:pathLst>
                <a:path w="102012" h="392811">
                  <a:moveTo>
                    <a:pt x="0" y="0"/>
                  </a:moveTo>
                  <a:lnTo>
                    <a:pt x="102013" y="392811"/>
                  </a:lnTo>
                </a:path>
              </a:pathLst>
            </a:custGeom>
            <a:ln w="9525" cap="flat">
              <a:solidFill>
                <a:srgbClr val="CEB746"/>
              </a:solidFill>
              <a:prstDash val="solid"/>
              <a:miter/>
            </a:ln>
          </p:spPr>
          <p:txBody>
            <a:bodyPr rtlCol="0" anchor="ctr"/>
            <a:lstStyle/>
            <a:p>
              <a:endParaRPr lang="zh-CN" altLang="en-US">
                <a:cs typeface="+mn-ea"/>
                <a:sym typeface="+mn-lt"/>
              </a:endParaRPr>
            </a:p>
          </p:txBody>
        </p:sp>
        <p:sp>
          <p:nvSpPr>
            <p:cNvPr id="122" name="手繪多邊形 121">
              <a:extLst>
                <a:ext uri="{FF2B5EF4-FFF2-40B4-BE49-F238E27FC236}">
                  <a16:creationId xmlns:a16="http://schemas.microsoft.com/office/drawing/2014/main" id="{12962D45-338B-742F-403C-FCE810A6896C}"/>
                </a:ext>
              </a:extLst>
            </p:cNvPr>
            <p:cNvSpPr/>
            <p:nvPr/>
          </p:nvSpPr>
          <p:spPr>
            <a:xfrm flipH="1">
              <a:off x="5293709" y="4272534"/>
              <a:ext cx="192786" cy="371665"/>
            </a:xfrm>
            <a:custGeom>
              <a:avLst/>
              <a:gdLst>
                <a:gd name="connsiteX0" fmla="*/ 0 w 192786"/>
                <a:gd name="connsiteY0" fmla="*/ 0 h 371665"/>
                <a:gd name="connsiteX1" fmla="*/ 192786 w 192786"/>
                <a:gd name="connsiteY1" fmla="*/ 371665 h 371665"/>
              </a:gdLst>
              <a:ahLst/>
              <a:cxnLst>
                <a:cxn ang="0">
                  <a:pos x="connsiteX0" y="connsiteY0"/>
                </a:cxn>
                <a:cxn ang="0">
                  <a:pos x="connsiteX1" y="connsiteY1"/>
                </a:cxn>
              </a:cxnLst>
              <a:rect l="l" t="t" r="r" b="b"/>
              <a:pathLst>
                <a:path w="192786" h="371665">
                  <a:moveTo>
                    <a:pt x="0" y="0"/>
                  </a:moveTo>
                  <a:lnTo>
                    <a:pt x="192786" y="371665"/>
                  </a:lnTo>
                </a:path>
              </a:pathLst>
            </a:custGeom>
            <a:ln w="9525" cap="flat">
              <a:solidFill>
                <a:srgbClr val="CEB746"/>
              </a:solidFill>
              <a:prstDash val="solid"/>
              <a:miter/>
            </a:ln>
          </p:spPr>
          <p:txBody>
            <a:bodyPr rtlCol="0" anchor="ctr"/>
            <a:lstStyle/>
            <a:p>
              <a:endParaRPr lang="zh-CN" altLang="en-US">
                <a:cs typeface="+mn-ea"/>
                <a:sym typeface="+mn-lt"/>
              </a:endParaRPr>
            </a:p>
          </p:txBody>
        </p:sp>
        <p:sp>
          <p:nvSpPr>
            <p:cNvPr id="123" name="手繪多邊形 122">
              <a:extLst>
                <a:ext uri="{FF2B5EF4-FFF2-40B4-BE49-F238E27FC236}">
                  <a16:creationId xmlns:a16="http://schemas.microsoft.com/office/drawing/2014/main" id="{8F7419CC-0B4F-A01F-88DA-6E472B65F149}"/>
                </a:ext>
              </a:extLst>
            </p:cNvPr>
            <p:cNvSpPr/>
            <p:nvPr/>
          </p:nvSpPr>
          <p:spPr>
            <a:xfrm flipH="1">
              <a:off x="5017961" y="4215384"/>
              <a:ext cx="230409" cy="298418"/>
            </a:xfrm>
            <a:custGeom>
              <a:avLst/>
              <a:gdLst>
                <a:gd name="connsiteX0" fmla="*/ 0 w 230409"/>
                <a:gd name="connsiteY0" fmla="*/ 0 h 298418"/>
                <a:gd name="connsiteX1" fmla="*/ 230410 w 230409"/>
                <a:gd name="connsiteY1" fmla="*/ 298418 h 298418"/>
              </a:gdLst>
              <a:ahLst/>
              <a:cxnLst>
                <a:cxn ang="0">
                  <a:pos x="connsiteX0" y="connsiteY0"/>
                </a:cxn>
                <a:cxn ang="0">
                  <a:pos x="connsiteX1" y="connsiteY1"/>
                </a:cxn>
              </a:cxnLst>
              <a:rect l="l" t="t" r="r" b="b"/>
              <a:pathLst>
                <a:path w="230409" h="298418">
                  <a:moveTo>
                    <a:pt x="0" y="0"/>
                  </a:moveTo>
                  <a:lnTo>
                    <a:pt x="230410" y="298418"/>
                  </a:lnTo>
                </a:path>
              </a:pathLst>
            </a:custGeom>
            <a:ln w="9525" cap="flat">
              <a:solidFill>
                <a:srgbClr val="CEB746"/>
              </a:solidFill>
              <a:prstDash val="solid"/>
              <a:miter/>
            </a:ln>
          </p:spPr>
          <p:txBody>
            <a:bodyPr rtlCol="0" anchor="ctr"/>
            <a:lstStyle/>
            <a:p>
              <a:endParaRPr lang="zh-CN" altLang="en-US">
                <a:cs typeface="+mn-ea"/>
                <a:sym typeface="+mn-lt"/>
              </a:endParaRPr>
            </a:p>
          </p:txBody>
        </p:sp>
        <p:sp>
          <p:nvSpPr>
            <p:cNvPr id="124" name="手繪多邊形 123">
              <a:extLst>
                <a:ext uri="{FF2B5EF4-FFF2-40B4-BE49-F238E27FC236}">
                  <a16:creationId xmlns:a16="http://schemas.microsoft.com/office/drawing/2014/main" id="{40BD1E3E-4275-DCCD-C8EB-7B6BD58798CB}"/>
                </a:ext>
              </a:extLst>
            </p:cNvPr>
            <p:cNvSpPr/>
            <p:nvPr/>
          </p:nvSpPr>
          <p:spPr>
            <a:xfrm flipH="1">
              <a:off x="6424707" y="2353246"/>
              <a:ext cx="98956" cy="190500"/>
            </a:xfrm>
            <a:custGeom>
              <a:avLst/>
              <a:gdLst>
                <a:gd name="connsiteX0" fmla="*/ -755 w 98956"/>
                <a:gd name="connsiteY0" fmla="*/ 56971 h 190500"/>
                <a:gd name="connsiteX1" fmla="*/ 31154 w 98956"/>
                <a:gd name="connsiteY1" fmla="*/ -179 h 190500"/>
                <a:gd name="connsiteX2" fmla="*/ 97829 w 98956"/>
                <a:gd name="connsiteY2" fmla="*/ 161746 h 190500"/>
                <a:gd name="connsiteX3" fmla="*/ 12104 w 98956"/>
                <a:gd name="connsiteY3" fmla="*/ 190321 h 190500"/>
              </a:gdLst>
              <a:ahLst/>
              <a:cxnLst>
                <a:cxn ang="0">
                  <a:pos x="connsiteX0" y="connsiteY0"/>
                </a:cxn>
                <a:cxn ang="0">
                  <a:pos x="connsiteX1" y="connsiteY1"/>
                </a:cxn>
                <a:cxn ang="0">
                  <a:pos x="connsiteX2" y="connsiteY2"/>
                </a:cxn>
                <a:cxn ang="0">
                  <a:pos x="connsiteX3" y="connsiteY3"/>
                </a:cxn>
              </a:cxnLst>
              <a:rect l="l" t="t" r="r" b="b"/>
              <a:pathLst>
                <a:path w="98956" h="190500">
                  <a:moveTo>
                    <a:pt x="-755" y="56971"/>
                  </a:moveTo>
                  <a:cubicBezTo>
                    <a:pt x="-755" y="56971"/>
                    <a:pt x="-6946" y="-179"/>
                    <a:pt x="31154" y="-179"/>
                  </a:cubicBezTo>
                  <a:cubicBezTo>
                    <a:pt x="69254" y="-179"/>
                    <a:pt x="97829" y="161746"/>
                    <a:pt x="97829" y="161746"/>
                  </a:cubicBezTo>
                  <a:lnTo>
                    <a:pt x="12104" y="190321"/>
                  </a:ln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25" name="手繪多邊形 124">
              <a:extLst>
                <a:ext uri="{FF2B5EF4-FFF2-40B4-BE49-F238E27FC236}">
                  <a16:creationId xmlns:a16="http://schemas.microsoft.com/office/drawing/2014/main" id="{1E4DA57A-1E1C-7B8B-39E6-188443672992}"/>
                </a:ext>
              </a:extLst>
            </p:cNvPr>
            <p:cNvSpPr/>
            <p:nvPr/>
          </p:nvSpPr>
          <p:spPr>
            <a:xfrm flipH="1">
              <a:off x="6443757" y="2340195"/>
              <a:ext cx="446832" cy="407672"/>
            </a:xfrm>
            <a:custGeom>
              <a:avLst/>
              <a:gdLst>
                <a:gd name="connsiteX0" fmla="*/ 263205 w 446832"/>
                <a:gd name="connsiteY0" fmla="*/ 8872 h 407672"/>
                <a:gd name="connsiteX1" fmla="*/ 64705 w 446832"/>
                <a:gd name="connsiteY1" fmla="*/ 41448 h 407672"/>
                <a:gd name="connsiteX2" fmla="*/ 4983 w 446832"/>
                <a:gd name="connsiteY2" fmla="*/ 125172 h 407672"/>
                <a:gd name="connsiteX3" fmla="*/ 164908 w 446832"/>
                <a:gd name="connsiteY3" fmla="*/ 407493 h 407672"/>
                <a:gd name="connsiteX4" fmla="*/ 445705 w 446832"/>
                <a:gd name="connsiteY4" fmla="*/ 165273 h 407672"/>
                <a:gd name="connsiteX5" fmla="*/ 263205 w 446832"/>
                <a:gd name="connsiteY5" fmla="*/ 8872 h 40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832" h="407672">
                  <a:moveTo>
                    <a:pt x="263205" y="8872"/>
                  </a:moveTo>
                  <a:cubicBezTo>
                    <a:pt x="243108" y="3919"/>
                    <a:pt x="142905" y="-20941"/>
                    <a:pt x="64705" y="41448"/>
                  </a:cubicBezTo>
                  <a:cubicBezTo>
                    <a:pt x="37177" y="63050"/>
                    <a:pt x="16414" y="92111"/>
                    <a:pt x="4983" y="125172"/>
                  </a:cubicBezTo>
                  <a:cubicBezTo>
                    <a:pt x="-21782" y="212898"/>
                    <a:pt x="40797" y="330246"/>
                    <a:pt x="164908" y="407493"/>
                  </a:cubicBezTo>
                  <a:lnTo>
                    <a:pt x="445705" y="165273"/>
                  </a:lnTo>
                  <a:cubicBezTo>
                    <a:pt x="437799" y="148413"/>
                    <a:pt x="384269" y="38876"/>
                    <a:pt x="263205" y="8872"/>
                  </a:cubicBez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26" name="手繪多邊形 125">
              <a:extLst>
                <a:ext uri="{FF2B5EF4-FFF2-40B4-BE49-F238E27FC236}">
                  <a16:creationId xmlns:a16="http://schemas.microsoft.com/office/drawing/2014/main" id="{152BAF19-E32E-511C-2BC9-DFC1A577694A}"/>
                </a:ext>
              </a:extLst>
            </p:cNvPr>
            <p:cNvSpPr/>
            <p:nvPr/>
          </p:nvSpPr>
          <p:spPr>
            <a:xfrm flipH="1">
              <a:off x="6518338" y="2370200"/>
              <a:ext cx="15962" cy="92583"/>
            </a:xfrm>
            <a:custGeom>
              <a:avLst/>
              <a:gdLst>
                <a:gd name="connsiteX0" fmla="*/ 14835 w 15962"/>
                <a:gd name="connsiteY0" fmla="*/ -179 h 92583"/>
                <a:gd name="connsiteX1" fmla="*/ -1072 w 15962"/>
                <a:gd name="connsiteY1" fmla="*/ 92404 h 92583"/>
              </a:gdLst>
              <a:ahLst/>
              <a:cxnLst>
                <a:cxn ang="0">
                  <a:pos x="connsiteX0" y="connsiteY0"/>
                </a:cxn>
                <a:cxn ang="0">
                  <a:pos x="connsiteX1" y="connsiteY1"/>
                </a:cxn>
              </a:cxnLst>
              <a:rect l="l" t="t" r="r" b="b"/>
              <a:pathLst>
                <a:path w="15962" h="92583">
                  <a:moveTo>
                    <a:pt x="14835" y="-179"/>
                  </a:moveTo>
                  <a:cubicBezTo>
                    <a:pt x="3595" y="29368"/>
                    <a:pt x="-1738" y="60810"/>
                    <a:pt x="-1072" y="92404"/>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127" name="手繪多邊形 126">
              <a:extLst>
                <a:ext uri="{FF2B5EF4-FFF2-40B4-BE49-F238E27FC236}">
                  <a16:creationId xmlns:a16="http://schemas.microsoft.com/office/drawing/2014/main" id="{C091C4FF-EFF3-BB6C-EAEE-51A470337E5B}"/>
                </a:ext>
              </a:extLst>
            </p:cNvPr>
            <p:cNvSpPr/>
            <p:nvPr/>
          </p:nvSpPr>
          <p:spPr>
            <a:xfrm flipH="1">
              <a:off x="6639020" y="2355342"/>
              <a:ext cx="141827" cy="69341"/>
            </a:xfrm>
            <a:custGeom>
              <a:avLst/>
              <a:gdLst>
                <a:gd name="connsiteX0" fmla="*/ -1128 w 141827"/>
                <a:gd name="connsiteY0" fmla="*/ -179 h 69341"/>
                <a:gd name="connsiteX1" fmla="*/ 140700 w 141827"/>
                <a:gd name="connsiteY1" fmla="*/ 69163 h 69341"/>
              </a:gdLst>
              <a:ahLst/>
              <a:cxnLst>
                <a:cxn ang="0">
                  <a:pos x="connsiteX0" y="connsiteY0"/>
                </a:cxn>
                <a:cxn ang="0">
                  <a:pos x="connsiteX1" y="connsiteY1"/>
                </a:cxn>
              </a:cxnLst>
              <a:rect l="l" t="t" r="r" b="b"/>
              <a:pathLst>
                <a:path w="141827" h="69341">
                  <a:moveTo>
                    <a:pt x="-1128" y="-179"/>
                  </a:moveTo>
                  <a:cubicBezTo>
                    <a:pt x="-1128" y="-179"/>
                    <a:pt x="121650" y="31063"/>
                    <a:pt x="140700" y="69163"/>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128" name="手繪多邊形 127">
              <a:extLst>
                <a:ext uri="{FF2B5EF4-FFF2-40B4-BE49-F238E27FC236}">
                  <a16:creationId xmlns:a16="http://schemas.microsoft.com/office/drawing/2014/main" id="{768CE6B6-71E5-78A6-EB52-41CF62D5EA13}"/>
                </a:ext>
              </a:extLst>
            </p:cNvPr>
            <p:cNvSpPr/>
            <p:nvPr/>
          </p:nvSpPr>
          <p:spPr>
            <a:xfrm flipH="1">
              <a:off x="6734270" y="2450592"/>
              <a:ext cx="141827" cy="69341"/>
            </a:xfrm>
            <a:custGeom>
              <a:avLst/>
              <a:gdLst>
                <a:gd name="connsiteX0" fmla="*/ -1128 w 141827"/>
                <a:gd name="connsiteY0" fmla="*/ -179 h 69341"/>
                <a:gd name="connsiteX1" fmla="*/ 140700 w 141827"/>
                <a:gd name="connsiteY1" fmla="*/ 69163 h 69341"/>
              </a:gdLst>
              <a:ahLst/>
              <a:cxnLst>
                <a:cxn ang="0">
                  <a:pos x="connsiteX0" y="connsiteY0"/>
                </a:cxn>
                <a:cxn ang="0">
                  <a:pos x="connsiteX1" y="connsiteY1"/>
                </a:cxn>
              </a:cxnLst>
              <a:rect l="l" t="t" r="r" b="b"/>
              <a:pathLst>
                <a:path w="141827" h="69341">
                  <a:moveTo>
                    <a:pt x="-1128" y="-179"/>
                  </a:moveTo>
                  <a:cubicBezTo>
                    <a:pt x="-1128" y="-179"/>
                    <a:pt x="121650" y="31063"/>
                    <a:pt x="140700" y="69163"/>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129" name="手繪多邊形 128">
              <a:extLst>
                <a:ext uri="{FF2B5EF4-FFF2-40B4-BE49-F238E27FC236}">
                  <a16:creationId xmlns:a16="http://schemas.microsoft.com/office/drawing/2014/main" id="{9B810372-8BEB-763A-117E-2AA4FC346F2B}"/>
                </a:ext>
              </a:extLst>
            </p:cNvPr>
            <p:cNvSpPr/>
            <p:nvPr/>
          </p:nvSpPr>
          <p:spPr>
            <a:xfrm flipH="1">
              <a:off x="5259133" y="2488501"/>
              <a:ext cx="1476756" cy="1639543"/>
            </a:xfrm>
            <a:custGeom>
              <a:avLst/>
              <a:gdLst>
                <a:gd name="connsiteX0" fmla="*/ 303673 w 1476756"/>
                <a:gd name="connsiteY0" fmla="*/ -179 h 1639543"/>
                <a:gd name="connsiteX1" fmla="*/ 605330 w 1476756"/>
                <a:gd name="connsiteY1" fmla="*/ 378916 h 1639543"/>
                <a:gd name="connsiteX2" fmla="*/ 846598 w 1476756"/>
                <a:gd name="connsiteY2" fmla="*/ 628471 h 1639543"/>
                <a:gd name="connsiteX3" fmla="*/ 1062530 w 1476756"/>
                <a:gd name="connsiteY3" fmla="*/ 759916 h 1639543"/>
                <a:gd name="connsiteX4" fmla="*/ 1214930 w 1476756"/>
                <a:gd name="connsiteY4" fmla="*/ 815542 h 1639543"/>
                <a:gd name="connsiteX5" fmla="*/ 1285129 w 1476756"/>
                <a:gd name="connsiteY5" fmla="*/ 895171 h 1639543"/>
                <a:gd name="connsiteX6" fmla="*/ 1475629 w 1476756"/>
                <a:gd name="connsiteY6" fmla="*/ 1438096 h 1639543"/>
                <a:gd name="connsiteX7" fmla="*/ 1214930 w 1476756"/>
                <a:gd name="connsiteY7" fmla="*/ 1560683 h 1639543"/>
                <a:gd name="connsiteX8" fmla="*/ 652955 w 1476756"/>
                <a:gd name="connsiteY8" fmla="*/ 1636216 h 1639543"/>
                <a:gd name="connsiteX9" fmla="*/ 465598 w 1476756"/>
                <a:gd name="connsiteY9" fmla="*/ 847546 h 1639543"/>
                <a:gd name="connsiteX10" fmla="*/ -1128 w 1476756"/>
                <a:gd name="connsiteY10" fmla="*/ 237946 h 1639543"/>
                <a:gd name="connsiteX11" fmla="*/ 303673 w 1476756"/>
                <a:gd name="connsiteY11" fmla="*/ -179 h 16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6756" h="1639543">
                  <a:moveTo>
                    <a:pt x="303673" y="-179"/>
                  </a:moveTo>
                  <a:cubicBezTo>
                    <a:pt x="397018" y="131742"/>
                    <a:pt x="497697" y="258311"/>
                    <a:pt x="605330" y="378916"/>
                  </a:cubicBezTo>
                  <a:cubicBezTo>
                    <a:pt x="687149" y="470642"/>
                    <a:pt x="768207" y="553605"/>
                    <a:pt x="846598" y="628471"/>
                  </a:cubicBezTo>
                  <a:lnTo>
                    <a:pt x="1062530" y="759916"/>
                  </a:lnTo>
                  <a:cubicBezTo>
                    <a:pt x="1117585" y="763659"/>
                    <a:pt x="1170448" y="782948"/>
                    <a:pt x="1214930" y="815542"/>
                  </a:cubicBezTo>
                  <a:cubicBezTo>
                    <a:pt x="1243695" y="836869"/>
                    <a:pt x="1267603" y="863996"/>
                    <a:pt x="1285129" y="895171"/>
                  </a:cubicBezTo>
                  <a:cubicBezTo>
                    <a:pt x="1361329" y="1038046"/>
                    <a:pt x="1475629" y="1438096"/>
                    <a:pt x="1475629" y="1438096"/>
                  </a:cubicBezTo>
                  <a:cubicBezTo>
                    <a:pt x="1393142" y="1487788"/>
                    <a:pt x="1305799" y="1528870"/>
                    <a:pt x="1214930" y="1560683"/>
                  </a:cubicBezTo>
                  <a:cubicBezTo>
                    <a:pt x="1034527" y="1623205"/>
                    <a:pt x="843455" y="1648894"/>
                    <a:pt x="652955" y="1636216"/>
                  </a:cubicBezTo>
                  <a:cubicBezTo>
                    <a:pt x="542751" y="1387014"/>
                    <a:pt x="479219" y="1119685"/>
                    <a:pt x="465598" y="847546"/>
                  </a:cubicBezTo>
                  <a:cubicBezTo>
                    <a:pt x="279098" y="669972"/>
                    <a:pt x="121650" y="464279"/>
                    <a:pt x="-1128" y="237946"/>
                  </a:cubicBezTo>
                  <a:cubicBezTo>
                    <a:pt x="86122" y="141782"/>
                    <a:pt x="189277" y="61248"/>
                    <a:pt x="303673" y="-179"/>
                  </a:cubicBezTo>
                  <a:close/>
                </a:path>
              </a:pathLst>
            </a:custGeom>
            <a:solidFill>
              <a:srgbClr val="76AF73"/>
            </a:solidFill>
            <a:ln w="9525" cap="flat">
              <a:noFill/>
              <a:prstDash val="solid"/>
              <a:miter/>
            </a:ln>
          </p:spPr>
          <p:txBody>
            <a:bodyPr rtlCol="0" anchor="ctr"/>
            <a:lstStyle/>
            <a:p>
              <a:endParaRPr lang="zh-CN" altLang="en-US" dirty="0">
                <a:cs typeface="+mn-ea"/>
                <a:sym typeface="+mn-lt"/>
              </a:endParaRPr>
            </a:p>
          </p:txBody>
        </p:sp>
        <p:sp>
          <p:nvSpPr>
            <p:cNvPr id="130" name="手繪多邊形 129">
              <a:extLst>
                <a:ext uri="{FF2B5EF4-FFF2-40B4-BE49-F238E27FC236}">
                  <a16:creationId xmlns:a16="http://schemas.microsoft.com/office/drawing/2014/main" id="{950F476F-F9DE-C020-BBBD-5957C0DD5447}"/>
                </a:ext>
              </a:extLst>
            </p:cNvPr>
            <p:cNvSpPr/>
            <p:nvPr/>
          </p:nvSpPr>
          <p:spPr>
            <a:xfrm flipH="1">
              <a:off x="5653051" y="3229546"/>
              <a:ext cx="304931" cy="230683"/>
            </a:xfrm>
            <a:custGeom>
              <a:avLst/>
              <a:gdLst>
                <a:gd name="connsiteX0" fmla="*/ -1128 w 304931"/>
                <a:gd name="connsiteY0" fmla="*/ 152221 h 230683"/>
                <a:gd name="connsiteX1" fmla="*/ 170322 w 304931"/>
                <a:gd name="connsiteY1" fmla="*/ 218896 h 230683"/>
                <a:gd name="connsiteX2" fmla="*/ 303673 w 304931"/>
                <a:gd name="connsiteY2" fmla="*/ 37921 h 230683"/>
                <a:gd name="connsiteX3" fmla="*/ 189372 w 304931"/>
                <a:gd name="connsiteY3" fmla="*/ -179 h 230683"/>
              </a:gdLst>
              <a:ahLst/>
              <a:cxnLst>
                <a:cxn ang="0">
                  <a:pos x="connsiteX0" y="connsiteY0"/>
                </a:cxn>
                <a:cxn ang="0">
                  <a:pos x="connsiteX1" y="connsiteY1"/>
                </a:cxn>
                <a:cxn ang="0">
                  <a:pos x="connsiteX2" y="connsiteY2"/>
                </a:cxn>
                <a:cxn ang="0">
                  <a:pos x="connsiteX3" y="connsiteY3"/>
                </a:cxn>
              </a:cxnLst>
              <a:rect l="l" t="t" r="r" b="b"/>
              <a:pathLst>
                <a:path w="304931" h="230683">
                  <a:moveTo>
                    <a:pt x="-1128" y="152221"/>
                  </a:moveTo>
                  <a:cubicBezTo>
                    <a:pt x="-1128" y="152221"/>
                    <a:pt x="27447" y="266521"/>
                    <a:pt x="170322" y="218896"/>
                  </a:cubicBezTo>
                  <a:cubicBezTo>
                    <a:pt x="313198" y="171271"/>
                    <a:pt x="303673" y="37921"/>
                    <a:pt x="303673" y="37921"/>
                  </a:cubicBezTo>
                  <a:lnTo>
                    <a:pt x="189372" y="-179"/>
                  </a:lnTo>
                  <a:close/>
                </a:path>
              </a:pathLst>
            </a:custGeom>
            <a:solidFill>
              <a:srgbClr val="E6FFFE"/>
            </a:solidFill>
            <a:ln w="9525" cap="flat">
              <a:noFill/>
              <a:prstDash val="solid"/>
              <a:miter/>
            </a:ln>
          </p:spPr>
          <p:txBody>
            <a:bodyPr rtlCol="0" anchor="ctr"/>
            <a:lstStyle/>
            <a:p>
              <a:endParaRPr lang="zh-CN" altLang="en-US">
                <a:cs typeface="+mn-ea"/>
                <a:sym typeface="+mn-lt"/>
              </a:endParaRPr>
            </a:p>
          </p:txBody>
        </p:sp>
        <p:sp>
          <p:nvSpPr>
            <p:cNvPr id="131" name="手繪多邊形 130">
              <a:extLst>
                <a:ext uri="{FF2B5EF4-FFF2-40B4-BE49-F238E27FC236}">
                  <a16:creationId xmlns:a16="http://schemas.microsoft.com/office/drawing/2014/main" id="{A3D5C87B-2C13-797F-61D7-8DD67BA3B059}"/>
                </a:ext>
              </a:extLst>
            </p:cNvPr>
            <p:cNvSpPr/>
            <p:nvPr/>
          </p:nvSpPr>
          <p:spPr>
            <a:xfrm flipH="1">
              <a:off x="5910358" y="3118770"/>
              <a:ext cx="260058" cy="272075"/>
            </a:xfrm>
            <a:custGeom>
              <a:avLst/>
              <a:gdLst>
                <a:gd name="connsiteX0" fmla="*/ 14710 w 260058"/>
                <a:gd name="connsiteY0" fmla="*/ -179 h 272075"/>
                <a:gd name="connsiteX1" fmla="*/ 211306 w 260058"/>
                <a:gd name="connsiteY1" fmla="*/ 262997 h 272075"/>
                <a:gd name="connsiteX2" fmla="*/ 258931 w 260058"/>
                <a:gd name="connsiteY2" fmla="*/ 234422 h 272075"/>
                <a:gd name="connsiteX3" fmla="*/ 192256 w 260058"/>
                <a:gd name="connsiteY3" fmla="*/ 5822 h 272075"/>
              </a:gdLst>
              <a:ahLst/>
              <a:cxnLst>
                <a:cxn ang="0">
                  <a:pos x="connsiteX0" y="connsiteY0"/>
                </a:cxn>
                <a:cxn ang="0">
                  <a:pos x="connsiteX1" y="connsiteY1"/>
                </a:cxn>
                <a:cxn ang="0">
                  <a:pos x="connsiteX2" y="connsiteY2"/>
                </a:cxn>
                <a:cxn ang="0">
                  <a:pos x="connsiteX3" y="connsiteY3"/>
                </a:cxn>
              </a:cxnLst>
              <a:rect l="l" t="t" r="r" b="b"/>
              <a:pathLst>
                <a:path w="260058" h="272075">
                  <a:moveTo>
                    <a:pt x="14710" y="-179"/>
                  </a:moveTo>
                  <a:cubicBezTo>
                    <a:pt x="14710" y="-179"/>
                    <a:pt x="-83969" y="329672"/>
                    <a:pt x="211306" y="262997"/>
                  </a:cubicBezTo>
                  <a:lnTo>
                    <a:pt x="258931" y="234422"/>
                  </a:lnTo>
                  <a:lnTo>
                    <a:pt x="192256" y="5822"/>
                  </a:lnTo>
                  <a:close/>
                </a:path>
              </a:pathLst>
            </a:custGeom>
            <a:solidFill>
              <a:srgbClr val="E6FFFE"/>
            </a:solidFill>
            <a:ln w="9525" cap="flat">
              <a:noFill/>
              <a:prstDash val="solid"/>
              <a:miter/>
            </a:ln>
          </p:spPr>
          <p:txBody>
            <a:bodyPr rtlCol="0" anchor="ctr"/>
            <a:lstStyle/>
            <a:p>
              <a:endParaRPr lang="zh-CN" altLang="en-US">
                <a:cs typeface="+mn-ea"/>
                <a:sym typeface="+mn-lt"/>
              </a:endParaRPr>
            </a:p>
          </p:txBody>
        </p:sp>
        <p:sp>
          <p:nvSpPr>
            <p:cNvPr id="132" name="手繪多邊形 131">
              <a:extLst>
                <a:ext uri="{FF2B5EF4-FFF2-40B4-BE49-F238E27FC236}">
                  <a16:creationId xmlns:a16="http://schemas.microsoft.com/office/drawing/2014/main" id="{CC70EC51-E8CA-7CBA-9E83-E596D8291038}"/>
                </a:ext>
              </a:extLst>
            </p:cNvPr>
            <p:cNvSpPr/>
            <p:nvPr/>
          </p:nvSpPr>
          <p:spPr>
            <a:xfrm flipH="1">
              <a:off x="6722269" y="1790652"/>
              <a:ext cx="613043" cy="1756838"/>
            </a:xfrm>
            <a:custGeom>
              <a:avLst/>
              <a:gdLst>
                <a:gd name="connsiteX0" fmla="*/ 97757 w 613043"/>
                <a:gd name="connsiteY0" fmla="*/ 3869 h 1756838"/>
                <a:gd name="connsiteX1" fmla="*/ 294829 w 613043"/>
                <a:gd name="connsiteY1" fmla="*/ 168080 h 1756838"/>
                <a:gd name="connsiteX2" fmla="*/ 611917 w 613043"/>
                <a:gd name="connsiteY2" fmla="*/ 1733895 h 1756838"/>
                <a:gd name="connsiteX3" fmla="*/ 528287 w 613043"/>
                <a:gd name="connsiteY3" fmla="*/ 1756660 h 1756838"/>
                <a:gd name="connsiteX4" fmla="*/ 10699 w 613043"/>
                <a:gd name="connsiteY4" fmla="*/ 245138 h 1756838"/>
                <a:gd name="connsiteX5" fmla="*/ 97757 w 613043"/>
                <a:gd name="connsiteY5" fmla="*/ 3869 h 175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043" h="1756838">
                  <a:moveTo>
                    <a:pt x="97757" y="3869"/>
                  </a:moveTo>
                  <a:cubicBezTo>
                    <a:pt x="191864" y="-19086"/>
                    <a:pt x="263492" y="58257"/>
                    <a:pt x="294829" y="168080"/>
                  </a:cubicBezTo>
                  <a:cubicBezTo>
                    <a:pt x="325214" y="280190"/>
                    <a:pt x="583532" y="1531394"/>
                    <a:pt x="611917" y="1733895"/>
                  </a:cubicBezTo>
                  <a:lnTo>
                    <a:pt x="528287" y="1756660"/>
                  </a:lnTo>
                  <a:cubicBezTo>
                    <a:pt x="447420" y="1559397"/>
                    <a:pt x="41559" y="358199"/>
                    <a:pt x="10699" y="245138"/>
                  </a:cubicBezTo>
                  <a:cubicBezTo>
                    <a:pt x="-20162" y="132076"/>
                    <a:pt x="9556" y="27872"/>
                    <a:pt x="97757" y="3869"/>
                  </a:cubicBezTo>
                  <a:close/>
                </a:path>
              </a:pathLst>
            </a:custGeom>
            <a:solidFill>
              <a:srgbClr val="FFCA64"/>
            </a:solidFill>
            <a:ln w="9525" cap="flat">
              <a:noFill/>
              <a:prstDash val="solid"/>
              <a:miter/>
            </a:ln>
          </p:spPr>
          <p:txBody>
            <a:bodyPr rtlCol="0" anchor="ctr"/>
            <a:lstStyle/>
            <a:p>
              <a:endParaRPr lang="zh-CN" altLang="en-US">
                <a:cs typeface="+mn-ea"/>
                <a:sym typeface="+mn-lt"/>
              </a:endParaRPr>
            </a:p>
          </p:txBody>
        </p:sp>
        <p:sp>
          <p:nvSpPr>
            <p:cNvPr id="133" name="手繪多邊形 132">
              <a:extLst>
                <a:ext uri="{FF2B5EF4-FFF2-40B4-BE49-F238E27FC236}">
                  <a16:creationId xmlns:a16="http://schemas.microsoft.com/office/drawing/2014/main" id="{7C8FB875-C027-141F-841C-D54B7A34D1C4}"/>
                </a:ext>
              </a:extLst>
            </p:cNvPr>
            <p:cNvSpPr/>
            <p:nvPr/>
          </p:nvSpPr>
          <p:spPr>
            <a:xfrm flipH="1">
              <a:off x="6539803" y="3949360"/>
              <a:ext cx="186910" cy="138665"/>
            </a:xfrm>
            <a:custGeom>
              <a:avLst/>
              <a:gdLst>
                <a:gd name="connsiteX0" fmla="*/ 74850 w 186910"/>
                <a:gd name="connsiteY0" fmla="*/ 4860 h 138665"/>
                <a:gd name="connsiteX1" fmla="*/ 109806 w 186910"/>
                <a:gd name="connsiteY1" fmla="*/ 133447 h 138665"/>
                <a:gd name="connsiteX2" fmla="*/ 74850 w 186910"/>
                <a:gd name="connsiteY2" fmla="*/ 4860 h 138665"/>
              </a:gdLst>
              <a:ahLst/>
              <a:cxnLst>
                <a:cxn ang="0">
                  <a:pos x="connsiteX0" y="connsiteY0"/>
                </a:cxn>
                <a:cxn ang="0">
                  <a:pos x="connsiteX1" y="connsiteY1"/>
                </a:cxn>
                <a:cxn ang="0">
                  <a:pos x="connsiteX2" y="connsiteY2"/>
                </a:cxn>
              </a:cxnLst>
              <a:rect l="l" t="t" r="r" b="b"/>
              <a:pathLst>
                <a:path w="186910" h="138665">
                  <a:moveTo>
                    <a:pt x="74850" y="4860"/>
                  </a:moveTo>
                  <a:cubicBezTo>
                    <a:pt x="197532" y="-26668"/>
                    <a:pt x="231536" y="98681"/>
                    <a:pt x="109806" y="133447"/>
                  </a:cubicBezTo>
                  <a:cubicBezTo>
                    <a:pt x="-12875" y="164975"/>
                    <a:pt x="-46880" y="39626"/>
                    <a:pt x="74850" y="4860"/>
                  </a:cubicBezTo>
                  <a:close/>
                </a:path>
              </a:pathLst>
            </a:custGeom>
            <a:solidFill>
              <a:srgbClr val="FFCA64"/>
            </a:solidFill>
            <a:ln w="9525" cap="flat">
              <a:noFill/>
              <a:prstDash val="solid"/>
              <a:miter/>
            </a:ln>
          </p:spPr>
          <p:txBody>
            <a:bodyPr rtlCol="0" anchor="ctr"/>
            <a:lstStyle/>
            <a:p>
              <a:endParaRPr lang="zh-CN" altLang="en-US">
                <a:cs typeface="+mn-ea"/>
                <a:sym typeface="+mn-lt"/>
              </a:endParaRPr>
            </a:p>
          </p:txBody>
        </p:sp>
        <p:sp>
          <p:nvSpPr>
            <p:cNvPr id="134" name="手繪多邊形 133">
              <a:extLst>
                <a:ext uri="{FF2B5EF4-FFF2-40B4-BE49-F238E27FC236}">
                  <a16:creationId xmlns:a16="http://schemas.microsoft.com/office/drawing/2014/main" id="{B11E078E-0D7D-00DC-E66D-CF95CDD6111D}"/>
                </a:ext>
              </a:extLst>
            </p:cNvPr>
            <p:cNvSpPr/>
            <p:nvPr/>
          </p:nvSpPr>
          <p:spPr>
            <a:xfrm flipH="1">
              <a:off x="6605587" y="3585876"/>
              <a:ext cx="183261" cy="405799"/>
            </a:xfrm>
            <a:custGeom>
              <a:avLst/>
              <a:gdLst>
                <a:gd name="connsiteX0" fmla="*/ 181181 w 183261"/>
                <a:gd name="connsiteY0" fmla="*/ 368248 h 405799"/>
                <a:gd name="connsiteX1" fmla="*/ 81264 w 183261"/>
                <a:gd name="connsiteY1" fmla="*/ -179 h 405799"/>
                <a:gd name="connsiteX2" fmla="*/ -1128 w 183261"/>
                <a:gd name="connsiteY2" fmla="*/ 22110 h 405799"/>
                <a:gd name="connsiteX3" fmla="*/ 98790 w 183261"/>
                <a:gd name="connsiteY3" fmla="*/ 390536 h 405799"/>
                <a:gd name="connsiteX4" fmla="*/ 123840 w 183261"/>
                <a:gd name="connsiteY4" fmla="*/ 404919 h 405799"/>
                <a:gd name="connsiteX5" fmla="*/ 181181 w 183261"/>
                <a:gd name="connsiteY5" fmla="*/ 368248 h 40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261" h="405799">
                  <a:moveTo>
                    <a:pt x="181181" y="368248"/>
                  </a:moveTo>
                  <a:lnTo>
                    <a:pt x="81264" y="-179"/>
                  </a:lnTo>
                  <a:lnTo>
                    <a:pt x="-1128" y="22110"/>
                  </a:lnTo>
                  <a:lnTo>
                    <a:pt x="98790" y="390536"/>
                  </a:lnTo>
                  <a:cubicBezTo>
                    <a:pt x="101742" y="401405"/>
                    <a:pt x="112982" y="407834"/>
                    <a:pt x="123840" y="404919"/>
                  </a:cubicBezTo>
                  <a:cubicBezTo>
                    <a:pt x="140319" y="398061"/>
                    <a:pt x="189563" y="397204"/>
                    <a:pt x="181181" y="368248"/>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35" name="手繪多邊形 134">
              <a:extLst>
                <a:ext uri="{FF2B5EF4-FFF2-40B4-BE49-F238E27FC236}">
                  <a16:creationId xmlns:a16="http://schemas.microsoft.com/office/drawing/2014/main" id="{2A5E82FE-F7DF-5F09-6B0C-32753C48AB21}"/>
                </a:ext>
              </a:extLst>
            </p:cNvPr>
            <p:cNvSpPr/>
            <p:nvPr/>
          </p:nvSpPr>
          <p:spPr>
            <a:xfrm flipH="1">
              <a:off x="6682445" y="3523832"/>
              <a:ext cx="148798" cy="71510"/>
            </a:xfrm>
            <a:custGeom>
              <a:avLst/>
              <a:gdLst>
                <a:gd name="connsiteX0" fmla="*/ 13931 w 148798"/>
                <a:gd name="connsiteY0" fmla="*/ 29956 h 71510"/>
                <a:gd name="connsiteX1" fmla="*/ 121658 w 148798"/>
                <a:gd name="connsiteY1" fmla="*/ 715 h 71510"/>
                <a:gd name="connsiteX2" fmla="*/ 132612 w 148798"/>
                <a:gd name="connsiteY2" fmla="*/ 41196 h 71510"/>
                <a:gd name="connsiteX3" fmla="*/ 24885 w 148798"/>
                <a:gd name="connsiteY3" fmla="*/ 70438 h 71510"/>
                <a:gd name="connsiteX4" fmla="*/ 13931 w 148798"/>
                <a:gd name="connsiteY4" fmla="*/ 29956 h 71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98" h="71510">
                  <a:moveTo>
                    <a:pt x="13931" y="29956"/>
                  </a:moveTo>
                  <a:lnTo>
                    <a:pt x="121658" y="715"/>
                  </a:lnTo>
                  <a:cubicBezTo>
                    <a:pt x="147757" y="-6715"/>
                    <a:pt x="158997" y="34433"/>
                    <a:pt x="132612" y="41196"/>
                  </a:cubicBezTo>
                  <a:lnTo>
                    <a:pt x="24885" y="70438"/>
                  </a:lnTo>
                  <a:cubicBezTo>
                    <a:pt x="-1213" y="77867"/>
                    <a:pt x="-12453" y="36719"/>
                    <a:pt x="13931" y="29956"/>
                  </a:cubicBezTo>
                  <a:close/>
                </a:path>
              </a:pathLst>
            </a:custGeom>
            <a:solidFill>
              <a:srgbClr val="E27741"/>
            </a:solidFill>
            <a:ln w="9525" cap="flat">
              <a:noFill/>
              <a:prstDash val="solid"/>
              <a:miter/>
            </a:ln>
          </p:spPr>
          <p:txBody>
            <a:bodyPr rtlCol="0" anchor="ctr"/>
            <a:lstStyle/>
            <a:p>
              <a:endParaRPr lang="zh-CN" altLang="en-US">
                <a:cs typeface="+mn-ea"/>
                <a:sym typeface="+mn-lt"/>
              </a:endParaRPr>
            </a:p>
          </p:txBody>
        </p:sp>
        <p:sp>
          <p:nvSpPr>
            <p:cNvPr id="136" name="手繪多邊形 135">
              <a:extLst>
                <a:ext uri="{FF2B5EF4-FFF2-40B4-BE49-F238E27FC236}">
                  <a16:creationId xmlns:a16="http://schemas.microsoft.com/office/drawing/2014/main" id="{BEADB58D-55E6-8995-FF80-1762CB1DEFC3}"/>
                </a:ext>
              </a:extLst>
            </p:cNvPr>
            <p:cNvSpPr/>
            <p:nvPr/>
          </p:nvSpPr>
          <p:spPr>
            <a:xfrm flipH="1">
              <a:off x="6555581" y="3840276"/>
              <a:ext cx="177759" cy="108312"/>
            </a:xfrm>
            <a:custGeom>
              <a:avLst/>
              <a:gdLst>
                <a:gd name="connsiteX0" fmla="*/ 40806 w 177759"/>
                <a:gd name="connsiteY0" fmla="*/ 66319 h 108312"/>
                <a:gd name="connsiteX1" fmla="*/ 1563 w 177759"/>
                <a:gd name="connsiteY1" fmla="*/ 14407 h 108312"/>
                <a:gd name="connsiteX2" fmla="*/ 176632 w 177759"/>
                <a:gd name="connsiteY2" fmla="*/ 18122 h 108312"/>
                <a:gd name="connsiteX3" fmla="*/ 168441 w 177759"/>
                <a:gd name="connsiteY3" fmla="*/ 108133 h 108312"/>
              </a:gdLst>
              <a:ahLst/>
              <a:cxnLst>
                <a:cxn ang="0">
                  <a:pos x="connsiteX0" y="connsiteY0"/>
                </a:cxn>
                <a:cxn ang="0">
                  <a:pos x="connsiteX1" y="connsiteY1"/>
                </a:cxn>
                <a:cxn ang="0">
                  <a:pos x="connsiteX2" y="connsiteY2"/>
                </a:cxn>
                <a:cxn ang="0">
                  <a:pos x="connsiteX3" y="connsiteY3"/>
                </a:cxn>
              </a:cxnLst>
              <a:rect l="l" t="t" r="r" b="b"/>
              <a:pathLst>
                <a:path w="177759" h="108312">
                  <a:moveTo>
                    <a:pt x="40806" y="66319"/>
                  </a:moveTo>
                  <a:cubicBezTo>
                    <a:pt x="40806" y="66319"/>
                    <a:pt x="-13677" y="49269"/>
                    <a:pt x="1563" y="14407"/>
                  </a:cubicBezTo>
                  <a:cubicBezTo>
                    <a:pt x="16802" y="-20454"/>
                    <a:pt x="176632" y="18122"/>
                    <a:pt x="176632" y="18122"/>
                  </a:cubicBezTo>
                  <a:lnTo>
                    <a:pt x="168441" y="108133"/>
                  </a:ln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37" name="手繪多邊形 136">
              <a:extLst>
                <a:ext uri="{FF2B5EF4-FFF2-40B4-BE49-F238E27FC236}">
                  <a16:creationId xmlns:a16="http://schemas.microsoft.com/office/drawing/2014/main" id="{29D8DC26-2BF6-AB6C-5CD1-CD57EB5B52E2}"/>
                </a:ext>
              </a:extLst>
            </p:cNvPr>
            <p:cNvSpPr/>
            <p:nvPr/>
          </p:nvSpPr>
          <p:spPr>
            <a:xfrm flipH="1">
              <a:off x="6340030" y="3834098"/>
              <a:ext cx="414874" cy="389765"/>
            </a:xfrm>
            <a:custGeom>
              <a:avLst/>
              <a:gdLst>
                <a:gd name="connsiteX0" fmla="*/ 209625 w 414874"/>
                <a:gd name="connsiteY0" fmla="*/ 389584 h 389765"/>
                <a:gd name="connsiteX1" fmla="*/ 34556 w 414874"/>
                <a:gd name="connsiteY1" fmla="*/ 313384 h 389765"/>
                <a:gd name="connsiteX2" fmla="*/ -972 w 414874"/>
                <a:gd name="connsiteY2" fmla="*/ 222516 h 389765"/>
                <a:gd name="connsiteX3" fmla="*/ 211626 w 414874"/>
                <a:gd name="connsiteY3" fmla="*/ -179 h 389765"/>
                <a:gd name="connsiteX4" fmla="*/ 413747 w 414874"/>
                <a:gd name="connsiteY4" fmla="*/ 287857 h 389765"/>
                <a:gd name="connsiteX5" fmla="*/ 209625 w 414874"/>
                <a:gd name="connsiteY5" fmla="*/ 389584 h 3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74" h="389765">
                  <a:moveTo>
                    <a:pt x="209625" y="389584"/>
                  </a:moveTo>
                  <a:cubicBezTo>
                    <a:pt x="189909" y="389584"/>
                    <a:pt x="91992" y="389108"/>
                    <a:pt x="34556" y="313384"/>
                  </a:cubicBezTo>
                  <a:cubicBezTo>
                    <a:pt x="14172" y="287143"/>
                    <a:pt x="1886" y="255596"/>
                    <a:pt x="-972" y="222516"/>
                  </a:cubicBezTo>
                  <a:cubicBezTo>
                    <a:pt x="-5258" y="135648"/>
                    <a:pt x="79515" y="42112"/>
                    <a:pt x="211626" y="-179"/>
                  </a:cubicBezTo>
                  <a:lnTo>
                    <a:pt x="413747" y="287857"/>
                  </a:lnTo>
                  <a:cubicBezTo>
                    <a:pt x="402507" y="301764"/>
                    <a:pt x="327926" y="390060"/>
                    <a:pt x="209625" y="389584"/>
                  </a:cubicBezTo>
                  <a:close/>
                </a:path>
              </a:pathLst>
            </a:custGeom>
            <a:solidFill>
              <a:srgbClr val="FEBAAF"/>
            </a:solidFill>
            <a:ln w="9525" cap="flat">
              <a:noFill/>
              <a:prstDash val="solid"/>
              <a:miter/>
            </a:ln>
          </p:spPr>
          <p:txBody>
            <a:bodyPr rtlCol="0" anchor="ctr"/>
            <a:lstStyle/>
            <a:p>
              <a:endParaRPr lang="zh-CN" altLang="en-US">
                <a:cs typeface="+mn-ea"/>
                <a:sym typeface="+mn-lt"/>
              </a:endParaRPr>
            </a:p>
          </p:txBody>
        </p:sp>
        <p:sp>
          <p:nvSpPr>
            <p:cNvPr id="138" name="手繪多邊形 137">
              <a:extLst>
                <a:ext uri="{FF2B5EF4-FFF2-40B4-BE49-F238E27FC236}">
                  <a16:creationId xmlns:a16="http://schemas.microsoft.com/office/drawing/2014/main" id="{CDD694EB-30AD-A542-C96A-5909CF24C355}"/>
                </a:ext>
              </a:extLst>
            </p:cNvPr>
            <p:cNvSpPr/>
            <p:nvPr/>
          </p:nvSpPr>
          <p:spPr>
            <a:xfrm flipH="1">
              <a:off x="6648545" y="4082034"/>
              <a:ext cx="91725" cy="18478"/>
            </a:xfrm>
            <a:custGeom>
              <a:avLst/>
              <a:gdLst>
                <a:gd name="connsiteX0" fmla="*/ 0 w 91725"/>
                <a:gd name="connsiteY0" fmla="*/ 18479 h 18478"/>
                <a:gd name="connsiteX1" fmla="*/ 91726 w 91725"/>
                <a:gd name="connsiteY1" fmla="*/ 0 h 18478"/>
              </a:gdLst>
              <a:ahLst/>
              <a:cxnLst>
                <a:cxn ang="0">
                  <a:pos x="connsiteX0" y="connsiteY0"/>
                </a:cxn>
                <a:cxn ang="0">
                  <a:pos x="connsiteX1" y="connsiteY1"/>
                </a:cxn>
              </a:cxnLst>
              <a:rect l="l" t="t" r="r" b="b"/>
              <a:pathLst>
                <a:path w="91725" h="18478">
                  <a:moveTo>
                    <a:pt x="0" y="18479"/>
                  </a:moveTo>
                  <a:lnTo>
                    <a:pt x="91726" y="0"/>
                  </a:lnTo>
                </a:path>
              </a:pathLst>
            </a:custGeom>
            <a:ln w="9525" cap="flat">
              <a:solidFill>
                <a:srgbClr val="F76A52"/>
              </a:solidFill>
              <a:prstDash val="solid"/>
              <a:miter/>
            </a:ln>
          </p:spPr>
          <p:txBody>
            <a:bodyPr rtlCol="0" anchor="ctr"/>
            <a:lstStyle/>
            <a:p>
              <a:endParaRPr lang="zh-CN" altLang="en-US">
                <a:cs typeface="+mn-ea"/>
                <a:sym typeface="+mn-lt"/>
              </a:endParaRPr>
            </a:p>
          </p:txBody>
        </p:sp>
        <p:sp>
          <p:nvSpPr>
            <p:cNvPr id="139" name="手繪多邊形 138">
              <a:extLst>
                <a:ext uri="{FF2B5EF4-FFF2-40B4-BE49-F238E27FC236}">
                  <a16:creationId xmlns:a16="http://schemas.microsoft.com/office/drawing/2014/main" id="{665A2166-8B09-156E-2308-169999B8FC52}"/>
                </a:ext>
              </a:extLst>
            </p:cNvPr>
            <p:cNvSpPr/>
            <p:nvPr/>
          </p:nvSpPr>
          <p:spPr>
            <a:xfrm flipH="1">
              <a:off x="6619971" y="4167759"/>
              <a:ext cx="69817" cy="15474"/>
            </a:xfrm>
            <a:custGeom>
              <a:avLst/>
              <a:gdLst>
                <a:gd name="connsiteX0" fmla="*/ -1128 w 69817"/>
                <a:gd name="connsiteY0" fmla="*/ 14966 h 15474"/>
                <a:gd name="connsiteX1" fmla="*/ 68690 w 69817"/>
                <a:gd name="connsiteY1" fmla="*/ -179 h 15474"/>
              </a:gdLst>
              <a:ahLst/>
              <a:cxnLst>
                <a:cxn ang="0">
                  <a:pos x="connsiteX0" y="connsiteY0"/>
                </a:cxn>
                <a:cxn ang="0">
                  <a:pos x="connsiteX1" y="connsiteY1"/>
                </a:cxn>
              </a:cxnLst>
              <a:rect l="l" t="t" r="r" b="b"/>
              <a:pathLst>
                <a:path w="69817" h="15474">
                  <a:moveTo>
                    <a:pt x="-1128" y="14966"/>
                  </a:moveTo>
                  <a:cubicBezTo>
                    <a:pt x="-1128" y="14966"/>
                    <a:pt x="40115" y="18871"/>
                    <a:pt x="68690" y="-179"/>
                  </a:cubicBezTo>
                </a:path>
              </a:pathLst>
            </a:custGeom>
            <a:noFill/>
            <a:ln w="9525" cap="flat">
              <a:solidFill>
                <a:srgbClr val="F76A52"/>
              </a:solidFill>
              <a:prstDash val="solid"/>
              <a:miter/>
            </a:ln>
          </p:spPr>
          <p:txBody>
            <a:bodyPr rtlCol="0" anchor="ctr"/>
            <a:lstStyle/>
            <a:p>
              <a:endParaRPr lang="zh-CN" altLang="en-US">
                <a:cs typeface="+mn-ea"/>
                <a:sym typeface="+mn-lt"/>
              </a:endParaRPr>
            </a:p>
          </p:txBody>
        </p:sp>
        <p:sp>
          <p:nvSpPr>
            <p:cNvPr id="140" name="手繪多邊形 139">
              <a:extLst>
                <a:ext uri="{FF2B5EF4-FFF2-40B4-BE49-F238E27FC236}">
                  <a16:creationId xmlns:a16="http://schemas.microsoft.com/office/drawing/2014/main" id="{3A97E091-7BA8-FEFF-6B4A-0AE00CB9F3A8}"/>
                </a:ext>
              </a:extLst>
            </p:cNvPr>
            <p:cNvSpPr/>
            <p:nvPr/>
          </p:nvSpPr>
          <p:spPr>
            <a:xfrm flipH="1">
              <a:off x="5757958" y="3467671"/>
              <a:ext cx="809742" cy="714375"/>
            </a:xfrm>
            <a:custGeom>
              <a:avLst/>
              <a:gdLst>
                <a:gd name="connsiteX0" fmla="*/ 694315 w 809742"/>
                <a:gd name="connsiteY0" fmla="*/ -179 h 714375"/>
                <a:gd name="connsiteX1" fmla="*/ -1010 w 809742"/>
                <a:gd name="connsiteY1" fmla="*/ 361771 h 714375"/>
                <a:gd name="connsiteX2" fmla="*/ 141865 w 809742"/>
                <a:gd name="connsiteY2" fmla="*/ 714196 h 714375"/>
                <a:gd name="connsiteX3" fmla="*/ 808615 w 809742"/>
                <a:gd name="connsiteY3" fmla="*/ 399871 h 714375"/>
              </a:gdLst>
              <a:ahLst/>
              <a:cxnLst>
                <a:cxn ang="0">
                  <a:pos x="connsiteX0" y="connsiteY0"/>
                </a:cxn>
                <a:cxn ang="0">
                  <a:pos x="connsiteX1" y="connsiteY1"/>
                </a:cxn>
                <a:cxn ang="0">
                  <a:pos x="connsiteX2" y="connsiteY2"/>
                </a:cxn>
                <a:cxn ang="0">
                  <a:pos x="connsiteX3" y="connsiteY3"/>
                </a:cxn>
              </a:cxnLst>
              <a:rect l="l" t="t" r="r" b="b"/>
              <a:pathLst>
                <a:path w="809742" h="714375">
                  <a:moveTo>
                    <a:pt x="694315" y="-179"/>
                  </a:moveTo>
                  <a:lnTo>
                    <a:pt x="-1010" y="361771"/>
                  </a:lnTo>
                  <a:cubicBezTo>
                    <a:pt x="-1010" y="361771"/>
                    <a:pt x="-10535" y="590371"/>
                    <a:pt x="141865" y="714196"/>
                  </a:cubicBezTo>
                  <a:lnTo>
                    <a:pt x="808615" y="399871"/>
                  </a:lnTo>
                  <a:close/>
                </a:path>
              </a:pathLst>
            </a:custGeom>
            <a:solidFill>
              <a:srgbClr val="76AF73"/>
            </a:solidFill>
            <a:ln w="9525" cap="flat">
              <a:noFill/>
              <a:prstDash val="solid"/>
              <a:miter/>
            </a:ln>
          </p:spPr>
          <p:txBody>
            <a:bodyPr rtlCol="0" anchor="ctr"/>
            <a:lstStyle/>
            <a:p>
              <a:endParaRPr lang="zh-CN" altLang="en-US">
                <a:cs typeface="+mn-ea"/>
                <a:sym typeface="+mn-lt"/>
              </a:endParaRPr>
            </a:p>
          </p:txBody>
        </p:sp>
        <p:sp>
          <p:nvSpPr>
            <p:cNvPr id="141" name="手繪多邊形 140">
              <a:extLst>
                <a:ext uri="{FF2B5EF4-FFF2-40B4-BE49-F238E27FC236}">
                  <a16:creationId xmlns:a16="http://schemas.microsoft.com/office/drawing/2014/main" id="{3342709F-FFB0-1706-31D8-9B349FE79F3D}"/>
                </a:ext>
              </a:extLst>
            </p:cNvPr>
            <p:cNvSpPr/>
            <p:nvPr/>
          </p:nvSpPr>
          <p:spPr>
            <a:xfrm flipH="1">
              <a:off x="5748432" y="3839146"/>
              <a:ext cx="676275" cy="342900"/>
            </a:xfrm>
            <a:custGeom>
              <a:avLst/>
              <a:gdLst>
                <a:gd name="connsiteX0" fmla="*/ -1128 w 676275"/>
                <a:gd name="connsiteY0" fmla="*/ 342721 h 342900"/>
                <a:gd name="connsiteX1" fmla="*/ 675148 w 676275"/>
                <a:gd name="connsiteY1" fmla="*/ -179 h 342900"/>
              </a:gdLst>
              <a:ahLst/>
              <a:cxnLst>
                <a:cxn ang="0">
                  <a:pos x="connsiteX0" y="connsiteY0"/>
                </a:cxn>
                <a:cxn ang="0">
                  <a:pos x="connsiteX1" y="connsiteY1"/>
                </a:cxn>
              </a:cxnLst>
              <a:rect l="l" t="t" r="r" b="b"/>
              <a:pathLst>
                <a:path w="676275" h="342900">
                  <a:moveTo>
                    <a:pt x="-1128" y="342721"/>
                  </a:moveTo>
                  <a:cubicBezTo>
                    <a:pt x="-1128" y="342721"/>
                    <a:pt x="503698" y="152221"/>
                    <a:pt x="675148" y="-179"/>
                  </a:cubicBezTo>
                </a:path>
              </a:pathLst>
            </a:custGeom>
            <a:noFill/>
            <a:ln w="9525" cap="rnd">
              <a:solidFill>
                <a:srgbClr val="427755"/>
              </a:solidFill>
              <a:prstDash val="solid"/>
              <a:round/>
            </a:ln>
          </p:spPr>
          <p:txBody>
            <a:bodyPr rtlCol="0" anchor="ctr"/>
            <a:lstStyle/>
            <a:p>
              <a:endParaRPr lang="zh-CN" altLang="en-US">
                <a:cs typeface="+mn-ea"/>
                <a:sym typeface="+mn-lt"/>
              </a:endParaRPr>
            </a:p>
          </p:txBody>
        </p:sp>
        <p:sp>
          <p:nvSpPr>
            <p:cNvPr id="142" name="手繪多邊形 141">
              <a:extLst>
                <a:ext uri="{FF2B5EF4-FFF2-40B4-BE49-F238E27FC236}">
                  <a16:creationId xmlns:a16="http://schemas.microsoft.com/office/drawing/2014/main" id="{F7A93FBF-F87C-D956-6FE0-87CC6A0EAFFB}"/>
                </a:ext>
              </a:extLst>
            </p:cNvPr>
            <p:cNvSpPr/>
            <p:nvPr/>
          </p:nvSpPr>
          <p:spPr>
            <a:xfrm flipH="1">
              <a:off x="5996082" y="3524821"/>
              <a:ext cx="238125" cy="123825"/>
            </a:xfrm>
            <a:custGeom>
              <a:avLst/>
              <a:gdLst>
                <a:gd name="connsiteX0" fmla="*/ 0 w 238125"/>
                <a:gd name="connsiteY0" fmla="*/ 123825 h 123825"/>
                <a:gd name="connsiteX1" fmla="*/ 238125 w 238125"/>
                <a:gd name="connsiteY1" fmla="*/ 0 h 123825"/>
              </a:gdLst>
              <a:ahLst/>
              <a:cxnLst>
                <a:cxn ang="0">
                  <a:pos x="connsiteX0" y="connsiteY0"/>
                </a:cxn>
                <a:cxn ang="0">
                  <a:pos x="connsiteX1" y="connsiteY1"/>
                </a:cxn>
              </a:cxnLst>
              <a:rect l="l" t="t" r="r" b="b"/>
              <a:pathLst>
                <a:path w="238125" h="123825">
                  <a:moveTo>
                    <a:pt x="0" y="123825"/>
                  </a:moveTo>
                  <a:lnTo>
                    <a:pt x="238125" y="0"/>
                  </a:lnTo>
                </a:path>
              </a:pathLst>
            </a:custGeom>
            <a:ln w="9525" cap="rnd">
              <a:solidFill>
                <a:srgbClr val="427755"/>
              </a:solidFill>
              <a:prstDash val="solid"/>
              <a:round/>
            </a:ln>
          </p:spPr>
          <p:txBody>
            <a:bodyPr rtlCol="0" anchor="ctr"/>
            <a:lstStyle/>
            <a:p>
              <a:endParaRPr lang="zh-CN" altLang="en-US">
                <a:cs typeface="+mn-ea"/>
                <a:sym typeface="+mn-lt"/>
              </a:endParaRPr>
            </a:p>
          </p:txBody>
        </p:sp>
        <p:sp>
          <p:nvSpPr>
            <p:cNvPr id="143" name="手繪多邊形 142">
              <a:extLst>
                <a:ext uri="{FF2B5EF4-FFF2-40B4-BE49-F238E27FC236}">
                  <a16:creationId xmlns:a16="http://schemas.microsoft.com/office/drawing/2014/main" id="{C402BFA8-E955-9913-8309-B34C0BE750DC}"/>
                </a:ext>
              </a:extLst>
            </p:cNvPr>
            <p:cNvSpPr/>
            <p:nvPr/>
          </p:nvSpPr>
          <p:spPr>
            <a:xfrm flipH="1">
              <a:off x="6259068" y="3239071"/>
              <a:ext cx="7932" cy="227361"/>
            </a:xfrm>
            <a:custGeom>
              <a:avLst/>
              <a:gdLst>
                <a:gd name="connsiteX0" fmla="*/ 3090 w 7932"/>
                <a:gd name="connsiteY0" fmla="*/ -179 h 227361"/>
                <a:gd name="connsiteX1" fmla="*/ 6805 w 7932"/>
                <a:gd name="connsiteY1" fmla="*/ 227183 h 227361"/>
              </a:gdLst>
              <a:ahLst/>
              <a:cxnLst>
                <a:cxn ang="0">
                  <a:pos x="connsiteX0" y="connsiteY0"/>
                </a:cxn>
                <a:cxn ang="0">
                  <a:pos x="connsiteX1" y="connsiteY1"/>
                </a:cxn>
              </a:cxnLst>
              <a:rect l="l" t="t" r="r" b="b"/>
              <a:pathLst>
                <a:path w="7932" h="227361">
                  <a:moveTo>
                    <a:pt x="3090" y="-179"/>
                  </a:moveTo>
                  <a:cubicBezTo>
                    <a:pt x="3090" y="-179"/>
                    <a:pt x="-8530" y="140219"/>
                    <a:pt x="6805" y="227183"/>
                  </a:cubicBezTo>
                </a:path>
              </a:pathLst>
            </a:custGeom>
            <a:noFill/>
            <a:ln w="9525" cap="rnd">
              <a:solidFill>
                <a:srgbClr val="427755"/>
              </a:solidFill>
              <a:prstDash val="solid"/>
              <a:round/>
            </a:ln>
          </p:spPr>
          <p:txBody>
            <a:bodyPr rtlCol="0" anchor="ctr"/>
            <a:lstStyle/>
            <a:p>
              <a:endParaRPr lang="zh-CN" altLang="en-US">
                <a:cs typeface="+mn-ea"/>
                <a:sym typeface="+mn-lt"/>
              </a:endParaRPr>
            </a:p>
          </p:txBody>
        </p:sp>
        <p:sp>
          <p:nvSpPr>
            <p:cNvPr id="144" name="手繪多邊形 143">
              <a:extLst>
                <a:ext uri="{FF2B5EF4-FFF2-40B4-BE49-F238E27FC236}">
                  <a16:creationId xmlns:a16="http://schemas.microsoft.com/office/drawing/2014/main" id="{236AC817-02C4-632B-2098-221144E8B051}"/>
                </a:ext>
              </a:extLst>
            </p:cNvPr>
            <p:cNvSpPr/>
            <p:nvPr/>
          </p:nvSpPr>
          <p:spPr>
            <a:xfrm flipH="1">
              <a:off x="4681632" y="5318188"/>
              <a:ext cx="1930717" cy="187070"/>
            </a:xfrm>
            <a:custGeom>
              <a:avLst/>
              <a:gdLst>
                <a:gd name="connsiteX0" fmla="*/ 1929590 w 1930717"/>
                <a:gd name="connsiteY0" fmla="*/ 93356 h 187070"/>
                <a:gd name="connsiteX1" fmla="*/ 964231 w 1930717"/>
                <a:gd name="connsiteY1" fmla="*/ 186892 h 187070"/>
                <a:gd name="connsiteX2" fmla="*/ -1128 w 1930717"/>
                <a:gd name="connsiteY2" fmla="*/ 93356 h 187070"/>
                <a:gd name="connsiteX3" fmla="*/ 964231 w 1930717"/>
                <a:gd name="connsiteY3" fmla="*/ -179 h 187070"/>
                <a:gd name="connsiteX4" fmla="*/ 1929590 w 1930717"/>
                <a:gd name="connsiteY4" fmla="*/ 93356 h 18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717" h="187070">
                  <a:moveTo>
                    <a:pt x="1929590" y="93356"/>
                  </a:moveTo>
                  <a:cubicBezTo>
                    <a:pt x="1929590" y="144982"/>
                    <a:pt x="1497345" y="186892"/>
                    <a:pt x="964231" y="186892"/>
                  </a:cubicBezTo>
                  <a:cubicBezTo>
                    <a:pt x="431117" y="186892"/>
                    <a:pt x="-1128" y="144982"/>
                    <a:pt x="-1128" y="93356"/>
                  </a:cubicBezTo>
                  <a:cubicBezTo>
                    <a:pt x="-1128" y="41731"/>
                    <a:pt x="431117" y="-179"/>
                    <a:pt x="964231" y="-179"/>
                  </a:cubicBezTo>
                  <a:cubicBezTo>
                    <a:pt x="1497345" y="-179"/>
                    <a:pt x="1929590" y="41731"/>
                    <a:pt x="1929590" y="93356"/>
                  </a:cubicBezTo>
                  <a:close/>
                </a:path>
              </a:pathLst>
            </a:custGeom>
            <a:solidFill>
              <a:srgbClr val="1D262D">
                <a:alpha val="10000"/>
              </a:srgbClr>
            </a:solidFill>
            <a:ln w="9525" cap="flat">
              <a:noFill/>
              <a:prstDash val="solid"/>
              <a:miter/>
            </a:ln>
          </p:spPr>
          <p:txBody>
            <a:bodyPr rtlCol="0" anchor="ctr"/>
            <a:lstStyle/>
            <a:p>
              <a:endParaRPr lang="zh-CN" altLang="en-US">
                <a:cs typeface="+mn-ea"/>
                <a:sym typeface="+mn-lt"/>
              </a:endParaRPr>
            </a:p>
          </p:txBody>
        </p:sp>
        <p:sp>
          <p:nvSpPr>
            <p:cNvPr id="145" name="手繪多邊形 144">
              <a:extLst>
                <a:ext uri="{FF2B5EF4-FFF2-40B4-BE49-F238E27FC236}">
                  <a16:creationId xmlns:a16="http://schemas.microsoft.com/office/drawing/2014/main" id="{089CF0CD-8184-E56F-D448-FDD65EE4F564}"/>
                </a:ext>
              </a:extLst>
            </p:cNvPr>
            <p:cNvSpPr/>
            <p:nvPr/>
          </p:nvSpPr>
          <p:spPr>
            <a:xfrm flipH="1">
              <a:off x="5115617" y="2050549"/>
              <a:ext cx="1246432" cy="1163806"/>
            </a:xfrm>
            <a:custGeom>
              <a:avLst/>
              <a:gdLst>
                <a:gd name="connsiteX0" fmla="*/ 770318 w 1246432"/>
                <a:gd name="connsiteY0" fmla="*/ 18959 h 1163806"/>
                <a:gd name="connsiteX1" fmla="*/ 274256 w 1246432"/>
                <a:gd name="connsiteY1" fmla="*/ 95159 h 1163806"/>
                <a:gd name="connsiteX2" fmla="*/ 20701 w 1246432"/>
                <a:gd name="connsiteY2" fmla="*/ 504734 h 1163806"/>
                <a:gd name="connsiteX3" fmla="*/ 9937 w 1246432"/>
                <a:gd name="connsiteY3" fmla="*/ 775149 h 1163806"/>
                <a:gd name="connsiteX4" fmla="*/ 222155 w 1246432"/>
                <a:gd name="connsiteY4" fmla="*/ 1049278 h 1163806"/>
                <a:gd name="connsiteX5" fmla="*/ 662114 w 1246432"/>
                <a:gd name="connsiteY5" fmla="*/ 1163578 h 1163806"/>
                <a:gd name="connsiteX6" fmla="*/ 984250 w 1246432"/>
                <a:gd name="connsiteY6" fmla="*/ 1073662 h 1163806"/>
                <a:gd name="connsiteX7" fmla="*/ 1184941 w 1246432"/>
                <a:gd name="connsiteY7" fmla="*/ 832775 h 1163806"/>
                <a:gd name="connsiteX8" fmla="*/ 1244854 w 1246432"/>
                <a:gd name="connsiteY8" fmla="*/ 489875 h 1163806"/>
                <a:gd name="connsiteX9" fmla="*/ 1120361 w 1246432"/>
                <a:gd name="connsiteY9" fmla="*/ 185837 h 1163806"/>
                <a:gd name="connsiteX10" fmla="*/ 770318 w 1246432"/>
                <a:gd name="connsiteY10" fmla="*/ 19817 h 11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6432" h="1163806">
                  <a:moveTo>
                    <a:pt x="770318" y="18959"/>
                  </a:moveTo>
                  <a:cubicBezTo>
                    <a:pt x="602583" y="-19141"/>
                    <a:pt x="416083" y="-3615"/>
                    <a:pt x="274256" y="95159"/>
                  </a:cubicBezTo>
                  <a:cubicBezTo>
                    <a:pt x="123285" y="199934"/>
                    <a:pt x="61373" y="324902"/>
                    <a:pt x="20701" y="504734"/>
                  </a:cubicBezTo>
                  <a:cubicBezTo>
                    <a:pt x="-9494" y="638084"/>
                    <a:pt x="-3589" y="716570"/>
                    <a:pt x="9937" y="775149"/>
                  </a:cubicBezTo>
                  <a:cubicBezTo>
                    <a:pt x="40417" y="907166"/>
                    <a:pt x="106235" y="980603"/>
                    <a:pt x="222155" y="1049278"/>
                  </a:cubicBezTo>
                  <a:cubicBezTo>
                    <a:pt x="338073" y="1117954"/>
                    <a:pt x="527525" y="1161197"/>
                    <a:pt x="662114" y="1163578"/>
                  </a:cubicBezTo>
                  <a:cubicBezTo>
                    <a:pt x="775271" y="1165388"/>
                    <a:pt x="879094" y="1116620"/>
                    <a:pt x="984250" y="1073662"/>
                  </a:cubicBezTo>
                  <a:cubicBezTo>
                    <a:pt x="1076547" y="1036039"/>
                    <a:pt x="1164462" y="892687"/>
                    <a:pt x="1184941" y="832775"/>
                  </a:cubicBezTo>
                  <a:cubicBezTo>
                    <a:pt x="1235424" y="685138"/>
                    <a:pt x="1247997" y="583220"/>
                    <a:pt x="1244854" y="489875"/>
                  </a:cubicBezTo>
                  <a:cubicBezTo>
                    <a:pt x="1240853" y="374337"/>
                    <a:pt x="1206754" y="278992"/>
                    <a:pt x="1120361" y="185837"/>
                  </a:cubicBezTo>
                  <a:cubicBezTo>
                    <a:pt x="1026254" y="84110"/>
                    <a:pt x="881379" y="45248"/>
                    <a:pt x="770318" y="19817"/>
                  </a:cubicBezTo>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46" name="手繪多邊形 145">
              <a:extLst>
                <a:ext uri="{FF2B5EF4-FFF2-40B4-BE49-F238E27FC236}">
                  <a16:creationId xmlns:a16="http://schemas.microsoft.com/office/drawing/2014/main" id="{C38A6A96-8F28-D4B5-CFCA-821B9B99E13D}"/>
                </a:ext>
              </a:extLst>
            </p:cNvPr>
            <p:cNvSpPr/>
            <p:nvPr/>
          </p:nvSpPr>
          <p:spPr>
            <a:xfrm flipH="1">
              <a:off x="5671800" y="3047229"/>
              <a:ext cx="386372" cy="316509"/>
            </a:xfrm>
            <a:custGeom>
              <a:avLst/>
              <a:gdLst>
                <a:gd name="connsiteX0" fmla="*/ 1812 w 386372"/>
                <a:gd name="connsiteY0" fmla="*/ 113843 h 316509"/>
                <a:gd name="connsiteX1" fmla="*/ 148496 w 386372"/>
                <a:gd name="connsiteY1" fmla="*/ 311106 h 316509"/>
                <a:gd name="connsiteX2" fmla="*/ 384050 w 386372"/>
                <a:gd name="connsiteY2" fmla="*/ 173184 h 316509"/>
                <a:gd name="connsiteX3" fmla="*/ 333853 w 386372"/>
                <a:gd name="connsiteY3" fmla="*/ 40787 h 316509"/>
                <a:gd name="connsiteX4" fmla="*/ 1812 w 386372"/>
                <a:gd name="connsiteY4" fmla="*/ 113843 h 316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372" h="316509">
                  <a:moveTo>
                    <a:pt x="1812" y="113843"/>
                  </a:moveTo>
                  <a:cubicBezTo>
                    <a:pt x="-16477" y="185376"/>
                    <a:pt x="52770" y="287484"/>
                    <a:pt x="148496" y="311106"/>
                  </a:cubicBezTo>
                  <a:cubicBezTo>
                    <a:pt x="252414" y="336633"/>
                    <a:pt x="369477" y="265100"/>
                    <a:pt x="384050" y="173184"/>
                  </a:cubicBezTo>
                  <a:cubicBezTo>
                    <a:pt x="390336" y="123454"/>
                    <a:pt x="371572" y="73829"/>
                    <a:pt x="333853" y="40787"/>
                  </a:cubicBezTo>
                  <a:cubicBezTo>
                    <a:pt x="238317" y="-42367"/>
                    <a:pt x="28101" y="10688"/>
                    <a:pt x="1812" y="113843"/>
                  </a:cubicBezTo>
                  <a:close/>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47" name="手繪多邊形 146">
              <a:extLst>
                <a:ext uri="{FF2B5EF4-FFF2-40B4-BE49-F238E27FC236}">
                  <a16:creationId xmlns:a16="http://schemas.microsoft.com/office/drawing/2014/main" id="{72373DA9-F791-8985-A74C-31C76A27D345}"/>
                </a:ext>
              </a:extLst>
            </p:cNvPr>
            <p:cNvSpPr/>
            <p:nvPr/>
          </p:nvSpPr>
          <p:spPr>
            <a:xfrm flipH="1">
              <a:off x="5300305" y="2224494"/>
              <a:ext cx="974264" cy="989902"/>
            </a:xfrm>
            <a:custGeom>
              <a:avLst/>
              <a:gdLst>
                <a:gd name="connsiteX0" fmla="*/ 11136 w 974264"/>
                <a:gd name="connsiteY0" fmla="*/ 411942 h 989902"/>
                <a:gd name="connsiteX1" fmla="*/ 570825 w 974264"/>
                <a:gd name="connsiteY1" fmla="*/ 6939 h 989902"/>
                <a:gd name="connsiteX2" fmla="*/ 965731 w 974264"/>
                <a:gd name="connsiteY2" fmla="*/ 573772 h 989902"/>
                <a:gd name="connsiteX3" fmla="*/ 406042 w 974264"/>
                <a:gd name="connsiteY3" fmla="*/ 978775 h 989902"/>
                <a:gd name="connsiteX4" fmla="*/ 11136 w 974264"/>
                <a:gd name="connsiteY4" fmla="*/ 411942 h 989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264" h="989902">
                  <a:moveTo>
                    <a:pt x="11136" y="411942"/>
                  </a:moveTo>
                  <a:cubicBezTo>
                    <a:pt x="56569" y="143623"/>
                    <a:pt x="298791" y="-39162"/>
                    <a:pt x="570825" y="6939"/>
                  </a:cubicBezTo>
                  <a:cubicBezTo>
                    <a:pt x="842859" y="53040"/>
                    <a:pt x="1011261" y="305357"/>
                    <a:pt x="965731" y="573772"/>
                  </a:cubicBezTo>
                  <a:cubicBezTo>
                    <a:pt x="920201" y="842186"/>
                    <a:pt x="746656" y="1039163"/>
                    <a:pt x="406042" y="978775"/>
                  </a:cubicBezTo>
                  <a:cubicBezTo>
                    <a:pt x="36091" y="916100"/>
                    <a:pt x="-34394" y="680356"/>
                    <a:pt x="11136" y="411942"/>
                  </a:cubicBezTo>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48" name="手繪多邊形 147">
              <a:extLst>
                <a:ext uri="{FF2B5EF4-FFF2-40B4-BE49-F238E27FC236}">
                  <a16:creationId xmlns:a16="http://schemas.microsoft.com/office/drawing/2014/main" id="{BCF6677A-99DF-EB0D-14ED-2EC85A151552}"/>
                </a:ext>
              </a:extLst>
            </p:cNvPr>
            <p:cNvSpPr/>
            <p:nvPr/>
          </p:nvSpPr>
          <p:spPr>
            <a:xfrm flipH="1">
              <a:off x="6164649" y="2560995"/>
              <a:ext cx="217483" cy="243130"/>
            </a:xfrm>
            <a:custGeom>
              <a:avLst/>
              <a:gdLst>
                <a:gd name="connsiteX0" fmla="*/ 213473 w 217483"/>
                <a:gd name="connsiteY0" fmla="*/ 152213 h 243130"/>
                <a:gd name="connsiteX1" fmla="*/ 182707 w 217483"/>
                <a:gd name="connsiteY1" fmla="*/ 31721 h 243130"/>
                <a:gd name="connsiteX2" fmla="*/ 52024 w 217483"/>
                <a:gd name="connsiteY2" fmla="*/ 15815 h 243130"/>
                <a:gd name="connsiteX3" fmla="*/ -174 w 217483"/>
                <a:gd name="connsiteY3" fmla="*/ 129162 h 243130"/>
                <a:gd name="connsiteX4" fmla="*/ 41546 w 217483"/>
                <a:gd name="connsiteY4" fmla="*/ 209172 h 243130"/>
                <a:gd name="connsiteX5" fmla="*/ 154513 w 217483"/>
                <a:gd name="connsiteY5" fmla="*/ 239938 h 243130"/>
                <a:gd name="connsiteX6" fmla="*/ 213473 w 217483"/>
                <a:gd name="connsiteY6" fmla="*/ 152213 h 24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483" h="243130">
                  <a:moveTo>
                    <a:pt x="213473" y="152213"/>
                  </a:moveTo>
                  <a:cubicBezTo>
                    <a:pt x="222998" y="111160"/>
                    <a:pt x="207948" y="64011"/>
                    <a:pt x="182707" y="31721"/>
                  </a:cubicBezTo>
                  <a:cubicBezTo>
                    <a:pt x="154132" y="-4474"/>
                    <a:pt x="90124" y="-9998"/>
                    <a:pt x="52024" y="15815"/>
                  </a:cubicBezTo>
                  <a:cubicBezTo>
                    <a:pt x="14400" y="40494"/>
                    <a:pt x="-5888" y="84499"/>
                    <a:pt x="-174" y="129162"/>
                  </a:cubicBezTo>
                  <a:cubicBezTo>
                    <a:pt x="3732" y="159966"/>
                    <a:pt x="18496" y="188360"/>
                    <a:pt x="41546" y="209172"/>
                  </a:cubicBezTo>
                  <a:cubicBezTo>
                    <a:pt x="71836" y="237452"/>
                    <a:pt x="114126" y="248958"/>
                    <a:pt x="154513" y="239938"/>
                  </a:cubicBezTo>
                  <a:cubicBezTo>
                    <a:pt x="183088" y="232985"/>
                    <a:pt x="204520" y="192313"/>
                    <a:pt x="213473" y="152213"/>
                  </a:cubicBezTo>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49" name="手繪多邊形 148">
              <a:extLst>
                <a:ext uri="{FF2B5EF4-FFF2-40B4-BE49-F238E27FC236}">
                  <a16:creationId xmlns:a16="http://schemas.microsoft.com/office/drawing/2014/main" id="{D37DD875-8FDC-8560-04C0-F4A3489157E4}"/>
                </a:ext>
              </a:extLst>
            </p:cNvPr>
            <p:cNvSpPr/>
            <p:nvPr/>
          </p:nvSpPr>
          <p:spPr>
            <a:xfrm flipH="1">
              <a:off x="6023790" y="2709130"/>
              <a:ext cx="197921" cy="197964"/>
            </a:xfrm>
            <a:custGeom>
              <a:avLst/>
              <a:gdLst>
                <a:gd name="connsiteX0" fmla="*/ 282 w 197921"/>
                <a:gd name="connsiteY0" fmla="*/ 82087 h 197964"/>
                <a:gd name="connsiteX1" fmla="*/ 114582 w 197921"/>
                <a:gd name="connsiteY1" fmla="*/ 1258 h 197964"/>
                <a:gd name="connsiteX2" fmla="*/ 195354 w 197921"/>
                <a:gd name="connsiteY2" fmla="*/ 115520 h 197964"/>
                <a:gd name="connsiteX3" fmla="*/ 81340 w 197921"/>
                <a:gd name="connsiteY3" fmla="*/ 196387 h 197964"/>
                <a:gd name="connsiteX4" fmla="*/ 282 w 197921"/>
                <a:gd name="connsiteY4" fmla="*/ 82316 h 197964"/>
                <a:gd name="connsiteX5" fmla="*/ 282 w 197921"/>
                <a:gd name="connsiteY5" fmla="*/ 82087 h 19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21" h="197964">
                  <a:moveTo>
                    <a:pt x="282" y="82087"/>
                  </a:moveTo>
                  <a:cubicBezTo>
                    <a:pt x="9522" y="28214"/>
                    <a:pt x="60672" y="-7971"/>
                    <a:pt x="114582" y="1258"/>
                  </a:cubicBezTo>
                  <a:cubicBezTo>
                    <a:pt x="168399" y="10498"/>
                    <a:pt x="204594" y="61656"/>
                    <a:pt x="195354" y="115520"/>
                  </a:cubicBezTo>
                  <a:cubicBezTo>
                    <a:pt x="186115" y="169308"/>
                    <a:pt x="135157" y="205474"/>
                    <a:pt x="81340" y="196387"/>
                  </a:cubicBezTo>
                  <a:cubicBezTo>
                    <a:pt x="27430" y="187282"/>
                    <a:pt x="-8861" y="136218"/>
                    <a:pt x="282" y="82316"/>
                  </a:cubicBezTo>
                  <a:cubicBezTo>
                    <a:pt x="282" y="82240"/>
                    <a:pt x="282" y="82164"/>
                    <a:pt x="282" y="82087"/>
                  </a:cubicBezTo>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50" name="手繪多邊形 149">
              <a:extLst>
                <a:ext uri="{FF2B5EF4-FFF2-40B4-BE49-F238E27FC236}">
                  <a16:creationId xmlns:a16="http://schemas.microsoft.com/office/drawing/2014/main" id="{87096841-A366-EB4E-9923-75C9A4469600}"/>
                </a:ext>
              </a:extLst>
            </p:cNvPr>
            <p:cNvSpPr/>
            <p:nvPr/>
          </p:nvSpPr>
          <p:spPr>
            <a:xfrm flipH="1">
              <a:off x="5469625" y="2803141"/>
              <a:ext cx="197921" cy="197964"/>
            </a:xfrm>
            <a:custGeom>
              <a:avLst/>
              <a:gdLst>
                <a:gd name="connsiteX0" fmla="*/ 282 w 197921"/>
                <a:gd name="connsiteY0" fmla="*/ 82087 h 197964"/>
                <a:gd name="connsiteX1" fmla="*/ 114582 w 197921"/>
                <a:gd name="connsiteY1" fmla="*/ 1258 h 197964"/>
                <a:gd name="connsiteX2" fmla="*/ 195354 w 197921"/>
                <a:gd name="connsiteY2" fmla="*/ 115520 h 197964"/>
                <a:gd name="connsiteX3" fmla="*/ 81340 w 197921"/>
                <a:gd name="connsiteY3" fmla="*/ 196387 h 197964"/>
                <a:gd name="connsiteX4" fmla="*/ 282 w 197921"/>
                <a:gd name="connsiteY4" fmla="*/ 82316 h 197964"/>
                <a:gd name="connsiteX5" fmla="*/ 282 w 197921"/>
                <a:gd name="connsiteY5" fmla="*/ 82087 h 19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21" h="197964">
                  <a:moveTo>
                    <a:pt x="282" y="82087"/>
                  </a:moveTo>
                  <a:cubicBezTo>
                    <a:pt x="9521" y="28214"/>
                    <a:pt x="60671" y="-7971"/>
                    <a:pt x="114582" y="1258"/>
                  </a:cubicBezTo>
                  <a:cubicBezTo>
                    <a:pt x="168399" y="10498"/>
                    <a:pt x="204593" y="61656"/>
                    <a:pt x="195354" y="115520"/>
                  </a:cubicBezTo>
                  <a:cubicBezTo>
                    <a:pt x="186115" y="169308"/>
                    <a:pt x="135157" y="205474"/>
                    <a:pt x="81340" y="196387"/>
                  </a:cubicBezTo>
                  <a:cubicBezTo>
                    <a:pt x="27428" y="187282"/>
                    <a:pt x="-8861" y="136218"/>
                    <a:pt x="282" y="82316"/>
                  </a:cubicBezTo>
                  <a:cubicBezTo>
                    <a:pt x="282" y="82240"/>
                    <a:pt x="282" y="82164"/>
                    <a:pt x="282" y="82087"/>
                  </a:cubicBezTo>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51" name="手繪多邊形 150">
              <a:extLst>
                <a:ext uri="{FF2B5EF4-FFF2-40B4-BE49-F238E27FC236}">
                  <a16:creationId xmlns:a16="http://schemas.microsoft.com/office/drawing/2014/main" id="{057CB6A3-F2AB-BAFB-AAC3-739EB5399AB3}"/>
                </a:ext>
              </a:extLst>
            </p:cNvPr>
            <p:cNvSpPr/>
            <p:nvPr/>
          </p:nvSpPr>
          <p:spPr>
            <a:xfrm flipH="1">
              <a:off x="5811933" y="2734815"/>
              <a:ext cx="73667" cy="46406"/>
            </a:xfrm>
            <a:custGeom>
              <a:avLst/>
              <a:gdLst>
                <a:gd name="connsiteX0" fmla="*/ 4785 w 73667"/>
                <a:gd name="connsiteY0" fmla="*/ 38210 h 46406"/>
                <a:gd name="connsiteX1" fmla="*/ 4785 w 73667"/>
                <a:gd name="connsiteY1" fmla="*/ 38210 h 46406"/>
                <a:gd name="connsiteX2" fmla="*/ -929 w 73667"/>
                <a:gd name="connsiteY2" fmla="*/ 29075 h 46406"/>
                <a:gd name="connsiteX3" fmla="*/ -834 w 73667"/>
                <a:gd name="connsiteY3" fmla="*/ 28685 h 46406"/>
                <a:gd name="connsiteX4" fmla="*/ 40790 w 73667"/>
                <a:gd name="connsiteY4" fmla="*/ 110 h 46406"/>
                <a:gd name="connsiteX5" fmla="*/ 41552 w 73667"/>
                <a:gd name="connsiteY5" fmla="*/ 110 h 46406"/>
                <a:gd name="connsiteX6" fmla="*/ 72508 w 73667"/>
                <a:gd name="connsiteY6" fmla="*/ 39162 h 46406"/>
                <a:gd name="connsiteX7" fmla="*/ 64412 w 73667"/>
                <a:gd name="connsiteY7" fmla="*/ 46211 h 46406"/>
                <a:gd name="connsiteX8" fmla="*/ 57364 w 73667"/>
                <a:gd name="connsiteY8" fmla="*/ 38248 h 46406"/>
                <a:gd name="connsiteX9" fmla="*/ 57364 w 73667"/>
                <a:gd name="connsiteY9" fmla="*/ 38114 h 46406"/>
                <a:gd name="connsiteX10" fmla="*/ 36980 w 73667"/>
                <a:gd name="connsiteY10" fmla="*/ 14626 h 46406"/>
                <a:gd name="connsiteX11" fmla="*/ 13930 w 73667"/>
                <a:gd name="connsiteY11" fmla="*/ 31828 h 46406"/>
                <a:gd name="connsiteX12" fmla="*/ 5358 w 73667"/>
                <a:gd name="connsiteY12" fmla="*/ 38305 h 46406"/>
                <a:gd name="connsiteX13" fmla="*/ 4785 w 73667"/>
                <a:gd name="connsiteY13" fmla="*/ 38210 h 4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667" h="46406">
                  <a:moveTo>
                    <a:pt x="4785" y="38210"/>
                  </a:moveTo>
                  <a:lnTo>
                    <a:pt x="4785" y="38210"/>
                  </a:lnTo>
                  <a:cubicBezTo>
                    <a:pt x="690" y="37267"/>
                    <a:pt x="-1882" y="33181"/>
                    <a:pt x="-929" y="29075"/>
                  </a:cubicBezTo>
                  <a:cubicBezTo>
                    <a:pt x="-929" y="28942"/>
                    <a:pt x="-834" y="28818"/>
                    <a:pt x="-834" y="28685"/>
                  </a:cubicBezTo>
                  <a:cubicBezTo>
                    <a:pt x="3833" y="10016"/>
                    <a:pt x="21645" y="-2243"/>
                    <a:pt x="40790" y="110"/>
                  </a:cubicBezTo>
                  <a:lnTo>
                    <a:pt x="41552" y="110"/>
                  </a:lnTo>
                  <a:cubicBezTo>
                    <a:pt x="60126" y="3643"/>
                    <a:pt x="73271" y="20264"/>
                    <a:pt x="72508" y="39162"/>
                  </a:cubicBezTo>
                  <a:cubicBezTo>
                    <a:pt x="72223" y="43334"/>
                    <a:pt x="68604" y="46487"/>
                    <a:pt x="64412" y="46211"/>
                  </a:cubicBezTo>
                  <a:cubicBezTo>
                    <a:pt x="60222" y="45963"/>
                    <a:pt x="57078" y="42391"/>
                    <a:pt x="57364" y="38248"/>
                  </a:cubicBezTo>
                  <a:cubicBezTo>
                    <a:pt x="57364" y="38200"/>
                    <a:pt x="57364" y="38162"/>
                    <a:pt x="57364" y="38114"/>
                  </a:cubicBezTo>
                  <a:cubicBezTo>
                    <a:pt x="58221" y="25989"/>
                    <a:pt x="49077" y="15474"/>
                    <a:pt x="36980" y="14626"/>
                  </a:cubicBezTo>
                  <a:cubicBezTo>
                    <a:pt x="26121" y="13854"/>
                    <a:pt x="16312" y="21179"/>
                    <a:pt x="13930" y="31828"/>
                  </a:cubicBezTo>
                  <a:cubicBezTo>
                    <a:pt x="13358" y="35990"/>
                    <a:pt x="9453" y="38895"/>
                    <a:pt x="5358" y="38305"/>
                  </a:cubicBezTo>
                  <a:cubicBezTo>
                    <a:pt x="5167" y="38276"/>
                    <a:pt x="4976" y="38248"/>
                    <a:pt x="4785" y="38210"/>
                  </a:cubicBezTo>
                  <a:close/>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52" name="手繪多邊形 151">
              <a:extLst>
                <a:ext uri="{FF2B5EF4-FFF2-40B4-BE49-F238E27FC236}">
                  <a16:creationId xmlns:a16="http://schemas.microsoft.com/office/drawing/2014/main" id="{DF178807-B991-B88C-730D-94BF21B17C80}"/>
                </a:ext>
              </a:extLst>
            </p:cNvPr>
            <p:cNvSpPr/>
            <p:nvPr/>
          </p:nvSpPr>
          <p:spPr>
            <a:xfrm flipH="1">
              <a:off x="5194682" y="2205312"/>
              <a:ext cx="1068270" cy="668011"/>
            </a:xfrm>
            <a:custGeom>
              <a:avLst/>
              <a:gdLst>
                <a:gd name="connsiteX0" fmla="*/ 1065843 w 1068270"/>
                <a:gd name="connsiteY0" fmla="*/ 376831 h 668011"/>
                <a:gd name="connsiteX1" fmla="*/ 907156 w 1068270"/>
                <a:gd name="connsiteY1" fmla="*/ 112798 h 668011"/>
                <a:gd name="connsiteX2" fmla="*/ 779711 w 1068270"/>
                <a:gd name="connsiteY2" fmla="*/ 56410 h 668011"/>
                <a:gd name="connsiteX3" fmla="*/ 562161 w 1068270"/>
                <a:gd name="connsiteY3" fmla="*/ 11261 h 668011"/>
                <a:gd name="connsiteX4" fmla="*/ 363374 w 1068270"/>
                <a:gd name="connsiteY4" fmla="*/ 2403 h 668011"/>
                <a:gd name="connsiteX5" fmla="*/ 177446 w 1068270"/>
                <a:gd name="connsiteY5" fmla="*/ 68030 h 668011"/>
                <a:gd name="connsiteX6" fmla="*/ 25046 w 1068270"/>
                <a:gd name="connsiteY6" fmla="*/ 251672 h 668011"/>
                <a:gd name="connsiteX7" fmla="*/ -767 w 1068270"/>
                <a:gd name="connsiteY7" fmla="*/ 382165 h 668011"/>
                <a:gd name="connsiteX8" fmla="*/ 21903 w 1068270"/>
                <a:gd name="connsiteY8" fmla="*/ 509419 h 668011"/>
                <a:gd name="connsiteX9" fmla="*/ 27332 w 1068270"/>
                <a:gd name="connsiteY9" fmla="*/ 513324 h 668011"/>
                <a:gd name="connsiteX10" fmla="*/ 27332 w 1068270"/>
                <a:gd name="connsiteY10" fmla="*/ 513324 h 668011"/>
                <a:gd name="connsiteX11" fmla="*/ 33905 w 1068270"/>
                <a:gd name="connsiteY11" fmla="*/ 510562 h 668011"/>
                <a:gd name="connsiteX12" fmla="*/ 84672 w 1068270"/>
                <a:gd name="connsiteY12" fmla="*/ 426742 h 668011"/>
                <a:gd name="connsiteX13" fmla="*/ 103722 w 1068270"/>
                <a:gd name="connsiteY13" fmla="*/ 391214 h 668011"/>
                <a:gd name="connsiteX14" fmla="*/ 181447 w 1068270"/>
                <a:gd name="connsiteY14" fmla="*/ 221002 h 668011"/>
                <a:gd name="connsiteX15" fmla="*/ 184208 w 1068270"/>
                <a:gd name="connsiteY15" fmla="*/ 214049 h 668011"/>
                <a:gd name="connsiteX16" fmla="*/ 176493 w 1068270"/>
                <a:gd name="connsiteY16" fmla="*/ 251672 h 668011"/>
                <a:gd name="connsiteX17" fmla="*/ 169636 w 1068270"/>
                <a:gd name="connsiteY17" fmla="*/ 286248 h 668011"/>
                <a:gd name="connsiteX18" fmla="*/ 175446 w 1068270"/>
                <a:gd name="connsiteY18" fmla="*/ 294916 h 668011"/>
                <a:gd name="connsiteX19" fmla="*/ 325940 w 1068270"/>
                <a:gd name="connsiteY19" fmla="*/ 320348 h 668011"/>
                <a:gd name="connsiteX20" fmla="*/ 333847 w 1068270"/>
                <a:gd name="connsiteY20" fmla="*/ 315299 h 668011"/>
                <a:gd name="connsiteX21" fmla="*/ 389282 w 1068270"/>
                <a:gd name="connsiteY21" fmla="*/ 197094 h 668011"/>
                <a:gd name="connsiteX22" fmla="*/ 387948 w 1068270"/>
                <a:gd name="connsiteY22" fmla="*/ 212144 h 668011"/>
                <a:gd name="connsiteX23" fmla="*/ 380804 w 1068270"/>
                <a:gd name="connsiteY23" fmla="*/ 323110 h 668011"/>
                <a:gd name="connsiteX24" fmla="*/ 387091 w 1068270"/>
                <a:gd name="connsiteY24" fmla="*/ 330730 h 668011"/>
                <a:gd name="connsiteX25" fmla="*/ 437288 w 1068270"/>
                <a:gd name="connsiteY25" fmla="*/ 339588 h 668011"/>
                <a:gd name="connsiteX26" fmla="*/ 550445 w 1068270"/>
                <a:gd name="connsiteY26" fmla="*/ 358638 h 668011"/>
                <a:gd name="connsiteX27" fmla="*/ 558636 w 1068270"/>
                <a:gd name="connsiteY27" fmla="*/ 353780 h 668011"/>
                <a:gd name="connsiteX28" fmla="*/ 578829 w 1068270"/>
                <a:gd name="connsiteY28" fmla="*/ 293392 h 668011"/>
                <a:gd name="connsiteX29" fmla="*/ 597879 w 1068270"/>
                <a:gd name="connsiteY29" fmla="*/ 233765 h 668011"/>
                <a:gd name="connsiteX30" fmla="*/ 600927 w 1068270"/>
                <a:gd name="connsiteY30" fmla="*/ 273294 h 668011"/>
                <a:gd name="connsiteX31" fmla="*/ 607881 w 1068270"/>
                <a:gd name="connsiteY31" fmla="*/ 362639 h 668011"/>
                <a:gd name="connsiteX32" fmla="*/ 613596 w 1068270"/>
                <a:gd name="connsiteY32" fmla="*/ 369401 h 668011"/>
                <a:gd name="connsiteX33" fmla="*/ 767330 w 1068270"/>
                <a:gd name="connsiteY33" fmla="*/ 395405 h 668011"/>
                <a:gd name="connsiteX34" fmla="*/ 775712 w 1068270"/>
                <a:gd name="connsiteY34" fmla="*/ 389404 h 668011"/>
                <a:gd name="connsiteX35" fmla="*/ 782665 w 1068270"/>
                <a:gd name="connsiteY35" fmla="*/ 348161 h 668011"/>
                <a:gd name="connsiteX36" fmla="*/ 793047 w 1068270"/>
                <a:gd name="connsiteY36" fmla="*/ 291011 h 668011"/>
                <a:gd name="connsiteX37" fmla="*/ 831147 w 1068270"/>
                <a:gd name="connsiteY37" fmla="*/ 479796 h 668011"/>
                <a:gd name="connsiteX38" fmla="*/ 934683 w 1068270"/>
                <a:gd name="connsiteY38" fmla="*/ 665248 h 668011"/>
                <a:gd name="connsiteX39" fmla="*/ 940684 w 1068270"/>
                <a:gd name="connsiteY39" fmla="*/ 667820 h 668011"/>
                <a:gd name="connsiteX40" fmla="*/ 946399 w 1068270"/>
                <a:gd name="connsiteY40" fmla="*/ 664772 h 668011"/>
                <a:gd name="connsiteX41" fmla="*/ 1065843 w 1068270"/>
                <a:gd name="connsiteY41" fmla="*/ 376831 h 66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8270" h="668011">
                  <a:moveTo>
                    <a:pt x="1065843" y="376831"/>
                  </a:moveTo>
                  <a:cubicBezTo>
                    <a:pt x="1054318" y="269770"/>
                    <a:pt x="996310" y="173205"/>
                    <a:pt x="907156" y="112798"/>
                  </a:cubicBezTo>
                  <a:cubicBezTo>
                    <a:pt x="867533" y="88042"/>
                    <a:pt x="824670" y="69059"/>
                    <a:pt x="779711" y="56410"/>
                  </a:cubicBezTo>
                  <a:cubicBezTo>
                    <a:pt x="708560" y="35436"/>
                    <a:pt x="635789" y="20339"/>
                    <a:pt x="562161" y="11261"/>
                  </a:cubicBezTo>
                  <a:cubicBezTo>
                    <a:pt x="502534" y="3165"/>
                    <a:pt x="432335" y="-4264"/>
                    <a:pt x="363374" y="2403"/>
                  </a:cubicBezTo>
                  <a:cubicBezTo>
                    <a:pt x="297271" y="10185"/>
                    <a:pt x="233739" y="32607"/>
                    <a:pt x="177446" y="68030"/>
                  </a:cubicBezTo>
                  <a:cubicBezTo>
                    <a:pt x="107533" y="110445"/>
                    <a:pt x="53811" y="175120"/>
                    <a:pt x="25046" y="251672"/>
                  </a:cubicBezTo>
                  <a:cubicBezTo>
                    <a:pt x="9997" y="293649"/>
                    <a:pt x="1329" y="337626"/>
                    <a:pt x="-767" y="382165"/>
                  </a:cubicBezTo>
                  <a:cubicBezTo>
                    <a:pt x="-2957" y="433314"/>
                    <a:pt x="4853" y="477415"/>
                    <a:pt x="21903" y="509419"/>
                  </a:cubicBezTo>
                  <a:cubicBezTo>
                    <a:pt x="22951" y="511505"/>
                    <a:pt x="25046" y="512953"/>
                    <a:pt x="27332" y="513324"/>
                  </a:cubicBezTo>
                  <a:lnTo>
                    <a:pt x="27332" y="513324"/>
                  </a:lnTo>
                  <a:cubicBezTo>
                    <a:pt x="29808" y="513553"/>
                    <a:pt x="32285" y="512515"/>
                    <a:pt x="33905" y="510562"/>
                  </a:cubicBezTo>
                  <a:cubicBezTo>
                    <a:pt x="53525" y="484349"/>
                    <a:pt x="70576" y="456279"/>
                    <a:pt x="84672" y="426742"/>
                  </a:cubicBezTo>
                  <a:cubicBezTo>
                    <a:pt x="92197" y="412359"/>
                    <a:pt x="98674" y="399977"/>
                    <a:pt x="103722" y="391214"/>
                  </a:cubicBezTo>
                  <a:cubicBezTo>
                    <a:pt x="131631" y="346541"/>
                    <a:pt x="152490" y="293868"/>
                    <a:pt x="181447" y="221002"/>
                  </a:cubicBezTo>
                  <a:cubicBezTo>
                    <a:pt x="182304" y="218716"/>
                    <a:pt x="183256" y="216335"/>
                    <a:pt x="184208" y="214049"/>
                  </a:cubicBezTo>
                  <a:cubicBezTo>
                    <a:pt x="181542" y="227193"/>
                    <a:pt x="178875" y="240147"/>
                    <a:pt x="176493" y="251672"/>
                  </a:cubicBezTo>
                  <a:cubicBezTo>
                    <a:pt x="173351" y="267008"/>
                    <a:pt x="170779" y="279104"/>
                    <a:pt x="169636" y="286248"/>
                  </a:cubicBezTo>
                  <a:cubicBezTo>
                    <a:pt x="168968" y="290220"/>
                    <a:pt x="171540" y="294011"/>
                    <a:pt x="175446" y="294916"/>
                  </a:cubicBezTo>
                  <a:cubicBezTo>
                    <a:pt x="225166" y="305898"/>
                    <a:pt x="275363" y="314385"/>
                    <a:pt x="325940" y="320348"/>
                  </a:cubicBezTo>
                  <a:cubicBezTo>
                    <a:pt x="329464" y="320748"/>
                    <a:pt x="332704" y="318643"/>
                    <a:pt x="333847" y="315299"/>
                  </a:cubicBezTo>
                  <a:cubicBezTo>
                    <a:pt x="349848" y="274771"/>
                    <a:pt x="368327" y="235289"/>
                    <a:pt x="389282" y="197094"/>
                  </a:cubicBezTo>
                  <a:cubicBezTo>
                    <a:pt x="389282" y="202238"/>
                    <a:pt x="388425" y="207191"/>
                    <a:pt x="387948" y="212144"/>
                  </a:cubicBezTo>
                  <a:cubicBezTo>
                    <a:pt x="384424" y="253292"/>
                    <a:pt x="381376" y="288344"/>
                    <a:pt x="380804" y="323110"/>
                  </a:cubicBezTo>
                  <a:cubicBezTo>
                    <a:pt x="380709" y="326872"/>
                    <a:pt x="383376" y="330149"/>
                    <a:pt x="387091" y="330730"/>
                  </a:cubicBezTo>
                  <a:cubicBezTo>
                    <a:pt x="402331" y="333302"/>
                    <a:pt x="419286" y="336350"/>
                    <a:pt x="437288" y="339588"/>
                  </a:cubicBezTo>
                  <a:cubicBezTo>
                    <a:pt x="474436" y="346160"/>
                    <a:pt x="516536" y="353590"/>
                    <a:pt x="550445" y="358638"/>
                  </a:cubicBezTo>
                  <a:cubicBezTo>
                    <a:pt x="553969" y="359133"/>
                    <a:pt x="557398" y="357114"/>
                    <a:pt x="558636" y="353780"/>
                  </a:cubicBezTo>
                  <a:cubicBezTo>
                    <a:pt x="564828" y="337302"/>
                    <a:pt x="571304" y="316919"/>
                    <a:pt x="578829" y="293392"/>
                  </a:cubicBezTo>
                  <a:cubicBezTo>
                    <a:pt x="584735" y="274342"/>
                    <a:pt x="591117" y="254435"/>
                    <a:pt x="597879" y="233765"/>
                  </a:cubicBezTo>
                  <a:cubicBezTo>
                    <a:pt x="598832" y="246434"/>
                    <a:pt x="599879" y="259673"/>
                    <a:pt x="600927" y="273294"/>
                  </a:cubicBezTo>
                  <a:cubicBezTo>
                    <a:pt x="603214" y="302345"/>
                    <a:pt x="605595" y="332921"/>
                    <a:pt x="607881" y="362639"/>
                  </a:cubicBezTo>
                  <a:cubicBezTo>
                    <a:pt x="608166" y="365868"/>
                    <a:pt x="610452" y="368573"/>
                    <a:pt x="613596" y="369401"/>
                  </a:cubicBezTo>
                  <a:cubicBezTo>
                    <a:pt x="647124" y="377783"/>
                    <a:pt x="716751" y="388451"/>
                    <a:pt x="767330" y="395405"/>
                  </a:cubicBezTo>
                  <a:cubicBezTo>
                    <a:pt x="771234" y="395928"/>
                    <a:pt x="774949" y="393309"/>
                    <a:pt x="775712" y="389404"/>
                  </a:cubicBezTo>
                  <a:cubicBezTo>
                    <a:pt x="778378" y="376164"/>
                    <a:pt x="780474" y="362543"/>
                    <a:pt x="782665" y="348161"/>
                  </a:cubicBezTo>
                  <a:cubicBezTo>
                    <a:pt x="785617" y="329111"/>
                    <a:pt x="788665" y="310061"/>
                    <a:pt x="793047" y="291011"/>
                  </a:cubicBezTo>
                  <a:cubicBezTo>
                    <a:pt x="798000" y="355257"/>
                    <a:pt x="810763" y="418655"/>
                    <a:pt x="831147" y="479796"/>
                  </a:cubicBezTo>
                  <a:cubicBezTo>
                    <a:pt x="855911" y="552758"/>
                    <a:pt x="901918" y="628386"/>
                    <a:pt x="934683" y="665248"/>
                  </a:cubicBezTo>
                  <a:cubicBezTo>
                    <a:pt x="936208" y="667001"/>
                    <a:pt x="938398" y="667953"/>
                    <a:pt x="940684" y="667820"/>
                  </a:cubicBezTo>
                  <a:cubicBezTo>
                    <a:pt x="942970" y="667715"/>
                    <a:pt x="945065" y="666600"/>
                    <a:pt x="946399" y="664772"/>
                  </a:cubicBezTo>
                  <a:cubicBezTo>
                    <a:pt x="1015836" y="571617"/>
                    <a:pt x="1076892" y="479320"/>
                    <a:pt x="1065843" y="376831"/>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53" name="手繪多邊形 152">
              <a:extLst>
                <a:ext uri="{FF2B5EF4-FFF2-40B4-BE49-F238E27FC236}">
                  <a16:creationId xmlns:a16="http://schemas.microsoft.com/office/drawing/2014/main" id="{A8A1280A-1331-B4AC-2639-8F5203AE297D}"/>
                </a:ext>
              </a:extLst>
            </p:cNvPr>
            <p:cNvSpPr/>
            <p:nvPr/>
          </p:nvSpPr>
          <p:spPr>
            <a:xfrm flipH="1">
              <a:off x="5944550" y="2639012"/>
              <a:ext cx="112834" cy="113178"/>
            </a:xfrm>
            <a:custGeom>
              <a:avLst/>
              <a:gdLst>
                <a:gd name="connsiteX0" fmla="*/ -24 w 112834"/>
                <a:gd name="connsiteY0" fmla="*/ 43810 h 113178"/>
                <a:gd name="connsiteX1" fmla="*/ 67699 w 112834"/>
                <a:gd name="connsiteY1" fmla="*/ 1253 h 113178"/>
                <a:gd name="connsiteX2" fmla="*/ 110276 w 112834"/>
                <a:gd name="connsiteY2" fmla="*/ 69013 h 113178"/>
                <a:gd name="connsiteX3" fmla="*/ 45696 w 112834"/>
                <a:gd name="connsiteY3" fmla="*/ 112200 h 113178"/>
                <a:gd name="connsiteX4" fmla="*/ -24 w 112834"/>
                <a:gd name="connsiteY4" fmla="*/ 43810 h 113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34" h="113178">
                  <a:moveTo>
                    <a:pt x="-24" y="43810"/>
                  </a:moveTo>
                  <a:cubicBezTo>
                    <a:pt x="6929" y="13349"/>
                    <a:pt x="37314" y="-5701"/>
                    <a:pt x="67699" y="1253"/>
                  </a:cubicBezTo>
                  <a:cubicBezTo>
                    <a:pt x="98179" y="8215"/>
                    <a:pt x="117229" y="38552"/>
                    <a:pt x="110276" y="69013"/>
                  </a:cubicBezTo>
                  <a:cubicBezTo>
                    <a:pt x="103608" y="98255"/>
                    <a:pt x="75223" y="117200"/>
                    <a:pt x="45696" y="112200"/>
                  </a:cubicBezTo>
                  <a:cubicBezTo>
                    <a:pt x="14264" y="105875"/>
                    <a:pt x="-6215" y="75309"/>
                    <a:pt x="-24" y="43810"/>
                  </a:cubicBezTo>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54" name="手繪多邊形 153">
              <a:extLst>
                <a:ext uri="{FF2B5EF4-FFF2-40B4-BE49-F238E27FC236}">
                  <a16:creationId xmlns:a16="http://schemas.microsoft.com/office/drawing/2014/main" id="{A68147D0-E247-1E71-1399-429504CEDDA6}"/>
                </a:ext>
              </a:extLst>
            </p:cNvPr>
            <p:cNvSpPr/>
            <p:nvPr/>
          </p:nvSpPr>
          <p:spPr>
            <a:xfrm flipH="1">
              <a:off x="5600922" y="2697232"/>
              <a:ext cx="112926" cy="113176"/>
            </a:xfrm>
            <a:custGeom>
              <a:avLst/>
              <a:gdLst>
                <a:gd name="connsiteX0" fmla="*/ 7 w 112926"/>
                <a:gd name="connsiteY0" fmla="*/ 43883 h 113176"/>
                <a:gd name="connsiteX1" fmla="*/ 67730 w 112926"/>
                <a:gd name="connsiteY1" fmla="*/ 1240 h 113176"/>
                <a:gd name="connsiteX2" fmla="*/ 110401 w 112926"/>
                <a:gd name="connsiteY2" fmla="*/ 68934 h 113176"/>
                <a:gd name="connsiteX3" fmla="*/ 45632 w 112926"/>
                <a:gd name="connsiteY3" fmla="*/ 112177 h 113176"/>
                <a:gd name="connsiteX4" fmla="*/ 7 w 112926"/>
                <a:gd name="connsiteY4" fmla="*/ 43883 h 113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26" h="113176">
                  <a:moveTo>
                    <a:pt x="7" y="43883"/>
                  </a:moveTo>
                  <a:cubicBezTo>
                    <a:pt x="6960" y="13412"/>
                    <a:pt x="37250" y="-5685"/>
                    <a:pt x="67730" y="1240"/>
                  </a:cubicBezTo>
                  <a:cubicBezTo>
                    <a:pt x="98210" y="8155"/>
                    <a:pt x="117260" y="38463"/>
                    <a:pt x="110401" y="68934"/>
                  </a:cubicBezTo>
                  <a:cubicBezTo>
                    <a:pt x="103734" y="98261"/>
                    <a:pt x="75255" y="117254"/>
                    <a:pt x="45632" y="112177"/>
                  </a:cubicBezTo>
                  <a:cubicBezTo>
                    <a:pt x="14199" y="105900"/>
                    <a:pt x="-6280" y="75335"/>
                    <a:pt x="7" y="43883"/>
                  </a:cubicBezTo>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55" name="手繪多邊形 154">
              <a:extLst>
                <a:ext uri="{FF2B5EF4-FFF2-40B4-BE49-F238E27FC236}">
                  <a16:creationId xmlns:a16="http://schemas.microsoft.com/office/drawing/2014/main" id="{5E39D347-9BD1-8DD9-2C7C-FD6D943A4D2E}"/>
                </a:ext>
              </a:extLst>
            </p:cNvPr>
            <p:cNvSpPr/>
            <p:nvPr/>
          </p:nvSpPr>
          <p:spPr>
            <a:xfrm flipH="1">
              <a:off x="6008464" y="2647549"/>
              <a:ext cx="73137" cy="22677"/>
            </a:xfrm>
            <a:custGeom>
              <a:avLst/>
              <a:gdLst>
                <a:gd name="connsiteX0" fmla="*/ 70580 w 73137"/>
                <a:gd name="connsiteY0" fmla="*/ 11842 h 22677"/>
                <a:gd name="connsiteX1" fmla="*/ 68104 w 73137"/>
                <a:gd name="connsiteY1" fmla="*/ 14033 h 22677"/>
                <a:gd name="connsiteX2" fmla="*/ 2190 w 73137"/>
                <a:gd name="connsiteY2" fmla="*/ 14033 h 22677"/>
                <a:gd name="connsiteX3" fmla="*/ 190 w 73137"/>
                <a:gd name="connsiteY3" fmla="*/ 3442 h 22677"/>
                <a:gd name="connsiteX4" fmla="*/ 9620 w 73137"/>
                <a:gd name="connsiteY4" fmla="*/ 793 h 22677"/>
                <a:gd name="connsiteX5" fmla="*/ 60674 w 73137"/>
                <a:gd name="connsiteY5" fmla="*/ 793 h 22677"/>
                <a:gd name="connsiteX6" fmla="*/ 71056 w 73137"/>
                <a:gd name="connsiteY6" fmla="*/ 3727 h 22677"/>
                <a:gd name="connsiteX7" fmla="*/ 71056 w 73137"/>
                <a:gd name="connsiteY7" fmla="*/ 3746 h 22677"/>
                <a:gd name="connsiteX8" fmla="*/ 70580 w 73137"/>
                <a:gd name="connsiteY8" fmla="*/ 11842 h 2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37" h="22677">
                  <a:moveTo>
                    <a:pt x="70580" y="11842"/>
                  </a:moveTo>
                  <a:cubicBezTo>
                    <a:pt x="69913" y="12738"/>
                    <a:pt x="69056" y="13490"/>
                    <a:pt x="68104" y="14033"/>
                  </a:cubicBezTo>
                  <a:cubicBezTo>
                    <a:pt x="47625" y="25320"/>
                    <a:pt x="22669" y="25320"/>
                    <a:pt x="2190" y="14033"/>
                  </a:cubicBezTo>
                  <a:cubicBezTo>
                    <a:pt x="-1239" y="11661"/>
                    <a:pt x="-2191" y="6918"/>
                    <a:pt x="190" y="3442"/>
                  </a:cubicBezTo>
                  <a:cubicBezTo>
                    <a:pt x="2285" y="393"/>
                    <a:pt x="6286" y="-731"/>
                    <a:pt x="9620" y="793"/>
                  </a:cubicBezTo>
                  <a:cubicBezTo>
                    <a:pt x="25526" y="9557"/>
                    <a:pt x="44767" y="9557"/>
                    <a:pt x="60674" y="793"/>
                  </a:cubicBezTo>
                  <a:cubicBezTo>
                    <a:pt x="64389" y="-1264"/>
                    <a:pt x="68960" y="50"/>
                    <a:pt x="71056" y="3727"/>
                  </a:cubicBezTo>
                  <a:cubicBezTo>
                    <a:pt x="71056" y="3727"/>
                    <a:pt x="71056" y="3737"/>
                    <a:pt x="71056" y="3746"/>
                  </a:cubicBezTo>
                  <a:cubicBezTo>
                    <a:pt x="72485" y="6318"/>
                    <a:pt x="72294" y="9452"/>
                    <a:pt x="70580" y="11842"/>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56" name="手繪多邊形 155">
              <a:extLst>
                <a:ext uri="{FF2B5EF4-FFF2-40B4-BE49-F238E27FC236}">
                  <a16:creationId xmlns:a16="http://schemas.microsoft.com/office/drawing/2014/main" id="{A89256ED-06EE-3ABE-4D17-6C0F28E68DDB}"/>
                </a:ext>
              </a:extLst>
            </p:cNvPr>
            <p:cNvSpPr/>
            <p:nvPr/>
          </p:nvSpPr>
          <p:spPr>
            <a:xfrm flipH="1">
              <a:off x="5564501" y="2719010"/>
              <a:ext cx="67253" cy="42114"/>
            </a:xfrm>
            <a:custGeom>
              <a:avLst/>
              <a:gdLst>
                <a:gd name="connsiteX0" fmla="*/ 61836 w 67253"/>
                <a:gd name="connsiteY0" fmla="*/ 41060 h 42114"/>
                <a:gd name="connsiteX1" fmla="*/ 58597 w 67253"/>
                <a:gd name="connsiteY1" fmla="*/ 41917 h 42114"/>
                <a:gd name="connsiteX2" fmla="*/ 114 w 67253"/>
                <a:gd name="connsiteY2" fmla="*/ 11533 h 42114"/>
                <a:gd name="connsiteX3" fmla="*/ 2304 w 67253"/>
                <a:gd name="connsiteY3" fmla="*/ 1055 h 42114"/>
                <a:gd name="connsiteX4" fmla="*/ 12782 w 67253"/>
                <a:gd name="connsiteY4" fmla="*/ 3246 h 42114"/>
                <a:gd name="connsiteX5" fmla="*/ 58121 w 67253"/>
                <a:gd name="connsiteY5" fmla="*/ 26773 h 42114"/>
                <a:gd name="connsiteX6" fmla="*/ 66123 w 67253"/>
                <a:gd name="connsiteY6" fmla="*/ 33840 h 42114"/>
                <a:gd name="connsiteX7" fmla="*/ 61836 w 67253"/>
                <a:gd name="connsiteY7" fmla="*/ 41060 h 4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53" h="42114">
                  <a:moveTo>
                    <a:pt x="61836" y="41060"/>
                  </a:moveTo>
                  <a:cubicBezTo>
                    <a:pt x="60788" y="41536"/>
                    <a:pt x="59740" y="41822"/>
                    <a:pt x="58597" y="41917"/>
                  </a:cubicBezTo>
                  <a:cubicBezTo>
                    <a:pt x="35166" y="42451"/>
                    <a:pt x="13163" y="30992"/>
                    <a:pt x="114" y="11533"/>
                  </a:cubicBezTo>
                  <a:cubicBezTo>
                    <a:pt x="-2172" y="8037"/>
                    <a:pt x="-1220" y="3341"/>
                    <a:pt x="2304" y="1055"/>
                  </a:cubicBezTo>
                  <a:cubicBezTo>
                    <a:pt x="5829" y="-1231"/>
                    <a:pt x="10496" y="-250"/>
                    <a:pt x="12782" y="3246"/>
                  </a:cubicBezTo>
                  <a:cubicBezTo>
                    <a:pt x="22879" y="18314"/>
                    <a:pt x="40023" y="27182"/>
                    <a:pt x="58121" y="26773"/>
                  </a:cubicBezTo>
                  <a:cubicBezTo>
                    <a:pt x="62312" y="26525"/>
                    <a:pt x="65837" y="29697"/>
                    <a:pt x="66123" y="33840"/>
                  </a:cubicBezTo>
                  <a:cubicBezTo>
                    <a:pt x="66217" y="36888"/>
                    <a:pt x="64598" y="39736"/>
                    <a:pt x="61836" y="41060"/>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57" name="手繪多邊形 156">
              <a:extLst>
                <a:ext uri="{FF2B5EF4-FFF2-40B4-BE49-F238E27FC236}">
                  <a16:creationId xmlns:a16="http://schemas.microsoft.com/office/drawing/2014/main" id="{591CBF10-BA5E-1788-70EC-BDD11EC8AB5C}"/>
                </a:ext>
              </a:extLst>
            </p:cNvPr>
            <p:cNvSpPr/>
            <p:nvPr/>
          </p:nvSpPr>
          <p:spPr>
            <a:xfrm flipH="1">
              <a:off x="5719001" y="2833511"/>
              <a:ext cx="256294" cy="153024"/>
            </a:xfrm>
            <a:custGeom>
              <a:avLst/>
              <a:gdLst>
                <a:gd name="connsiteX0" fmla="*/ 255167 w 256294"/>
                <a:gd name="connsiteY0" fmla="*/ 49146 h 153024"/>
                <a:gd name="connsiteX1" fmla="*/ 88 w 256294"/>
                <a:gd name="connsiteY1" fmla="*/ 11046 h 153024"/>
                <a:gd name="connsiteX2" fmla="*/ -865 w 256294"/>
                <a:gd name="connsiteY2" fmla="*/ 36001 h 153024"/>
                <a:gd name="connsiteX3" fmla="*/ 17042 w 256294"/>
                <a:gd name="connsiteY3" fmla="*/ 92675 h 153024"/>
                <a:gd name="connsiteX4" fmla="*/ 165251 w 256294"/>
                <a:gd name="connsiteY4" fmla="*/ 147349 h 153024"/>
                <a:gd name="connsiteX5" fmla="*/ 255167 w 256294"/>
                <a:gd name="connsiteY5" fmla="*/ 49146 h 15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294" h="153024">
                  <a:moveTo>
                    <a:pt x="255167" y="49146"/>
                  </a:moveTo>
                  <a:cubicBezTo>
                    <a:pt x="179253" y="1330"/>
                    <a:pt x="86670" y="-12481"/>
                    <a:pt x="88" y="11046"/>
                  </a:cubicBezTo>
                  <a:cubicBezTo>
                    <a:pt x="-1056" y="19313"/>
                    <a:pt x="-1436" y="27676"/>
                    <a:pt x="-865" y="36001"/>
                  </a:cubicBezTo>
                  <a:cubicBezTo>
                    <a:pt x="1040" y="55947"/>
                    <a:pt x="7137" y="75263"/>
                    <a:pt x="17042" y="92675"/>
                  </a:cubicBezTo>
                  <a:cubicBezTo>
                    <a:pt x="48856" y="141786"/>
                    <a:pt x="109149" y="164055"/>
                    <a:pt x="165251" y="147349"/>
                  </a:cubicBezTo>
                  <a:cubicBezTo>
                    <a:pt x="235260" y="126298"/>
                    <a:pt x="254310" y="52956"/>
                    <a:pt x="255167" y="49146"/>
                  </a:cubicBezTo>
                  <a:close/>
                </a:path>
              </a:pathLst>
            </a:custGeom>
            <a:solidFill>
              <a:srgbClr val="FF4747"/>
            </a:solidFill>
            <a:ln w="9525" cap="flat">
              <a:noFill/>
              <a:prstDash val="solid"/>
              <a:miter/>
            </a:ln>
          </p:spPr>
          <p:txBody>
            <a:bodyPr rtlCol="0" anchor="ctr"/>
            <a:lstStyle/>
            <a:p>
              <a:endParaRPr lang="zh-CN" altLang="en-US">
                <a:cs typeface="+mn-ea"/>
                <a:sym typeface="+mn-lt"/>
              </a:endParaRPr>
            </a:p>
          </p:txBody>
        </p:sp>
        <p:sp>
          <p:nvSpPr>
            <p:cNvPr id="158" name="手繪多邊形 157">
              <a:extLst>
                <a:ext uri="{FF2B5EF4-FFF2-40B4-BE49-F238E27FC236}">
                  <a16:creationId xmlns:a16="http://schemas.microsoft.com/office/drawing/2014/main" id="{889C113F-572A-75F2-9F15-88353EC76FD1}"/>
                </a:ext>
              </a:extLst>
            </p:cNvPr>
            <p:cNvSpPr/>
            <p:nvPr/>
          </p:nvSpPr>
          <p:spPr>
            <a:xfrm flipH="1">
              <a:off x="5948794" y="2520964"/>
              <a:ext cx="92946" cy="62230"/>
            </a:xfrm>
            <a:custGeom>
              <a:avLst/>
              <a:gdLst>
                <a:gd name="connsiteX0" fmla="*/ 1191 w 92946"/>
                <a:gd name="connsiteY0" fmla="*/ 13078 h 62230"/>
                <a:gd name="connsiteX1" fmla="*/ -1095 w 92946"/>
                <a:gd name="connsiteY1" fmla="*/ 8506 h 62230"/>
                <a:gd name="connsiteX2" fmla="*/ 5669 w 92946"/>
                <a:gd name="connsiteY2" fmla="*/ 124 h 62230"/>
                <a:gd name="connsiteX3" fmla="*/ 91394 w 92946"/>
                <a:gd name="connsiteY3" fmla="*/ 52131 h 62230"/>
                <a:gd name="connsiteX4" fmla="*/ 87107 w 92946"/>
                <a:gd name="connsiteY4" fmla="*/ 61656 h 62230"/>
                <a:gd name="connsiteX5" fmla="*/ 77582 w 92946"/>
                <a:gd name="connsiteY5" fmla="*/ 57369 h 62230"/>
                <a:gd name="connsiteX6" fmla="*/ 7478 w 92946"/>
                <a:gd name="connsiteY6" fmla="*/ 14983 h 62230"/>
                <a:gd name="connsiteX7" fmla="*/ 1191 w 92946"/>
                <a:gd name="connsiteY7" fmla="*/ 13078 h 6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946" h="62230">
                  <a:moveTo>
                    <a:pt x="1191" y="13078"/>
                  </a:moveTo>
                  <a:cubicBezTo>
                    <a:pt x="-141" y="11887"/>
                    <a:pt x="-904" y="10259"/>
                    <a:pt x="-1095" y="8506"/>
                  </a:cubicBezTo>
                  <a:cubicBezTo>
                    <a:pt x="-1475" y="4344"/>
                    <a:pt x="1477" y="619"/>
                    <a:pt x="5669" y="124"/>
                  </a:cubicBezTo>
                  <a:cubicBezTo>
                    <a:pt x="42531" y="-2981"/>
                    <a:pt x="77106" y="18022"/>
                    <a:pt x="91394" y="52131"/>
                  </a:cubicBezTo>
                  <a:cubicBezTo>
                    <a:pt x="92728" y="55941"/>
                    <a:pt x="90822" y="60150"/>
                    <a:pt x="87107" y="61656"/>
                  </a:cubicBezTo>
                  <a:cubicBezTo>
                    <a:pt x="83297" y="62922"/>
                    <a:pt x="79202" y="61055"/>
                    <a:pt x="77582" y="57369"/>
                  </a:cubicBezTo>
                  <a:cubicBezTo>
                    <a:pt x="65962" y="29451"/>
                    <a:pt x="37577" y="12287"/>
                    <a:pt x="7478" y="14983"/>
                  </a:cubicBezTo>
                  <a:cubicBezTo>
                    <a:pt x="5192" y="15316"/>
                    <a:pt x="2906" y="14621"/>
                    <a:pt x="1191" y="13078"/>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59" name="手繪多邊形 158">
              <a:extLst>
                <a:ext uri="{FF2B5EF4-FFF2-40B4-BE49-F238E27FC236}">
                  <a16:creationId xmlns:a16="http://schemas.microsoft.com/office/drawing/2014/main" id="{2CF21A6A-3DF2-F5A7-150A-1C4319A1765A}"/>
                </a:ext>
              </a:extLst>
            </p:cNvPr>
            <p:cNvSpPr/>
            <p:nvPr/>
          </p:nvSpPr>
          <p:spPr>
            <a:xfrm flipH="1">
              <a:off x="5559845" y="2594729"/>
              <a:ext cx="105389" cy="31553"/>
            </a:xfrm>
            <a:custGeom>
              <a:avLst/>
              <a:gdLst>
                <a:gd name="connsiteX0" fmla="*/ 98554 w 105389"/>
                <a:gd name="connsiteY0" fmla="*/ 27419 h 31553"/>
                <a:gd name="connsiteX1" fmla="*/ 92173 w 105389"/>
                <a:gd name="connsiteY1" fmla="*/ 26372 h 31553"/>
                <a:gd name="connsiteX2" fmla="*/ 10258 w 105389"/>
                <a:gd name="connsiteY2" fmla="*/ 30372 h 31553"/>
                <a:gd name="connsiteX3" fmla="*/ -125 w 105389"/>
                <a:gd name="connsiteY3" fmla="*/ 27534 h 31553"/>
                <a:gd name="connsiteX4" fmla="*/ 733 w 105389"/>
                <a:gd name="connsiteY4" fmla="*/ 18752 h 31553"/>
                <a:gd name="connsiteX5" fmla="*/ 101031 w 105389"/>
                <a:gd name="connsiteY5" fmla="*/ 13894 h 31553"/>
                <a:gd name="connsiteX6" fmla="*/ 102841 w 105389"/>
                <a:gd name="connsiteY6" fmla="*/ 24514 h 31553"/>
                <a:gd name="connsiteX7" fmla="*/ 98840 w 105389"/>
                <a:gd name="connsiteY7" fmla="*/ 27419 h 3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389" h="31553">
                  <a:moveTo>
                    <a:pt x="98554" y="27419"/>
                  </a:moveTo>
                  <a:cubicBezTo>
                    <a:pt x="96363" y="28039"/>
                    <a:pt x="94077" y="27648"/>
                    <a:pt x="92173" y="26372"/>
                  </a:cubicBezTo>
                  <a:cubicBezTo>
                    <a:pt x="66931" y="9712"/>
                    <a:pt x="33785" y="11332"/>
                    <a:pt x="10258" y="30372"/>
                  </a:cubicBezTo>
                  <a:cubicBezTo>
                    <a:pt x="6639" y="32458"/>
                    <a:pt x="1971" y="31182"/>
                    <a:pt x="-125" y="27534"/>
                  </a:cubicBezTo>
                  <a:cubicBezTo>
                    <a:pt x="-1743" y="24714"/>
                    <a:pt x="-1363" y="21199"/>
                    <a:pt x="733" y="18752"/>
                  </a:cubicBezTo>
                  <a:cubicBezTo>
                    <a:pt x="29498" y="-4566"/>
                    <a:pt x="70074" y="-6528"/>
                    <a:pt x="101031" y="13894"/>
                  </a:cubicBezTo>
                  <a:cubicBezTo>
                    <a:pt x="104459" y="16313"/>
                    <a:pt x="105317" y="21076"/>
                    <a:pt x="102841" y="24514"/>
                  </a:cubicBezTo>
                  <a:cubicBezTo>
                    <a:pt x="101889" y="25905"/>
                    <a:pt x="100460" y="26924"/>
                    <a:pt x="98840" y="27419"/>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60" name="手繪多邊形 159">
              <a:extLst>
                <a:ext uri="{FF2B5EF4-FFF2-40B4-BE49-F238E27FC236}">
                  <a16:creationId xmlns:a16="http://schemas.microsoft.com/office/drawing/2014/main" id="{FE48A964-1E7B-F195-7EB7-7E7552CB9687}"/>
                </a:ext>
              </a:extLst>
            </p:cNvPr>
            <p:cNvSpPr/>
            <p:nvPr/>
          </p:nvSpPr>
          <p:spPr>
            <a:xfrm flipH="1">
              <a:off x="5170010" y="2854224"/>
              <a:ext cx="232647" cy="234272"/>
            </a:xfrm>
            <a:custGeom>
              <a:avLst/>
              <a:gdLst>
                <a:gd name="connsiteX0" fmla="*/ 9142 w 232647"/>
                <a:gd name="connsiteY0" fmla="*/ 91775 h 234272"/>
                <a:gd name="connsiteX1" fmla="*/ 99153 w 232647"/>
                <a:gd name="connsiteY1" fmla="*/ 4335 h 234272"/>
                <a:gd name="connsiteX2" fmla="*/ 219930 w 232647"/>
                <a:gd name="connsiteY2" fmla="*/ 59485 h 234272"/>
                <a:gd name="connsiteX3" fmla="*/ 205548 w 232647"/>
                <a:gd name="connsiteY3" fmla="*/ 184643 h 234272"/>
                <a:gd name="connsiteX4" fmla="*/ 127443 w 232647"/>
                <a:gd name="connsiteY4" fmla="*/ 231506 h 234272"/>
                <a:gd name="connsiteX5" fmla="*/ 14095 w 232647"/>
                <a:gd name="connsiteY5" fmla="*/ 198455 h 234272"/>
                <a:gd name="connsiteX6" fmla="*/ 9524 w 232647"/>
                <a:gd name="connsiteY6" fmla="*/ 91965 h 23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647" h="234272">
                  <a:moveTo>
                    <a:pt x="9142" y="91775"/>
                  </a:moveTo>
                  <a:cubicBezTo>
                    <a:pt x="22858" y="51579"/>
                    <a:pt x="60387" y="18813"/>
                    <a:pt x="99153" y="4335"/>
                  </a:cubicBezTo>
                  <a:cubicBezTo>
                    <a:pt x="142683" y="-11762"/>
                    <a:pt x="200690" y="17194"/>
                    <a:pt x="219930" y="59485"/>
                  </a:cubicBezTo>
                  <a:cubicBezTo>
                    <a:pt x="239551" y="100509"/>
                    <a:pt x="233932" y="149134"/>
                    <a:pt x="205548" y="184643"/>
                  </a:cubicBezTo>
                  <a:cubicBezTo>
                    <a:pt x="185926" y="209085"/>
                    <a:pt x="158209" y="225706"/>
                    <a:pt x="127443" y="231506"/>
                  </a:cubicBezTo>
                  <a:cubicBezTo>
                    <a:pt x="86485" y="239917"/>
                    <a:pt x="44099" y="227544"/>
                    <a:pt x="14095" y="198455"/>
                  </a:cubicBezTo>
                  <a:cubicBezTo>
                    <a:pt x="-6956" y="177404"/>
                    <a:pt x="-3907" y="131303"/>
                    <a:pt x="9524" y="91965"/>
                  </a:cubicBezTo>
                </a:path>
              </a:pathLst>
            </a:custGeom>
            <a:solidFill>
              <a:srgbClr val="FFB9B0"/>
            </a:solidFill>
            <a:ln w="9525" cap="flat">
              <a:noFill/>
              <a:prstDash val="solid"/>
              <a:miter/>
            </a:ln>
          </p:spPr>
          <p:txBody>
            <a:bodyPr rtlCol="0" anchor="ctr"/>
            <a:lstStyle/>
            <a:p>
              <a:endParaRPr lang="zh-CN" altLang="en-US">
                <a:cs typeface="+mn-ea"/>
                <a:sym typeface="+mn-lt"/>
              </a:endParaRPr>
            </a:p>
          </p:txBody>
        </p:sp>
        <p:sp>
          <p:nvSpPr>
            <p:cNvPr id="161" name="手繪多邊形 160">
              <a:extLst>
                <a:ext uri="{FF2B5EF4-FFF2-40B4-BE49-F238E27FC236}">
                  <a16:creationId xmlns:a16="http://schemas.microsoft.com/office/drawing/2014/main" id="{90C40085-C9A5-50D9-97A7-0D842FA8794C}"/>
                </a:ext>
              </a:extLst>
            </p:cNvPr>
            <p:cNvSpPr/>
            <p:nvPr/>
          </p:nvSpPr>
          <p:spPr>
            <a:xfrm flipH="1">
              <a:off x="5222896" y="2911417"/>
              <a:ext cx="103523" cy="124434"/>
            </a:xfrm>
            <a:custGeom>
              <a:avLst/>
              <a:gdLst>
                <a:gd name="connsiteX0" fmla="*/ 21010 w 103523"/>
                <a:gd name="connsiteY0" fmla="*/ 120497 h 124434"/>
                <a:gd name="connsiteX1" fmla="*/ -802 w 103523"/>
                <a:gd name="connsiteY1" fmla="*/ 83731 h 124434"/>
                <a:gd name="connsiteX2" fmla="*/ 35107 w 103523"/>
                <a:gd name="connsiteY2" fmla="*/ 53994 h 124434"/>
                <a:gd name="connsiteX3" fmla="*/ 37965 w 103523"/>
                <a:gd name="connsiteY3" fmla="*/ 54394 h 124434"/>
                <a:gd name="connsiteX4" fmla="*/ 63492 w 103523"/>
                <a:gd name="connsiteY4" fmla="*/ 70967 h 124434"/>
                <a:gd name="connsiteX5" fmla="*/ 65873 w 103523"/>
                <a:gd name="connsiteY5" fmla="*/ 94780 h 124434"/>
                <a:gd name="connsiteX6" fmla="*/ 57967 w 103523"/>
                <a:gd name="connsiteY6" fmla="*/ 98209 h 124434"/>
                <a:gd name="connsiteX7" fmla="*/ 54539 w 103523"/>
                <a:gd name="connsiteY7" fmla="*/ 90208 h 124434"/>
                <a:gd name="connsiteX8" fmla="*/ 52919 w 103523"/>
                <a:gd name="connsiteY8" fmla="*/ 77159 h 124434"/>
                <a:gd name="connsiteX9" fmla="*/ 36441 w 103523"/>
                <a:gd name="connsiteY9" fmla="*/ 66586 h 124434"/>
                <a:gd name="connsiteX10" fmla="*/ 11771 w 103523"/>
                <a:gd name="connsiteY10" fmla="*/ 82254 h 124434"/>
                <a:gd name="connsiteX11" fmla="*/ 11295 w 103523"/>
                <a:gd name="connsiteY11" fmla="*/ 85636 h 124434"/>
                <a:gd name="connsiteX12" fmla="*/ 25582 w 103523"/>
                <a:gd name="connsiteY12" fmla="*/ 109448 h 124434"/>
                <a:gd name="connsiteX13" fmla="*/ 54825 w 103523"/>
                <a:gd name="connsiteY13" fmla="*/ 109448 h 124434"/>
                <a:gd name="connsiteX14" fmla="*/ 77017 w 103523"/>
                <a:gd name="connsiteY14" fmla="*/ 93065 h 124434"/>
                <a:gd name="connsiteX15" fmla="*/ 86542 w 103523"/>
                <a:gd name="connsiteY15" fmla="*/ 36487 h 124434"/>
                <a:gd name="connsiteX16" fmla="*/ 39774 w 103523"/>
                <a:gd name="connsiteY16" fmla="*/ 13341 h 124434"/>
                <a:gd name="connsiteX17" fmla="*/ 31488 w 103523"/>
                <a:gd name="connsiteY17" fmla="*/ 10493 h 124434"/>
                <a:gd name="connsiteX18" fmla="*/ 34346 w 103523"/>
                <a:gd name="connsiteY18" fmla="*/ 2216 h 124434"/>
                <a:gd name="connsiteX19" fmla="*/ 35775 w 103523"/>
                <a:gd name="connsiteY19" fmla="*/ 1720 h 124434"/>
                <a:gd name="connsiteX20" fmla="*/ 97781 w 103523"/>
                <a:gd name="connsiteY20" fmla="*/ 31534 h 124434"/>
                <a:gd name="connsiteX21" fmla="*/ 87209 w 103523"/>
                <a:gd name="connsiteY21" fmla="*/ 100400 h 124434"/>
                <a:gd name="connsiteX22" fmla="*/ 59681 w 103523"/>
                <a:gd name="connsiteY22" fmla="*/ 120878 h 124434"/>
                <a:gd name="connsiteX23" fmla="*/ 21010 w 103523"/>
                <a:gd name="connsiteY23" fmla="*/ 120497 h 1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3523" h="124434">
                  <a:moveTo>
                    <a:pt x="21010" y="120497"/>
                  </a:moveTo>
                  <a:cubicBezTo>
                    <a:pt x="6057" y="114859"/>
                    <a:pt x="-2993" y="99580"/>
                    <a:pt x="-802" y="83731"/>
                  </a:cubicBezTo>
                  <a:cubicBezTo>
                    <a:pt x="913" y="65605"/>
                    <a:pt x="17010" y="52298"/>
                    <a:pt x="35107" y="53994"/>
                  </a:cubicBezTo>
                  <a:cubicBezTo>
                    <a:pt x="36060" y="54089"/>
                    <a:pt x="37013" y="54222"/>
                    <a:pt x="37965" y="54394"/>
                  </a:cubicBezTo>
                  <a:cubicBezTo>
                    <a:pt x="48538" y="55746"/>
                    <a:pt x="57967" y="61842"/>
                    <a:pt x="63492" y="70967"/>
                  </a:cubicBezTo>
                  <a:cubicBezTo>
                    <a:pt x="67969" y="78101"/>
                    <a:pt x="68826" y="86903"/>
                    <a:pt x="65873" y="94780"/>
                  </a:cubicBezTo>
                  <a:cubicBezTo>
                    <a:pt x="64635" y="97904"/>
                    <a:pt x="61110" y="99447"/>
                    <a:pt x="57967" y="98209"/>
                  </a:cubicBezTo>
                  <a:cubicBezTo>
                    <a:pt x="54825" y="96932"/>
                    <a:pt x="53300" y="93360"/>
                    <a:pt x="54539" y="90208"/>
                  </a:cubicBezTo>
                  <a:cubicBezTo>
                    <a:pt x="55968" y="85836"/>
                    <a:pt x="55396" y="81035"/>
                    <a:pt x="52919" y="77159"/>
                  </a:cubicBezTo>
                  <a:cubicBezTo>
                    <a:pt x="49299" y="71291"/>
                    <a:pt x="43299" y="67395"/>
                    <a:pt x="36441" y="66586"/>
                  </a:cubicBezTo>
                  <a:cubicBezTo>
                    <a:pt x="25296" y="64100"/>
                    <a:pt x="14248" y="71110"/>
                    <a:pt x="11771" y="82254"/>
                  </a:cubicBezTo>
                  <a:cubicBezTo>
                    <a:pt x="11485" y="83359"/>
                    <a:pt x="11390" y="84493"/>
                    <a:pt x="11295" y="85636"/>
                  </a:cubicBezTo>
                  <a:cubicBezTo>
                    <a:pt x="9961" y="95923"/>
                    <a:pt x="15867" y="105781"/>
                    <a:pt x="25582" y="109448"/>
                  </a:cubicBezTo>
                  <a:cubicBezTo>
                    <a:pt x="35012" y="112963"/>
                    <a:pt x="45394" y="112963"/>
                    <a:pt x="54825" y="109448"/>
                  </a:cubicBezTo>
                  <a:cubicBezTo>
                    <a:pt x="63587" y="106077"/>
                    <a:pt x="71207" y="100418"/>
                    <a:pt x="77017" y="93065"/>
                  </a:cubicBezTo>
                  <a:cubicBezTo>
                    <a:pt x="89876" y="77187"/>
                    <a:pt x="93496" y="55708"/>
                    <a:pt x="86542" y="36487"/>
                  </a:cubicBezTo>
                  <a:cubicBezTo>
                    <a:pt x="78827" y="18294"/>
                    <a:pt x="58920" y="8474"/>
                    <a:pt x="39774" y="13341"/>
                  </a:cubicBezTo>
                  <a:cubicBezTo>
                    <a:pt x="36727" y="14836"/>
                    <a:pt x="33012" y="13560"/>
                    <a:pt x="31488" y="10493"/>
                  </a:cubicBezTo>
                  <a:cubicBezTo>
                    <a:pt x="29963" y="7417"/>
                    <a:pt x="31297" y="3711"/>
                    <a:pt x="34346" y="2216"/>
                  </a:cubicBezTo>
                  <a:cubicBezTo>
                    <a:pt x="34821" y="1987"/>
                    <a:pt x="35298" y="1825"/>
                    <a:pt x="35775" y="1720"/>
                  </a:cubicBezTo>
                  <a:cubicBezTo>
                    <a:pt x="61015" y="-5252"/>
                    <a:pt x="87495" y="7483"/>
                    <a:pt x="97781" y="31534"/>
                  </a:cubicBezTo>
                  <a:cubicBezTo>
                    <a:pt x="106640" y="54756"/>
                    <a:pt x="102544" y="80892"/>
                    <a:pt x="87209" y="100400"/>
                  </a:cubicBezTo>
                  <a:cubicBezTo>
                    <a:pt x="80065" y="109572"/>
                    <a:pt x="70540" y="116649"/>
                    <a:pt x="59681" y="120878"/>
                  </a:cubicBezTo>
                  <a:cubicBezTo>
                    <a:pt x="47204" y="125507"/>
                    <a:pt x="33393" y="125374"/>
                    <a:pt x="21010" y="120497"/>
                  </a:cubicBezTo>
                  <a:close/>
                </a:path>
              </a:pathLst>
            </a:custGeom>
            <a:solidFill>
              <a:srgbClr val="FF9666"/>
            </a:solidFill>
            <a:ln w="9525" cap="flat">
              <a:noFill/>
              <a:prstDash val="solid"/>
              <a:miter/>
            </a:ln>
          </p:spPr>
          <p:txBody>
            <a:bodyPr rtlCol="0" anchor="ctr"/>
            <a:lstStyle/>
            <a:p>
              <a:endParaRPr lang="zh-CN" altLang="en-US">
                <a:cs typeface="+mn-ea"/>
                <a:sym typeface="+mn-lt"/>
              </a:endParaRPr>
            </a:p>
          </p:txBody>
        </p:sp>
        <p:sp>
          <p:nvSpPr>
            <p:cNvPr id="162" name="手繪多邊形 161">
              <a:extLst>
                <a:ext uri="{FF2B5EF4-FFF2-40B4-BE49-F238E27FC236}">
                  <a16:creationId xmlns:a16="http://schemas.microsoft.com/office/drawing/2014/main" id="{AAD9F403-0142-1744-4754-615DEFD8E42A}"/>
                </a:ext>
              </a:extLst>
            </p:cNvPr>
            <p:cNvSpPr/>
            <p:nvPr/>
          </p:nvSpPr>
          <p:spPr>
            <a:xfrm flipH="1">
              <a:off x="5764811" y="2861804"/>
              <a:ext cx="166370" cy="110502"/>
            </a:xfrm>
            <a:custGeom>
              <a:avLst/>
              <a:gdLst>
                <a:gd name="connsiteX0" fmla="*/ 165239 w 166370"/>
                <a:gd name="connsiteY0" fmla="*/ 48856 h 110502"/>
                <a:gd name="connsiteX1" fmla="*/ 152094 w 166370"/>
                <a:gd name="connsiteY1" fmla="*/ 26282 h 110502"/>
                <a:gd name="connsiteX2" fmla="*/ 126567 w 166370"/>
                <a:gd name="connsiteY2" fmla="*/ 13518 h 110502"/>
                <a:gd name="connsiteX3" fmla="*/ 44938 w 166370"/>
                <a:gd name="connsiteY3" fmla="*/ 1517 h 110502"/>
                <a:gd name="connsiteX4" fmla="*/ -592 w 166370"/>
                <a:gd name="connsiteY4" fmla="*/ 53619 h 110502"/>
                <a:gd name="connsiteX5" fmla="*/ 50271 w 166370"/>
                <a:gd name="connsiteY5" fmla="*/ 103720 h 110502"/>
                <a:gd name="connsiteX6" fmla="*/ 128853 w 166370"/>
                <a:gd name="connsiteY6" fmla="*/ 97624 h 110502"/>
                <a:gd name="connsiteX7" fmla="*/ 165239 w 166370"/>
                <a:gd name="connsiteY7" fmla="*/ 48856 h 1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370" h="110502">
                  <a:moveTo>
                    <a:pt x="165239" y="48856"/>
                  </a:moveTo>
                  <a:cubicBezTo>
                    <a:pt x="163905" y="39931"/>
                    <a:pt x="159238" y="31854"/>
                    <a:pt x="152094" y="26282"/>
                  </a:cubicBezTo>
                  <a:cubicBezTo>
                    <a:pt x="144283" y="20738"/>
                    <a:pt x="135712" y="16433"/>
                    <a:pt x="126567" y="13518"/>
                  </a:cubicBezTo>
                  <a:cubicBezTo>
                    <a:pt x="100373" y="3993"/>
                    <a:pt x="71703" y="-3722"/>
                    <a:pt x="44938" y="1517"/>
                  </a:cubicBezTo>
                  <a:cubicBezTo>
                    <a:pt x="18172" y="6756"/>
                    <a:pt x="-4973" y="28854"/>
                    <a:pt x="-592" y="53619"/>
                  </a:cubicBezTo>
                  <a:cubicBezTo>
                    <a:pt x="3314" y="76098"/>
                    <a:pt x="26364" y="95433"/>
                    <a:pt x="50271" y="103720"/>
                  </a:cubicBezTo>
                  <a:cubicBezTo>
                    <a:pt x="75894" y="114321"/>
                    <a:pt x="105135" y="112064"/>
                    <a:pt x="128853" y="97624"/>
                  </a:cubicBezTo>
                  <a:cubicBezTo>
                    <a:pt x="150475" y="85051"/>
                    <a:pt x="165525" y="65430"/>
                    <a:pt x="165239" y="48856"/>
                  </a:cubicBezTo>
                </a:path>
              </a:pathLst>
            </a:custGeom>
            <a:solidFill>
              <a:srgbClr val="FF7661"/>
            </a:solidFill>
            <a:ln w="9525" cap="flat">
              <a:noFill/>
              <a:prstDash val="solid"/>
              <a:miter/>
            </a:ln>
          </p:spPr>
          <p:txBody>
            <a:bodyPr rtlCol="0" anchor="ctr"/>
            <a:lstStyle/>
            <a:p>
              <a:endParaRPr lang="zh-CN" altLang="en-US">
                <a:cs typeface="+mn-ea"/>
                <a:sym typeface="+mn-lt"/>
              </a:endParaRPr>
            </a:p>
          </p:txBody>
        </p:sp>
        <p:sp>
          <p:nvSpPr>
            <p:cNvPr id="163" name="手繪多邊形 162">
              <a:extLst>
                <a:ext uri="{FF2B5EF4-FFF2-40B4-BE49-F238E27FC236}">
                  <a16:creationId xmlns:a16="http://schemas.microsoft.com/office/drawing/2014/main" id="{4A73E9D0-53FA-66A6-873D-C311013EF590}"/>
                </a:ext>
              </a:extLst>
            </p:cNvPr>
            <p:cNvSpPr/>
            <p:nvPr/>
          </p:nvSpPr>
          <p:spPr>
            <a:xfrm flipH="1">
              <a:off x="5553170" y="1976893"/>
              <a:ext cx="90806" cy="108415"/>
            </a:xfrm>
            <a:custGeom>
              <a:avLst/>
              <a:gdLst>
                <a:gd name="connsiteX0" fmla="*/ 89679 w 90806"/>
                <a:gd name="connsiteY0" fmla="*/ 103378 h 108415"/>
                <a:gd name="connsiteX1" fmla="*/ 12813 w 90806"/>
                <a:gd name="connsiteY1" fmla="*/ 4223 h 108415"/>
                <a:gd name="connsiteX2" fmla="*/ 52912 w 90806"/>
                <a:gd name="connsiteY2" fmla="*/ 108236 h 108415"/>
              </a:gdLst>
              <a:ahLst/>
              <a:cxnLst>
                <a:cxn ang="0">
                  <a:pos x="connsiteX0" y="connsiteY0"/>
                </a:cxn>
                <a:cxn ang="0">
                  <a:pos x="connsiteX1" y="connsiteY1"/>
                </a:cxn>
                <a:cxn ang="0">
                  <a:pos x="connsiteX2" y="connsiteY2"/>
                </a:cxn>
              </a:cxnLst>
              <a:rect l="l" t="t" r="r" b="b"/>
              <a:pathLst>
                <a:path w="90806" h="108415">
                  <a:moveTo>
                    <a:pt x="89679" y="103378"/>
                  </a:moveTo>
                  <a:cubicBezTo>
                    <a:pt x="89679" y="103378"/>
                    <a:pt x="59866" y="-25304"/>
                    <a:pt x="12813" y="4223"/>
                  </a:cubicBezTo>
                  <a:cubicBezTo>
                    <a:pt x="-34242" y="33751"/>
                    <a:pt x="52912" y="108236"/>
                    <a:pt x="52912" y="108236"/>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64" name="手繪多邊形 163">
              <a:extLst>
                <a:ext uri="{FF2B5EF4-FFF2-40B4-BE49-F238E27FC236}">
                  <a16:creationId xmlns:a16="http://schemas.microsoft.com/office/drawing/2014/main" id="{8947CE4B-5F42-9065-DC53-82283AE868A2}"/>
                </a:ext>
              </a:extLst>
            </p:cNvPr>
            <p:cNvSpPr/>
            <p:nvPr/>
          </p:nvSpPr>
          <p:spPr>
            <a:xfrm flipH="1">
              <a:off x="5428105" y="2022631"/>
              <a:ext cx="125065" cy="64867"/>
            </a:xfrm>
            <a:custGeom>
              <a:avLst/>
              <a:gdLst>
                <a:gd name="connsiteX0" fmla="*/ 23828 w 125065"/>
                <a:gd name="connsiteY0" fmla="*/ 64689 h 64867"/>
                <a:gd name="connsiteX1" fmla="*/ 123270 w 125065"/>
                <a:gd name="connsiteY1" fmla="*/ 21350 h 64867"/>
                <a:gd name="connsiteX2" fmla="*/ -1128 w 125065"/>
                <a:gd name="connsiteY2" fmla="*/ 57640 h 64867"/>
              </a:gdLst>
              <a:ahLst/>
              <a:cxnLst>
                <a:cxn ang="0">
                  <a:pos x="connsiteX0" y="connsiteY0"/>
                </a:cxn>
                <a:cxn ang="0">
                  <a:pos x="connsiteX1" y="connsiteY1"/>
                </a:cxn>
                <a:cxn ang="0">
                  <a:pos x="connsiteX2" y="connsiteY2"/>
                </a:cxn>
              </a:cxnLst>
              <a:rect l="l" t="t" r="r" b="b"/>
              <a:pathLst>
                <a:path w="125065" h="64867">
                  <a:moveTo>
                    <a:pt x="23828" y="64689"/>
                  </a:moveTo>
                  <a:cubicBezTo>
                    <a:pt x="23828" y="64689"/>
                    <a:pt x="133461" y="59259"/>
                    <a:pt x="123270" y="21350"/>
                  </a:cubicBezTo>
                  <a:cubicBezTo>
                    <a:pt x="113077" y="-16560"/>
                    <a:pt x="34496" y="-4368"/>
                    <a:pt x="-1128" y="57640"/>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65" name="手繪多邊形 164">
              <a:extLst>
                <a:ext uri="{FF2B5EF4-FFF2-40B4-BE49-F238E27FC236}">
                  <a16:creationId xmlns:a16="http://schemas.microsoft.com/office/drawing/2014/main" id="{FB3A4B7C-C391-C4FD-0EE1-925AAE3AB5BA}"/>
                </a:ext>
              </a:extLst>
            </p:cNvPr>
            <p:cNvSpPr/>
            <p:nvPr/>
          </p:nvSpPr>
          <p:spPr>
            <a:xfrm rot="5148600" flipH="1">
              <a:off x="5959171" y="1844534"/>
              <a:ext cx="371474" cy="400049"/>
            </a:xfrm>
            <a:custGeom>
              <a:avLst/>
              <a:gdLst>
                <a:gd name="connsiteX0" fmla="*/ 370348 w 371474"/>
                <a:gd name="connsiteY0" fmla="*/ 199846 h 400049"/>
                <a:gd name="connsiteX1" fmla="*/ 184610 w 371474"/>
                <a:gd name="connsiteY1" fmla="*/ 399871 h 400049"/>
                <a:gd name="connsiteX2" fmla="*/ -1127 w 371474"/>
                <a:gd name="connsiteY2" fmla="*/ 199846 h 400049"/>
                <a:gd name="connsiteX3" fmla="*/ 184610 w 371474"/>
                <a:gd name="connsiteY3" fmla="*/ -179 h 400049"/>
                <a:gd name="connsiteX4" fmla="*/ 370348 w 371474"/>
                <a:gd name="connsiteY4" fmla="*/ 199846 h 40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4" h="400049">
                  <a:moveTo>
                    <a:pt x="370348" y="199846"/>
                  </a:moveTo>
                  <a:cubicBezTo>
                    <a:pt x="370348" y="310317"/>
                    <a:pt x="287190" y="399871"/>
                    <a:pt x="184610" y="399871"/>
                  </a:cubicBezTo>
                  <a:cubicBezTo>
                    <a:pt x="82030" y="399871"/>
                    <a:pt x="-1127" y="310317"/>
                    <a:pt x="-1127" y="199846"/>
                  </a:cubicBezTo>
                  <a:cubicBezTo>
                    <a:pt x="-1127" y="89375"/>
                    <a:pt x="82030" y="-179"/>
                    <a:pt x="184610" y="-179"/>
                  </a:cubicBezTo>
                  <a:cubicBezTo>
                    <a:pt x="287190" y="-179"/>
                    <a:pt x="370348" y="89375"/>
                    <a:pt x="370348" y="199846"/>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66" name="手繪多邊形 165">
              <a:extLst>
                <a:ext uri="{FF2B5EF4-FFF2-40B4-BE49-F238E27FC236}">
                  <a16:creationId xmlns:a16="http://schemas.microsoft.com/office/drawing/2014/main" id="{3F847DC5-43C2-7E03-E8D5-1E074161A7E8}"/>
                </a:ext>
              </a:extLst>
            </p:cNvPr>
            <p:cNvSpPr/>
            <p:nvPr/>
          </p:nvSpPr>
          <p:spPr>
            <a:xfrm rot="5148600" flipH="1">
              <a:off x="4915267" y="2064357"/>
              <a:ext cx="371474" cy="400049"/>
            </a:xfrm>
            <a:custGeom>
              <a:avLst/>
              <a:gdLst>
                <a:gd name="connsiteX0" fmla="*/ 370347 w 371474"/>
                <a:gd name="connsiteY0" fmla="*/ 199846 h 400049"/>
                <a:gd name="connsiteX1" fmla="*/ 184610 w 371474"/>
                <a:gd name="connsiteY1" fmla="*/ 399871 h 400049"/>
                <a:gd name="connsiteX2" fmla="*/ -1127 w 371474"/>
                <a:gd name="connsiteY2" fmla="*/ 199846 h 400049"/>
                <a:gd name="connsiteX3" fmla="*/ 184610 w 371474"/>
                <a:gd name="connsiteY3" fmla="*/ -179 h 400049"/>
                <a:gd name="connsiteX4" fmla="*/ 370347 w 371474"/>
                <a:gd name="connsiteY4" fmla="*/ 199846 h 40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4" h="400049">
                  <a:moveTo>
                    <a:pt x="370347" y="199846"/>
                  </a:moveTo>
                  <a:cubicBezTo>
                    <a:pt x="370347" y="310317"/>
                    <a:pt x="287190" y="399871"/>
                    <a:pt x="184610" y="399871"/>
                  </a:cubicBezTo>
                  <a:cubicBezTo>
                    <a:pt x="82030" y="399871"/>
                    <a:pt x="-1127" y="310317"/>
                    <a:pt x="-1127" y="199846"/>
                  </a:cubicBezTo>
                  <a:cubicBezTo>
                    <a:pt x="-1127" y="89375"/>
                    <a:pt x="82030" y="-179"/>
                    <a:pt x="184610" y="-179"/>
                  </a:cubicBezTo>
                  <a:cubicBezTo>
                    <a:pt x="287190" y="-179"/>
                    <a:pt x="370347" y="89375"/>
                    <a:pt x="370347" y="199846"/>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67" name="手繪多邊形 166">
              <a:extLst>
                <a:ext uri="{FF2B5EF4-FFF2-40B4-BE49-F238E27FC236}">
                  <a16:creationId xmlns:a16="http://schemas.microsoft.com/office/drawing/2014/main" id="{920AA0EB-CDF2-3AF7-9FB9-F0B182FD8727}"/>
                </a:ext>
              </a:extLst>
            </p:cNvPr>
            <p:cNvSpPr/>
            <p:nvPr/>
          </p:nvSpPr>
          <p:spPr>
            <a:xfrm flipH="1">
              <a:off x="6158007" y="2211534"/>
              <a:ext cx="95607" cy="26490"/>
            </a:xfrm>
            <a:custGeom>
              <a:avLst/>
              <a:gdLst>
                <a:gd name="connsiteX0" fmla="*/ 94480 w 95607"/>
                <a:gd name="connsiteY0" fmla="*/ 18184 h 26490"/>
                <a:gd name="connsiteX1" fmla="*/ -770 w 95607"/>
                <a:gd name="connsiteY1" fmla="*/ 11231 h 26490"/>
                <a:gd name="connsiteX2" fmla="*/ 94480 w 95607"/>
                <a:gd name="connsiteY2" fmla="*/ 18184 h 26490"/>
              </a:gdLst>
              <a:ahLst/>
              <a:cxnLst>
                <a:cxn ang="0">
                  <a:pos x="connsiteX0" y="connsiteY0"/>
                </a:cxn>
                <a:cxn ang="0">
                  <a:pos x="connsiteX1" y="connsiteY1"/>
                </a:cxn>
                <a:cxn ang="0">
                  <a:pos x="connsiteX2" y="connsiteY2"/>
                </a:cxn>
              </a:cxnLst>
              <a:rect l="l" t="t" r="r" b="b"/>
              <a:pathLst>
                <a:path w="95607" h="26490">
                  <a:moveTo>
                    <a:pt x="94480" y="18184"/>
                  </a:moveTo>
                  <a:cubicBezTo>
                    <a:pt x="94480" y="18184"/>
                    <a:pt x="-7914" y="-18011"/>
                    <a:pt x="-770" y="11231"/>
                  </a:cubicBezTo>
                  <a:cubicBezTo>
                    <a:pt x="6373" y="40473"/>
                    <a:pt x="94480" y="18184"/>
                    <a:pt x="94480" y="18184"/>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68" name="手繪多邊形 167">
              <a:extLst>
                <a:ext uri="{FF2B5EF4-FFF2-40B4-BE49-F238E27FC236}">
                  <a16:creationId xmlns:a16="http://schemas.microsoft.com/office/drawing/2014/main" id="{6F23C50E-37B3-05AB-2F85-001DFCD22691}"/>
                </a:ext>
              </a:extLst>
            </p:cNvPr>
            <p:cNvSpPr/>
            <p:nvPr/>
          </p:nvSpPr>
          <p:spPr>
            <a:xfrm flipH="1">
              <a:off x="5892304" y="2016906"/>
              <a:ext cx="61963" cy="77736"/>
            </a:xfrm>
            <a:custGeom>
              <a:avLst/>
              <a:gdLst>
                <a:gd name="connsiteX0" fmla="*/ -1128 w 61963"/>
                <a:gd name="connsiteY0" fmla="*/ 77558 h 77736"/>
                <a:gd name="connsiteX1" fmla="*/ 54880 w 61963"/>
                <a:gd name="connsiteY1" fmla="*/ 500 h 77736"/>
                <a:gd name="connsiteX2" fmla="*/ -1128 w 61963"/>
                <a:gd name="connsiteY2" fmla="*/ 77558 h 77736"/>
              </a:gdLst>
              <a:ahLst/>
              <a:cxnLst>
                <a:cxn ang="0">
                  <a:pos x="connsiteX0" y="connsiteY0"/>
                </a:cxn>
                <a:cxn ang="0">
                  <a:pos x="connsiteX1" y="connsiteY1"/>
                </a:cxn>
                <a:cxn ang="0">
                  <a:pos x="connsiteX2" y="connsiteY2"/>
                </a:cxn>
              </a:cxnLst>
              <a:rect l="l" t="t" r="r" b="b"/>
              <a:pathLst>
                <a:path w="61963" h="77736">
                  <a:moveTo>
                    <a:pt x="-1128" y="77558"/>
                  </a:moveTo>
                  <a:cubicBezTo>
                    <a:pt x="-1128" y="77558"/>
                    <a:pt x="83645" y="9644"/>
                    <a:pt x="54880" y="500"/>
                  </a:cubicBezTo>
                  <a:cubicBezTo>
                    <a:pt x="26114" y="-8644"/>
                    <a:pt x="-1128" y="77558"/>
                    <a:pt x="-1128" y="77558"/>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69" name="手繪多邊形 168">
              <a:extLst>
                <a:ext uri="{FF2B5EF4-FFF2-40B4-BE49-F238E27FC236}">
                  <a16:creationId xmlns:a16="http://schemas.microsoft.com/office/drawing/2014/main" id="{33256838-5602-7E7F-8512-CCEB584FAB48}"/>
                </a:ext>
              </a:extLst>
            </p:cNvPr>
            <p:cNvSpPr/>
            <p:nvPr/>
          </p:nvSpPr>
          <p:spPr>
            <a:xfrm flipH="1">
              <a:off x="5271475" y="2102675"/>
              <a:ext cx="25256" cy="95980"/>
            </a:xfrm>
            <a:custGeom>
              <a:avLst/>
              <a:gdLst>
                <a:gd name="connsiteX0" fmla="*/ 13896 w 25256"/>
                <a:gd name="connsiteY0" fmla="*/ 95801 h 95980"/>
                <a:gd name="connsiteX1" fmla="*/ 10658 w 25256"/>
                <a:gd name="connsiteY1" fmla="*/ 551 h 95980"/>
                <a:gd name="connsiteX2" fmla="*/ 13896 w 25256"/>
                <a:gd name="connsiteY2" fmla="*/ 95801 h 95980"/>
              </a:gdLst>
              <a:ahLst/>
              <a:cxnLst>
                <a:cxn ang="0">
                  <a:pos x="connsiteX0" y="connsiteY0"/>
                </a:cxn>
                <a:cxn ang="0">
                  <a:pos x="connsiteX1" y="connsiteY1"/>
                </a:cxn>
                <a:cxn ang="0">
                  <a:pos x="connsiteX2" y="connsiteY2"/>
                </a:cxn>
              </a:cxnLst>
              <a:rect l="l" t="t" r="r" b="b"/>
              <a:pathLst>
                <a:path w="25256" h="95980">
                  <a:moveTo>
                    <a:pt x="13896" y="95801"/>
                  </a:moveTo>
                  <a:cubicBezTo>
                    <a:pt x="13896" y="95801"/>
                    <a:pt x="38947" y="-9926"/>
                    <a:pt x="10658" y="551"/>
                  </a:cubicBezTo>
                  <a:cubicBezTo>
                    <a:pt x="-17632" y="11029"/>
                    <a:pt x="13896" y="95801"/>
                    <a:pt x="13896" y="95801"/>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70" name="手繪多邊形 169">
              <a:extLst>
                <a:ext uri="{FF2B5EF4-FFF2-40B4-BE49-F238E27FC236}">
                  <a16:creationId xmlns:a16="http://schemas.microsoft.com/office/drawing/2014/main" id="{16A9FB62-D301-EAFE-B4F6-3ECDBAEE760D}"/>
                </a:ext>
              </a:extLst>
            </p:cNvPr>
            <p:cNvSpPr/>
            <p:nvPr/>
          </p:nvSpPr>
          <p:spPr>
            <a:xfrm flipH="1">
              <a:off x="5055787" y="2446305"/>
              <a:ext cx="83045" cy="53696"/>
            </a:xfrm>
            <a:custGeom>
              <a:avLst/>
              <a:gdLst>
                <a:gd name="connsiteX0" fmla="*/ -1128 w 83045"/>
                <a:gd name="connsiteY0" fmla="*/ -179 h 53696"/>
                <a:gd name="connsiteX1" fmla="*/ 81644 w 83045"/>
                <a:gd name="connsiteY1" fmla="*/ 46875 h 53696"/>
                <a:gd name="connsiteX2" fmla="*/ -1128 w 83045"/>
                <a:gd name="connsiteY2" fmla="*/ -179 h 53696"/>
              </a:gdLst>
              <a:ahLst/>
              <a:cxnLst>
                <a:cxn ang="0">
                  <a:pos x="connsiteX0" y="connsiteY0"/>
                </a:cxn>
                <a:cxn ang="0">
                  <a:pos x="connsiteX1" y="connsiteY1"/>
                </a:cxn>
                <a:cxn ang="0">
                  <a:pos x="connsiteX2" y="connsiteY2"/>
                </a:cxn>
              </a:cxnLst>
              <a:rect l="l" t="t" r="r" b="b"/>
              <a:pathLst>
                <a:path w="83045" h="53696">
                  <a:moveTo>
                    <a:pt x="-1128" y="-179"/>
                  </a:moveTo>
                  <a:cubicBezTo>
                    <a:pt x="-1128" y="-179"/>
                    <a:pt x="75834" y="76021"/>
                    <a:pt x="81644" y="46875"/>
                  </a:cubicBezTo>
                  <a:cubicBezTo>
                    <a:pt x="87455" y="17728"/>
                    <a:pt x="-1128" y="-179"/>
                    <a:pt x="-1128" y="-179"/>
                  </a:cubicBezTo>
                  <a:close/>
                </a:path>
              </a:pathLst>
            </a:custGeom>
            <a:solidFill>
              <a:srgbClr val="303030"/>
            </a:solidFill>
            <a:ln w="9525" cap="flat">
              <a:noFill/>
              <a:prstDash val="solid"/>
              <a:miter/>
            </a:ln>
          </p:spPr>
          <p:txBody>
            <a:bodyPr rtlCol="0" anchor="ctr"/>
            <a:lstStyle/>
            <a:p>
              <a:endParaRPr lang="zh-CN" altLang="en-US">
                <a:cs typeface="+mn-ea"/>
                <a:sym typeface="+mn-lt"/>
              </a:endParaRPr>
            </a:p>
          </p:txBody>
        </p:sp>
        <p:sp>
          <p:nvSpPr>
            <p:cNvPr id="171" name="手繪多邊形 170">
              <a:extLst>
                <a:ext uri="{FF2B5EF4-FFF2-40B4-BE49-F238E27FC236}">
                  <a16:creationId xmlns:a16="http://schemas.microsoft.com/office/drawing/2014/main" id="{8E43B7F6-A870-EB75-E586-889F493243E6}"/>
                </a:ext>
              </a:extLst>
            </p:cNvPr>
            <p:cNvSpPr/>
            <p:nvPr/>
          </p:nvSpPr>
          <p:spPr>
            <a:xfrm flipH="1">
              <a:off x="6261508" y="2603743"/>
              <a:ext cx="97237" cy="125095"/>
            </a:xfrm>
            <a:custGeom>
              <a:avLst/>
              <a:gdLst>
                <a:gd name="connsiteX0" fmla="*/ 43209 w 97237"/>
                <a:gd name="connsiteY0" fmla="*/ 124228 h 125095"/>
                <a:gd name="connsiteX1" fmla="*/ 11301 w 97237"/>
                <a:gd name="connsiteY1" fmla="*/ 103749 h 125095"/>
                <a:gd name="connsiteX2" fmla="*/ -796 w 97237"/>
                <a:gd name="connsiteY2" fmla="*/ 71936 h 125095"/>
                <a:gd name="connsiteX3" fmla="*/ 27113 w 97237"/>
                <a:gd name="connsiteY3" fmla="*/ 8880 h 125095"/>
                <a:gd name="connsiteX4" fmla="*/ 94835 w 97237"/>
                <a:gd name="connsiteY4" fmla="*/ 17072 h 125095"/>
                <a:gd name="connsiteX5" fmla="*/ 93883 w 97237"/>
                <a:gd name="connsiteY5" fmla="*/ 25549 h 125095"/>
                <a:gd name="connsiteX6" fmla="*/ 85310 w 97237"/>
                <a:gd name="connsiteY6" fmla="*/ 24597 h 125095"/>
                <a:gd name="connsiteX7" fmla="*/ 33875 w 97237"/>
                <a:gd name="connsiteY7" fmla="*/ 18881 h 125095"/>
                <a:gd name="connsiteX8" fmla="*/ 11301 w 97237"/>
                <a:gd name="connsiteY8" fmla="*/ 71079 h 125095"/>
                <a:gd name="connsiteX9" fmla="*/ 20826 w 97237"/>
                <a:gd name="connsiteY9" fmla="*/ 96606 h 125095"/>
                <a:gd name="connsiteX10" fmla="*/ 45115 w 97237"/>
                <a:gd name="connsiteY10" fmla="*/ 112322 h 125095"/>
                <a:gd name="connsiteX11" fmla="*/ 69784 w 97237"/>
                <a:gd name="connsiteY11" fmla="*/ 100130 h 125095"/>
                <a:gd name="connsiteX12" fmla="*/ 61784 w 97237"/>
                <a:gd name="connsiteY12" fmla="*/ 72307 h 125095"/>
                <a:gd name="connsiteX13" fmla="*/ 58830 w 97237"/>
                <a:gd name="connsiteY13" fmla="*/ 70983 h 125095"/>
                <a:gd name="connsiteX14" fmla="*/ 43495 w 97237"/>
                <a:gd name="connsiteY14" fmla="*/ 70983 h 125095"/>
                <a:gd name="connsiteX15" fmla="*/ 33970 w 97237"/>
                <a:gd name="connsiteY15" fmla="*/ 82032 h 125095"/>
                <a:gd name="connsiteX16" fmla="*/ 26731 w 97237"/>
                <a:gd name="connsiteY16" fmla="*/ 86519 h 125095"/>
                <a:gd name="connsiteX17" fmla="*/ 26731 w 97237"/>
                <a:gd name="connsiteY17" fmla="*/ 86509 h 125095"/>
                <a:gd name="connsiteX18" fmla="*/ 22159 w 97237"/>
                <a:gd name="connsiteY18" fmla="*/ 79270 h 125095"/>
                <a:gd name="connsiteX19" fmla="*/ 38351 w 97237"/>
                <a:gd name="connsiteY19" fmla="*/ 60220 h 125095"/>
                <a:gd name="connsiteX20" fmla="*/ 64070 w 97237"/>
                <a:gd name="connsiteY20" fmla="*/ 60220 h 125095"/>
                <a:gd name="connsiteX21" fmla="*/ 82072 w 97237"/>
                <a:gd name="connsiteY21" fmla="*/ 102644 h 125095"/>
                <a:gd name="connsiteX22" fmla="*/ 80834 w 97237"/>
                <a:gd name="connsiteY22" fmla="*/ 105273 h 125095"/>
                <a:gd name="connsiteX23" fmla="*/ 43209 w 97237"/>
                <a:gd name="connsiteY23" fmla="*/ 124228 h 12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7237" h="125095">
                  <a:moveTo>
                    <a:pt x="43209" y="124228"/>
                  </a:moveTo>
                  <a:cubicBezTo>
                    <a:pt x="30446" y="121561"/>
                    <a:pt x="19017" y="114265"/>
                    <a:pt x="11301" y="103749"/>
                  </a:cubicBezTo>
                  <a:cubicBezTo>
                    <a:pt x="4443" y="94434"/>
                    <a:pt x="251" y="83442"/>
                    <a:pt x="-796" y="71936"/>
                  </a:cubicBezTo>
                  <a:cubicBezTo>
                    <a:pt x="-3177" y="47476"/>
                    <a:pt x="7395" y="23558"/>
                    <a:pt x="27113" y="8880"/>
                  </a:cubicBezTo>
                  <a:cubicBezTo>
                    <a:pt x="48544" y="-5817"/>
                    <a:pt x="77500" y="-2311"/>
                    <a:pt x="94835" y="17072"/>
                  </a:cubicBezTo>
                  <a:cubicBezTo>
                    <a:pt x="96835" y="19682"/>
                    <a:pt x="96455" y="23454"/>
                    <a:pt x="93883" y="25549"/>
                  </a:cubicBezTo>
                  <a:cubicBezTo>
                    <a:pt x="91216" y="27597"/>
                    <a:pt x="87405" y="27178"/>
                    <a:pt x="85310" y="24597"/>
                  </a:cubicBezTo>
                  <a:cubicBezTo>
                    <a:pt x="71880" y="10290"/>
                    <a:pt x="50068" y="7861"/>
                    <a:pt x="33875" y="18881"/>
                  </a:cubicBezTo>
                  <a:cubicBezTo>
                    <a:pt x="17683" y="31121"/>
                    <a:pt x="9110" y="50924"/>
                    <a:pt x="11301" y="71079"/>
                  </a:cubicBezTo>
                  <a:cubicBezTo>
                    <a:pt x="12158" y="80289"/>
                    <a:pt x="15397" y="89100"/>
                    <a:pt x="20826" y="96606"/>
                  </a:cubicBezTo>
                  <a:cubicBezTo>
                    <a:pt x="26731" y="104616"/>
                    <a:pt x="35399" y="110198"/>
                    <a:pt x="45115" y="112322"/>
                  </a:cubicBezTo>
                  <a:cubicBezTo>
                    <a:pt x="55211" y="114503"/>
                    <a:pt x="65403" y="109445"/>
                    <a:pt x="69784" y="100130"/>
                  </a:cubicBezTo>
                  <a:cubicBezTo>
                    <a:pt x="75213" y="90224"/>
                    <a:pt x="71689" y="77765"/>
                    <a:pt x="61784" y="72307"/>
                  </a:cubicBezTo>
                  <a:cubicBezTo>
                    <a:pt x="60831" y="71793"/>
                    <a:pt x="59878" y="71345"/>
                    <a:pt x="58830" y="70983"/>
                  </a:cubicBezTo>
                  <a:cubicBezTo>
                    <a:pt x="53973" y="68555"/>
                    <a:pt x="48353" y="68555"/>
                    <a:pt x="43495" y="70983"/>
                  </a:cubicBezTo>
                  <a:cubicBezTo>
                    <a:pt x="38828" y="73108"/>
                    <a:pt x="35399" y="77136"/>
                    <a:pt x="33970" y="82032"/>
                  </a:cubicBezTo>
                  <a:cubicBezTo>
                    <a:pt x="33209" y="85261"/>
                    <a:pt x="29969" y="87271"/>
                    <a:pt x="26731" y="86519"/>
                  </a:cubicBezTo>
                  <a:cubicBezTo>
                    <a:pt x="26731" y="86519"/>
                    <a:pt x="26731" y="86509"/>
                    <a:pt x="26731" y="86509"/>
                  </a:cubicBezTo>
                  <a:cubicBezTo>
                    <a:pt x="23493" y="85757"/>
                    <a:pt x="21493" y="82528"/>
                    <a:pt x="22159" y="79270"/>
                  </a:cubicBezTo>
                  <a:cubicBezTo>
                    <a:pt x="24445" y="70831"/>
                    <a:pt x="30446" y="63859"/>
                    <a:pt x="38351" y="60220"/>
                  </a:cubicBezTo>
                  <a:cubicBezTo>
                    <a:pt x="46449" y="56143"/>
                    <a:pt x="55974" y="56143"/>
                    <a:pt x="64070" y="60220"/>
                  </a:cubicBezTo>
                  <a:cubicBezTo>
                    <a:pt x="80738" y="66973"/>
                    <a:pt x="88834" y="85966"/>
                    <a:pt x="82072" y="102644"/>
                  </a:cubicBezTo>
                  <a:cubicBezTo>
                    <a:pt x="81691" y="103540"/>
                    <a:pt x="81309" y="104416"/>
                    <a:pt x="80834" y="105273"/>
                  </a:cubicBezTo>
                  <a:cubicBezTo>
                    <a:pt x="74166" y="119532"/>
                    <a:pt x="58640" y="127371"/>
                    <a:pt x="43209" y="124228"/>
                  </a:cubicBezTo>
                  <a:close/>
                </a:path>
              </a:pathLst>
            </a:custGeom>
            <a:solidFill>
              <a:srgbClr val="FF9666"/>
            </a:solidFill>
            <a:ln w="9525" cap="flat">
              <a:noFill/>
              <a:prstDash val="solid"/>
              <a:miter/>
            </a:ln>
          </p:spPr>
          <p:txBody>
            <a:bodyPr rtlCol="0" anchor="ctr"/>
            <a:lstStyle/>
            <a:p>
              <a:endParaRPr lang="zh-CN" altLang="en-US">
                <a:cs typeface="+mn-ea"/>
                <a:sym typeface="+mn-lt"/>
              </a:endParaRPr>
            </a:p>
          </p:txBody>
        </p:sp>
        <p:sp>
          <p:nvSpPr>
            <p:cNvPr id="172" name="手繪多邊形 171">
              <a:extLst>
                <a:ext uri="{FF2B5EF4-FFF2-40B4-BE49-F238E27FC236}">
                  <a16:creationId xmlns:a16="http://schemas.microsoft.com/office/drawing/2014/main" id="{DFC824F2-EFF0-4E20-DB04-E6EFA041523D}"/>
                </a:ext>
              </a:extLst>
            </p:cNvPr>
            <p:cNvSpPr/>
            <p:nvPr/>
          </p:nvSpPr>
          <p:spPr>
            <a:xfrm flipH="1">
              <a:off x="7272337" y="2522585"/>
              <a:ext cx="461867" cy="455707"/>
            </a:xfrm>
            <a:custGeom>
              <a:avLst/>
              <a:gdLst>
                <a:gd name="connsiteX0" fmla="*/ 229758 w 461867"/>
                <a:gd name="connsiteY0" fmla="*/ 455513 h 455707"/>
                <a:gd name="connsiteX1" fmla="*/ 229758 w 461867"/>
                <a:gd name="connsiteY1" fmla="*/ 455513 h 455707"/>
                <a:gd name="connsiteX2" fmla="*/ 72787 w 461867"/>
                <a:gd name="connsiteY2" fmla="*/ 398363 h 455707"/>
                <a:gd name="connsiteX3" fmla="*/ -1128 w 461867"/>
                <a:gd name="connsiteY3" fmla="*/ 227675 h 455707"/>
                <a:gd name="connsiteX4" fmla="*/ -1128 w 461867"/>
                <a:gd name="connsiteY4" fmla="*/ 227675 h 455707"/>
                <a:gd name="connsiteX5" fmla="*/ 72787 w 461867"/>
                <a:gd name="connsiteY5" fmla="*/ 56987 h 455707"/>
                <a:gd name="connsiteX6" fmla="*/ 229854 w 461867"/>
                <a:gd name="connsiteY6" fmla="*/ -163 h 455707"/>
                <a:gd name="connsiteX7" fmla="*/ 229854 w 461867"/>
                <a:gd name="connsiteY7" fmla="*/ -163 h 455707"/>
                <a:gd name="connsiteX8" fmla="*/ 386921 w 461867"/>
                <a:gd name="connsiteY8" fmla="*/ 56987 h 455707"/>
                <a:gd name="connsiteX9" fmla="*/ 460740 w 461867"/>
                <a:gd name="connsiteY9" fmla="*/ 227675 h 455707"/>
                <a:gd name="connsiteX10" fmla="*/ 460740 w 461867"/>
                <a:gd name="connsiteY10" fmla="*/ 227675 h 455707"/>
                <a:gd name="connsiteX11" fmla="*/ 386826 w 461867"/>
                <a:gd name="connsiteY11" fmla="*/ 398363 h 455707"/>
                <a:gd name="connsiteX12" fmla="*/ 229758 w 461867"/>
                <a:gd name="connsiteY12" fmla="*/ 455513 h 455707"/>
                <a:gd name="connsiteX13" fmla="*/ 21922 w 461867"/>
                <a:gd name="connsiteY13" fmla="*/ 227675 h 455707"/>
                <a:gd name="connsiteX14" fmla="*/ 229663 w 461867"/>
                <a:gd name="connsiteY14" fmla="*/ 432367 h 455707"/>
                <a:gd name="connsiteX15" fmla="*/ 437498 w 461867"/>
                <a:gd name="connsiteY15" fmla="*/ 227675 h 455707"/>
                <a:gd name="connsiteX16" fmla="*/ 229758 w 461867"/>
                <a:gd name="connsiteY16" fmla="*/ 22982 h 455707"/>
                <a:gd name="connsiteX17" fmla="*/ 21922 w 461867"/>
                <a:gd name="connsiteY17" fmla="*/ 227675 h 45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867" h="455707">
                  <a:moveTo>
                    <a:pt x="229758" y="455513"/>
                  </a:moveTo>
                  <a:lnTo>
                    <a:pt x="229758" y="455513"/>
                  </a:lnTo>
                  <a:cubicBezTo>
                    <a:pt x="172227" y="456160"/>
                    <a:pt x="116411" y="435853"/>
                    <a:pt x="72787" y="398363"/>
                  </a:cubicBezTo>
                  <a:cubicBezTo>
                    <a:pt x="25162" y="356929"/>
                    <a:pt x="111" y="297874"/>
                    <a:pt x="-1128" y="227675"/>
                  </a:cubicBezTo>
                  <a:lnTo>
                    <a:pt x="-1128" y="227675"/>
                  </a:lnTo>
                  <a:cubicBezTo>
                    <a:pt x="111" y="157475"/>
                    <a:pt x="25637" y="98420"/>
                    <a:pt x="72787" y="56987"/>
                  </a:cubicBezTo>
                  <a:cubicBezTo>
                    <a:pt x="116506" y="19496"/>
                    <a:pt x="172322" y="-821"/>
                    <a:pt x="229854" y="-163"/>
                  </a:cubicBezTo>
                  <a:lnTo>
                    <a:pt x="229854" y="-163"/>
                  </a:lnTo>
                  <a:cubicBezTo>
                    <a:pt x="287385" y="-802"/>
                    <a:pt x="343201" y="19506"/>
                    <a:pt x="386921" y="56987"/>
                  </a:cubicBezTo>
                  <a:cubicBezTo>
                    <a:pt x="433974" y="98420"/>
                    <a:pt x="459501" y="157475"/>
                    <a:pt x="460740" y="227675"/>
                  </a:cubicBezTo>
                  <a:lnTo>
                    <a:pt x="460740" y="227675"/>
                  </a:lnTo>
                  <a:cubicBezTo>
                    <a:pt x="459501" y="297874"/>
                    <a:pt x="433974" y="356929"/>
                    <a:pt x="386826" y="398363"/>
                  </a:cubicBezTo>
                  <a:cubicBezTo>
                    <a:pt x="343201" y="435872"/>
                    <a:pt x="287290" y="456189"/>
                    <a:pt x="229758" y="455513"/>
                  </a:cubicBezTo>
                  <a:close/>
                  <a:moveTo>
                    <a:pt x="21922" y="227675"/>
                  </a:moveTo>
                  <a:cubicBezTo>
                    <a:pt x="24399" y="368263"/>
                    <a:pt x="131366" y="432367"/>
                    <a:pt x="229663" y="432367"/>
                  </a:cubicBezTo>
                  <a:cubicBezTo>
                    <a:pt x="327961" y="432367"/>
                    <a:pt x="435023" y="368263"/>
                    <a:pt x="437498" y="227675"/>
                  </a:cubicBezTo>
                  <a:cubicBezTo>
                    <a:pt x="435023" y="87086"/>
                    <a:pt x="328056" y="22982"/>
                    <a:pt x="229758" y="22982"/>
                  </a:cubicBezTo>
                  <a:cubicBezTo>
                    <a:pt x="131460" y="22982"/>
                    <a:pt x="24399" y="87086"/>
                    <a:pt x="21922" y="227675"/>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73" name="手繪多邊形 172">
              <a:extLst>
                <a:ext uri="{FF2B5EF4-FFF2-40B4-BE49-F238E27FC236}">
                  <a16:creationId xmlns:a16="http://schemas.microsoft.com/office/drawing/2014/main" id="{EA73C1B2-5299-8B00-E419-B3C424874211}"/>
                </a:ext>
              </a:extLst>
            </p:cNvPr>
            <p:cNvSpPr/>
            <p:nvPr/>
          </p:nvSpPr>
          <p:spPr>
            <a:xfrm flipH="1">
              <a:off x="7283957" y="2534197"/>
              <a:ext cx="438722" cy="432482"/>
            </a:xfrm>
            <a:custGeom>
              <a:avLst/>
              <a:gdLst>
                <a:gd name="connsiteX0" fmla="*/ 437595 w 438722"/>
                <a:gd name="connsiteY0" fmla="*/ 216063 h 432482"/>
                <a:gd name="connsiteX1" fmla="*/ -1128 w 438722"/>
                <a:gd name="connsiteY1" fmla="*/ 216063 h 432482"/>
                <a:gd name="connsiteX2" fmla="*/ 437595 w 438722"/>
                <a:gd name="connsiteY2" fmla="*/ 216063 h 432482"/>
              </a:gdLst>
              <a:ahLst/>
              <a:cxnLst>
                <a:cxn ang="0">
                  <a:pos x="connsiteX0" y="connsiteY0"/>
                </a:cxn>
                <a:cxn ang="0">
                  <a:pos x="connsiteX1" y="connsiteY1"/>
                </a:cxn>
                <a:cxn ang="0">
                  <a:pos x="connsiteX2" y="connsiteY2"/>
                </a:cxn>
              </a:cxnLst>
              <a:rect l="l" t="t" r="r" b="b"/>
              <a:pathLst>
                <a:path w="438722" h="432482">
                  <a:moveTo>
                    <a:pt x="437595" y="216063"/>
                  </a:moveTo>
                  <a:cubicBezTo>
                    <a:pt x="432641" y="504384"/>
                    <a:pt x="3730" y="504384"/>
                    <a:pt x="-1128" y="216063"/>
                  </a:cubicBezTo>
                  <a:cubicBezTo>
                    <a:pt x="3730" y="-72259"/>
                    <a:pt x="432641" y="-72259"/>
                    <a:pt x="437595" y="216063"/>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174" name="手繪多邊形 173">
              <a:extLst>
                <a:ext uri="{FF2B5EF4-FFF2-40B4-BE49-F238E27FC236}">
                  <a16:creationId xmlns:a16="http://schemas.microsoft.com/office/drawing/2014/main" id="{89532DAA-4574-1AB5-99B4-DD4D8376B577}"/>
                </a:ext>
              </a:extLst>
            </p:cNvPr>
            <p:cNvSpPr/>
            <p:nvPr/>
          </p:nvSpPr>
          <p:spPr>
            <a:xfrm flipH="1">
              <a:off x="7340442" y="2613088"/>
              <a:ext cx="383848" cy="357703"/>
            </a:xfrm>
            <a:custGeom>
              <a:avLst/>
              <a:gdLst>
                <a:gd name="connsiteX0" fmla="*/ 382721 w 383848"/>
                <a:gd name="connsiteY0" fmla="*/ 284047 h 357703"/>
                <a:gd name="connsiteX1" fmla="*/ 48776 w 383848"/>
                <a:gd name="connsiteY1" fmla="*/ -179 h 357703"/>
                <a:gd name="connsiteX2" fmla="*/ 382721 w 383848"/>
                <a:gd name="connsiteY2" fmla="*/ 284047 h 357703"/>
              </a:gdLst>
              <a:ahLst/>
              <a:cxnLst>
                <a:cxn ang="0">
                  <a:pos x="connsiteX0" y="connsiteY0"/>
                </a:cxn>
                <a:cxn ang="0">
                  <a:pos x="connsiteX1" y="connsiteY1"/>
                </a:cxn>
                <a:cxn ang="0">
                  <a:pos x="connsiteX2" y="connsiteY2"/>
                </a:cxn>
              </a:cxnLst>
              <a:rect l="l" t="t" r="r" b="b"/>
              <a:pathLst>
                <a:path w="383848" h="357703">
                  <a:moveTo>
                    <a:pt x="382721" y="284047"/>
                  </a:moveTo>
                  <a:cubicBezTo>
                    <a:pt x="192698" y="489787"/>
                    <a:pt x="-124103" y="220896"/>
                    <a:pt x="48776" y="-179"/>
                  </a:cubicBezTo>
                  <a:cubicBezTo>
                    <a:pt x="-11804" y="191940"/>
                    <a:pt x="203080" y="374153"/>
                    <a:pt x="382721" y="284047"/>
                  </a:cubicBezTo>
                  <a:close/>
                </a:path>
              </a:pathLst>
            </a:custGeom>
            <a:solidFill>
              <a:srgbClr val="000000">
                <a:alpha val="20000"/>
              </a:srgbClr>
            </a:solidFill>
            <a:ln w="9525" cap="flat">
              <a:noFill/>
              <a:prstDash val="solid"/>
              <a:miter/>
            </a:ln>
          </p:spPr>
          <p:txBody>
            <a:bodyPr rtlCol="0" anchor="ctr"/>
            <a:lstStyle/>
            <a:p>
              <a:endParaRPr lang="zh-CN" altLang="en-US">
                <a:cs typeface="+mn-ea"/>
                <a:sym typeface="+mn-lt"/>
              </a:endParaRPr>
            </a:p>
          </p:txBody>
        </p:sp>
        <p:sp>
          <p:nvSpPr>
            <p:cNvPr id="175" name="手繪多邊形 174">
              <a:extLst>
                <a:ext uri="{FF2B5EF4-FFF2-40B4-BE49-F238E27FC236}">
                  <a16:creationId xmlns:a16="http://schemas.microsoft.com/office/drawing/2014/main" id="{40DD28F5-4ED9-2B72-2167-9C6A6CBBD401}"/>
                </a:ext>
              </a:extLst>
            </p:cNvPr>
            <p:cNvSpPr/>
            <p:nvPr/>
          </p:nvSpPr>
          <p:spPr>
            <a:xfrm flipH="1">
              <a:off x="7565741" y="2579158"/>
              <a:ext cx="85414" cy="342539"/>
            </a:xfrm>
            <a:custGeom>
              <a:avLst/>
              <a:gdLst>
                <a:gd name="connsiteX0" fmla="*/ 3739 w 85414"/>
                <a:gd name="connsiteY0" fmla="*/ 342361 h 342539"/>
                <a:gd name="connsiteX1" fmla="*/ -1024 w 85414"/>
                <a:gd name="connsiteY1" fmla="*/ 337179 h 342539"/>
                <a:gd name="connsiteX2" fmla="*/ 596 w 85414"/>
                <a:gd name="connsiteY2" fmla="*/ 333789 h 342539"/>
                <a:gd name="connsiteX3" fmla="*/ 596 w 85414"/>
                <a:gd name="connsiteY3" fmla="*/ 8415 h 342539"/>
                <a:gd name="connsiteX4" fmla="*/ 6882 w 85414"/>
                <a:gd name="connsiteY4" fmla="*/ 1080 h 342539"/>
                <a:gd name="connsiteX5" fmla="*/ 3739 w 85414"/>
                <a:gd name="connsiteY5" fmla="*/ 342361 h 34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14" h="342539">
                  <a:moveTo>
                    <a:pt x="3739" y="342361"/>
                  </a:moveTo>
                  <a:cubicBezTo>
                    <a:pt x="976" y="342237"/>
                    <a:pt x="-1119" y="339913"/>
                    <a:pt x="-1024" y="337179"/>
                  </a:cubicBezTo>
                  <a:cubicBezTo>
                    <a:pt x="-928" y="335884"/>
                    <a:pt x="-357" y="334674"/>
                    <a:pt x="596" y="333789"/>
                  </a:cubicBezTo>
                  <a:cubicBezTo>
                    <a:pt x="99275" y="252921"/>
                    <a:pt x="99275" y="89282"/>
                    <a:pt x="596" y="8415"/>
                  </a:cubicBezTo>
                  <a:cubicBezTo>
                    <a:pt x="-4262" y="4509"/>
                    <a:pt x="2215" y="-3206"/>
                    <a:pt x="6882" y="1080"/>
                  </a:cubicBezTo>
                  <a:cubicBezTo>
                    <a:pt x="110323" y="85091"/>
                    <a:pt x="110895" y="262065"/>
                    <a:pt x="3739" y="342361"/>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76" name="手繪多邊形 175">
              <a:extLst>
                <a:ext uri="{FF2B5EF4-FFF2-40B4-BE49-F238E27FC236}">
                  <a16:creationId xmlns:a16="http://schemas.microsoft.com/office/drawing/2014/main" id="{265EE214-7CCC-5DCA-1BC2-F708842A094B}"/>
                </a:ext>
              </a:extLst>
            </p:cNvPr>
            <p:cNvSpPr/>
            <p:nvPr/>
          </p:nvSpPr>
          <p:spPr>
            <a:xfrm flipH="1">
              <a:off x="7554695" y="2776347"/>
              <a:ext cx="33768" cy="12953"/>
            </a:xfrm>
            <a:custGeom>
              <a:avLst/>
              <a:gdLst>
                <a:gd name="connsiteX0" fmla="*/ 28582 w 33768"/>
                <a:gd name="connsiteY0" fmla="*/ 12775 h 12953"/>
                <a:gd name="connsiteX1" fmla="*/ 2008 w 33768"/>
                <a:gd name="connsiteY1" fmla="*/ 9346 h 12953"/>
                <a:gd name="connsiteX2" fmla="*/ -755 w 33768"/>
                <a:gd name="connsiteY2" fmla="*/ 2907 h 12953"/>
                <a:gd name="connsiteX3" fmla="*/ 3341 w 33768"/>
                <a:gd name="connsiteY3" fmla="*/ -179 h 12953"/>
                <a:gd name="connsiteX4" fmla="*/ 29249 w 33768"/>
                <a:gd name="connsiteY4" fmla="*/ 3345 h 12953"/>
                <a:gd name="connsiteX5" fmla="*/ 32392 w 33768"/>
                <a:gd name="connsiteY5" fmla="*/ 9432 h 12953"/>
                <a:gd name="connsiteX6" fmla="*/ 28582 w 33768"/>
                <a:gd name="connsiteY6" fmla="*/ 12775 h 1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68" h="12953">
                  <a:moveTo>
                    <a:pt x="28582" y="12775"/>
                  </a:moveTo>
                  <a:cubicBezTo>
                    <a:pt x="28011" y="12775"/>
                    <a:pt x="2674" y="9346"/>
                    <a:pt x="2008" y="9346"/>
                  </a:cubicBezTo>
                  <a:cubicBezTo>
                    <a:pt x="-564" y="8327"/>
                    <a:pt x="-1803" y="5450"/>
                    <a:pt x="-755" y="2907"/>
                  </a:cubicBezTo>
                  <a:cubicBezTo>
                    <a:pt x="-88" y="1202"/>
                    <a:pt x="1531" y="11"/>
                    <a:pt x="3341" y="-179"/>
                  </a:cubicBezTo>
                  <a:lnTo>
                    <a:pt x="29249" y="3345"/>
                  </a:lnTo>
                  <a:cubicBezTo>
                    <a:pt x="31821" y="4145"/>
                    <a:pt x="33250" y="6869"/>
                    <a:pt x="32392" y="9432"/>
                  </a:cubicBezTo>
                  <a:cubicBezTo>
                    <a:pt x="31916" y="11184"/>
                    <a:pt x="30392" y="12480"/>
                    <a:pt x="28582" y="12775"/>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77" name="手繪多邊形 176">
              <a:extLst>
                <a:ext uri="{FF2B5EF4-FFF2-40B4-BE49-F238E27FC236}">
                  <a16:creationId xmlns:a16="http://schemas.microsoft.com/office/drawing/2014/main" id="{A4936743-2752-3C4A-6AF5-EBD747E89C71}"/>
                </a:ext>
              </a:extLst>
            </p:cNvPr>
            <p:cNvSpPr/>
            <p:nvPr/>
          </p:nvSpPr>
          <p:spPr>
            <a:xfrm flipH="1">
              <a:off x="7552956" y="2745771"/>
              <a:ext cx="33884" cy="9525"/>
            </a:xfrm>
            <a:custGeom>
              <a:avLst/>
              <a:gdLst>
                <a:gd name="connsiteX0" fmla="*/ 28864 w 33884"/>
                <a:gd name="connsiteY0" fmla="*/ 9346 h 9525"/>
                <a:gd name="connsiteX1" fmla="*/ 2766 w 33884"/>
                <a:gd name="connsiteY1" fmla="*/ 9346 h 9525"/>
                <a:gd name="connsiteX2" fmla="*/ -1045 w 33884"/>
                <a:gd name="connsiteY2" fmla="*/ 3622 h 9525"/>
                <a:gd name="connsiteX3" fmla="*/ 2766 w 33884"/>
                <a:gd name="connsiteY3" fmla="*/ -179 h 9525"/>
                <a:gd name="connsiteX4" fmla="*/ 28864 w 33884"/>
                <a:gd name="connsiteY4" fmla="*/ -179 h 9525"/>
                <a:gd name="connsiteX5" fmla="*/ 32674 w 33884"/>
                <a:gd name="connsiteY5" fmla="*/ 5536 h 9525"/>
                <a:gd name="connsiteX6" fmla="*/ 28864 w 33884"/>
                <a:gd name="connsiteY6" fmla="*/ 9346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84" h="9525">
                  <a:moveTo>
                    <a:pt x="28864" y="9346"/>
                  </a:moveTo>
                  <a:lnTo>
                    <a:pt x="2766" y="9346"/>
                  </a:lnTo>
                  <a:cubicBezTo>
                    <a:pt x="98" y="8813"/>
                    <a:pt x="-1521" y="6260"/>
                    <a:pt x="-1045" y="3622"/>
                  </a:cubicBezTo>
                  <a:cubicBezTo>
                    <a:pt x="-663" y="1707"/>
                    <a:pt x="860" y="202"/>
                    <a:pt x="2766" y="-179"/>
                  </a:cubicBezTo>
                  <a:lnTo>
                    <a:pt x="28864" y="-179"/>
                  </a:lnTo>
                  <a:cubicBezTo>
                    <a:pt x="31531" y="354"/>
                    <a:pt x="33150" y="2907"/>
                    <a:pt x="32674" y="5536"/>
                  </a:cubicBezTo>
                  <a:cubicBezTo>
                    <a:pt x="32293" y="7460"/>
                    <a:pt x="30769" y="8956"/>
                    <a:pt x="28864" y="9346"/>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78" name="手繪多邊形 177">
              <a:extLst>
                <a:ext uri="{FF2B5EF4-FFF2-40B4-BE49-F238E27FC236}">
                  <a16:creationId xmlns:a16="http://schemas.microsoft.com/office/drawing/2014/main" id="{D522BE8A-7BD7-CDB1-821F-166880E5F2FF}"/>
                </a:ext>
              </a:extLst>
            </p:cNvPr>
            <p:cNvSpPr/>
            <p:nvPr/>
          </p:nvSpPr>
          <p:spPr>
            <a:xfrm flipH="1">
              <a:off x="7564400" y="2813501"/>
              <a:ext cx="34745" cy="16756"/>
            </a:xfrm>
            <a:custGeom>
              <a:avLst/>
              <a:gdLst>
                <a:gd name="connsiteX0" fmla="*/ 28977 w 34745"/>
                <a:gd name="connsiteY0" fmla="*/ 16578 h 16756"/>
                <a:gd name="connsiteX1" fmla="*/ 27643 w 34745"/>
                <a:gd name="connsiteY1" fmla="*/ 16578 h 16756"/>
                <a:gd name="connsiteX2" fmla="*/ 2497 w 34745"/>
                <a:gd name="connsiteY2" fmla="*/ 9529 h 16756"/>
                <a:gd name="connsiteX3" fmla="*/ -932 w 34745"/>
                <a:gd name="connsiteY3" fmla="*/ 3433 h 16756"/>
                <a:gd name="connsiteX4" fmla="*/ 5165 w 34745"/>
                <a:gd name="connsiteY4" fmla="*/ 4 h 16756"/>
                <a:gd name="connsiteX5" fmla="*/ 30311 w 34745"/>
                <a:gd name="connsiteY5" fmla="*/ 6958 h 16756"/>
                <a:gd name="connsiteX6" fmla="*/ 33358 w 34745"/>
                <a:gd name="connsiteY6" fmla="*/ 13263 h 16756"/>
                <a:gd name="connsiteX7" fmla="*/ 28977 w 34745"/>
                <a:gd name="connsiteY7" fmla="*/ 16578 h 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45" h="16756">
                  <a:moveTo>
                    <a:pt x="28977" y="16578"/>
                  </a:moveTo>
                  <a:lnTo>
                    <a:pt x="27643" y="16578"/>
                  </a:lnTo>
                  <a:lnTo>
                    <a:pt x="2497" y="9529"/>
                  </a:lnTo>
                  <a:cubicBezTo>
                    <a:pt x="-169" y="8796"/>
                    <a:pt x="-1693" y="6062"/>
                    <a:pt x="-932" y="3433"/>
                  </a:cubicBezTo>
                  <a:cubicBezTo>
                    <a:pt x="-169" y="805"/>
                    <a:pt x="2497" y="-729"/>
                    <a:pt x="5165" y="4"/>
                  </a:cubicBezTo>
                  <a:lnTo>
                    <a:pt x="30311" y="6958"/>
                  </a:lnTo>
                  <a:cubicBezTo>
                    <a:pt x="32883" y="7863"/>
                    <a:pt x="34216" y="10682"/>
                    <a:pt x="33358" y="13263"/>
                  </a:cubicBezTo>
                  <a:cubicBezTo>
                    <a:pt x="32692" y="15149"/>
                    <a:pt x="30977" y="16454"/>
                    <a:pt x="28977" y="16578"/>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79" name="手繪多邊形 178">
              <a:extLst>
                <a:ext uri="{FF2B5EF4-FFF2-40B4-BE49-F238E27FC236}">
                  <a16:creationId xmlns:a16="http://schemas.microsoft.com/office/drawing/2014/main" id="{5F301883-F413-7C8B-466A-2A2C8BEF2AF4}"/>
                </a:ext>
              </a:extLst>
            </p:cNvPr>
            <p:cNvSpPr/>
            <p:nvPr/>
          </p:nvSpPr>
          <p:spPr>
            <a:xfrm flipH="1">
              <a:off x="7580559" y="2846955"/>
              <a:ext cx="33582" cy="19650"/>
            </a:xfrm>
            <a:custGeom>
              <a:avLst/>
              <a:gdLst>
                <a:gd name="connsiteX0" fmla="*/ 27590 w 33582"/>
                <a:gd name="connsiteY0" fmla="*/ 19414 h 19650"/>
                <a:gd name="connsiteX1" fmla="*/ 1587 w 33582"/>
                <a:gd name="connsiteY1" fmla="*/ 9032 h 19650"/>
                <a:gd name="connsiteX2" fmla="*/ -604 w 33582"/>
                <a:gd name="connsiteY2" fmla="*/ 2517 h 19650"/>
                <a:gd name="connsiteX3" fmla="*/ 5302 w 33582"/>
                <a:gd name="connsiteY3" fmla="*/ 78 h 19650"/>
                <a:gd name="connsiteX4" fmla="*/ 29494 w 33582"/>
                <a:gd name="connsiteY4" fmla="*/ 10080 h 19650"/>
                <a:gd name="connsiteX5" fmla="*/ 32066 w 33582"/>
                <a:gd name="connsiteY5" fmla="*/ 16443 h 19650"/>
                <a:gd name="connsiteX6" fmla="*/ 27590 w 33582"/>
                <a:gd name="connsiteY6" fmla="*/ 19414 h 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82" h="19650">
                  <a:moveTo>
                    <a:pt x="27590" y="19414"/>
                  </a:moveTo>
                  <a:cubicBezTo>
                    <a:pt x="27590" y="20367"/>
                    <a:pt x="2062" y="9127"/>
                    <a:pt x="1587" y="9032"/>
                  </a:cubicBezTo>
                  <a:cubicBezTo>
                    <a:pt x="-794" y="7841"/>
                    <a:pt x="-1842" y="4927"/>
                    <a:pt x="-604" y="2517"/>
                  </a:cubicBezTo>
                  <a:cubicBezTo>
                    <a:pt x="444" y="345"/>
                    <a:pt x="3016" y="-702"/>
                    <a:pt x="5302" y="78"/>
                  </a:cubicBezTo>
                  <a:lnTo>
                    <a:pt x="29494" y="10080"/>
                  </a:lnTo>
                  <a:cubicBezTo>
                    <a:pt x="31971" y="11118"/>
                    <a:pt x="33114" y="13966"/>
                    <a:pt x="32066" y="16443"/>
                  </a:cubicBezTo>
                  <a:cubicBezTo>
                    <a:pt x="31305" y="18252"/>
                    <a:pt x="29590" y="19424"/>
                    <a:pt x="27590" y="19414"/>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80" name="手繪多邊形 179">
              <a:extLst>
                <a:ext uri="{FF2B5EF4-FFF2-40B4-BE49-F238E27FC236}">
                  <a16:creationId xmlns:a16="http://schemas.microsoft.com/office/drawing/2014/main" id="{F3790603-ACCE-84AD-6E9B-162C22C373B3}"/>
                </a:ext>
              </a:extLst>
            </p:cNvPr>
            <p:cNvSpPr/>
            <p:nvPr/>
          </p:nvSpPr>
          <p:spPr>
            <a:xfrm flipH="1">
              <a:off x="7603429" y="2877455"/>
              <a:ext cx="31307" cy="24621"/>
            </a:xfrm>
            <a:custGeom>
              <a:avLst/>
              <a:gdLst>
                <a:gd name="connsiteX0" fmla="*/ 25324 w 31307"/>
                <a:gd name="connsiteY0" fmla="*/ 24442 h 24621"/>
                <a:gd name="connsiteX1" fmla="*/ 1035 w 31307"/>
                <a:gd name="connsiteY1" fmla="*/ 8726 h 24621"/>
                <a:gd name="connsiteX2" fmla="*/ 6560 w 31307"/>
                <a:gd name="connsiteY2" fmla="*/ 725 h 24621"/>
                <a:gd name="connsiteX3" fmla="*/ 28087 w 31307"/>
                <a:gd name="connsiteY3" fmla="*/ 15584 h 24621"/>
                <a:gd name="connsiteX4" fmla="*/ 29325 w 31307"/>
                <a:gd name="connsiteY4" fmla="*/ 22337 h 24621"/>
                <a:gd name="connsiteX5" fmla="*/ 25324 w 31307"/>
                <a:gd name="connsiteY5" fmla="*/ 24442 h 2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07" h="24621">
                  <a:moveTo>
                    <a:pt x="25324" y="24442"/>
                  </a:moveTo>
                  <a:cubicBezTo>
                    <a:pt x="16847" y="19804"/>
                    <a:pt x="8751" y="14555"/>
                    <a:pt x="1035" y="8726"/>
                  </a:cubicBezTo>
                  <a:cubicBezTo>
                    <a:pt x="-4203" y="5297"/>
                    <a:pt x="1035" y="-2895"/>
                    <a:pt x="6560" y="725"/>
                  </a:cubicBezTo>
                  <a:lnTo>
                    <a:pt x="28087" y="15584"/>
                  </a:lnTo>
                  <a:cubicBezTo>
                    <a:pt x="30277" y="17108"/>
                    <a:pt x="30848" y="20127"/>
                    <a:pt x="29325" y="22337"/>
                  </a:cubicBezTo>
                  <a:cubicBezTo>
                    <a:pt x="28467" y="23661"/>
                    <a:pt x="26944" y="24442"/>
                    <a:pt x="25324" y="24442"/>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81" name="手繪多邊形 180">
              <a:extLst>
                <a:ext uri="{FF2B5EF4-FFF2-40B4-BE49-F238E27FC236}">
                  <a16:creationId xmlns:a16="http://schemas.microsoft.com/office/drawing/2014/main" id="{3B253F4C-8FF8-34B7-6A5B-1C1AFF51F15B}"/>
                </a:ext>
              </a:extLst>
            </p:cNvPr>
            <p:cNvSpPr/>
            <p:nvPr/>
          </p:nvSpPr>
          <p:spPr>
            <a:xfrm flipH="1">
              <a:off x="7553912" y="2711729"/>
              <a:ext cx="35064" cy="12992"/>
            </a:xfrm>
            <a:custGeom>
              <a:avLst/>
              <a:gdLst>
                <a:gd name="connsiteX0" fmla="*/ 3187 w 35064"/>
                <a:gd name="connsiteY0" fmla="*/ 12813 h 12992"/>
                <a:gd name="connsiteX1" fmla="*/ -1099 w 35064"/>
                <a:gd name="connsiteY1" fmla="*/ 7422 h 12992"/>
                <a:gd name="connsiteX2" fmla="*/ 2520 w 35064"/>
                <a:gd name="connsiteY2" fmla="*/ 3288 h 12992"/>
                <a:gd name="connsiteX3" fmla="*/ 28428 w 35064"/>
                <a:gd name="connsiteY3" fmla="*/ -140 h 12992"/>
                <a:gd name="connsiteX4" fmla="*/ 33857 w 35064"/>
                <a:gd name="connsiteY4" fmla="*/ 4050 h 12992"/>
                <a:gd name="connsiteX5" fmla="*/ 30048 w 35064"/>
                <a:gd name="connsiteY5" fmla="*/ 9442 h 12992"/>
                <a:gd name="connsiteX6" fmla="*/ 29762 w 35064"/>
                <a:gd name="connsiteY6" fmla="*/ 9480 h 12992"/>
                <a:gd name="connsiteX7" fmla="*/ 3187 w 35064"/>
                <a:gd name="connsiteY7" fmla="*/ 12813 h 1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4" h="12992">
                  <a:moveTo>
                    <a:pt x="3187" y="12813"/>
                  </a:moveTo>
                  <a:cubicBezTo>
                    <a:pt x="519" y="12499"/>
                    <a:pt x="-1385" y="10089"/>
                    <a:pt x="-1099" y="7422"/>
                  </a:cubicBezTo>
                  <a:cubicBezTo>
                    <a:pt x="-813" y="5441"/>
                    <a:pt x="615" y="3793"/>
                    <a:pt x="2520" y="3288"/>
                  </a:cubicBezTo>
                  <a:lnTo>
                    <a:pt x="28428" y="-140"/>
                  </a:lnTo>
                  <a:cubicBezTo>
                    <a:pt x="31095" y="-474"/>
                    <a:pt x="33477" y="1393"/>
                    <a:pt x="33857" y="4050"/>
                  </a:cubicBezTo>
                  <a:cubicBezTo>
                    <a:pt x="34334" y="6593"/>
                    <a:pt x="32620" y="9004"/>
                    <a:pt x="30048" y="9442"/>
                  </a:cubicBezTo>
                  <a:cubicBezTo>
                    <a:pt x="29953" y="9461"/>
                    <a:pt x="29857" y="9470"/>
                    <a:pt x="29762" y="9480"/>
                  </a:cubicBezTo>
                  <a:cubicBezTo>
                    <a:pt x="29094" y="9385"/>
                    <a:pt x="3759" y="12813"/>
                    <a:pt x="3187" y="12813"/>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82" name="手繪多邊形 181">
              <a:extLst>
                <a:ext uri="{FF2B5EF4-FFF2-40B4-BE49-F238E27FC236}">
                  <a16:creationId xmlns:a16="http://schemas.microsoft.com/office/drawing/2014/main" id="{0EB3A375-B438-E547-4947-BD40600F4D11}"/>
                </a:ext>
              </a:extLst>
            </p:cNvPr>
            <p:cNvSpPr/>
            <p:nvPr/>
          </p:nvSpPr>
          <p:spPr>
            <a:xfrm flipH="1">
              <a:off x="7564083" y="2670626"/>
              <a:ext cx="34962" cy="16784"/>
            </a:xfrm>
            <a:custGeom>
              <a:avLst/>
              <a:gdLst>
                <a:gd name="connsiteX0" fmla="*/ 3730 w 34962"/>
                <a:gd name="connsiteY0" fmla="*/ 16578 h 16784"/>
                <a:gd name="connsiteX1" fmla="*/ -1128 w 34962"/>
                <a:gd name="connsiteY1" fmla="*/ 11711 h 16784"/>
                <a:gd name="connsiteX2" fmla="*/ 2397 w 34962"/>
                <a:gd name="connsiteY2" fmla="*/ 7053 h 16784"/>
                <a:gd name="connsiteX3" fmla="*/ 27543 w 34962"/>
                <a:gd name="connsiteY3" fmla="*/ 4 h 16784"/>
                <a:gd name="connsiteX4" fmla="*/ 33639 w 34962"/>
                <a:gd name="connsiteY4" fmla="*/ 3433 h 16784"/>
                <a:gd name="connsiteX5" fmla="*/ 30210 w 34962"/>
                <a:gd name="connsiteY5" fmla="*/ 9529 h 16784"/>
                <a:gd name="connsiteX6" fmla="*/ 5064 w 34962"/>
                <a:gd name="connsiteY6" fmla="*/ 16483 h 16784"/>
                <a:gd name="connsiteX7" fmla="*/ 3730 w 34962"/>
                <a:gd name="connsiteY7" fmla="*/ 16578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2" h="16784">
                  <a:moveTo>
                    <a:pt x="3730" y="16578"/>
                  </a:moveTo>
                  <a:cubicBezTo>
                    <a:pt x="1063" y="16568"/>
                    <a:pt x="-1128" y="14387"/>
                    <a:pt x="-1128" y="11711"/>
                  </a:cubicBezTo>
                  <a:cubicBezTo>
                    <a:pt x="-1128" y="9548"/>
                    <a:pt x="301" y="7653"/>
                    <a:pt x="2397" y="7053"/>
                  </a:cubicBezTo>
                  <a:lnTo>
                    <a:pt x="27543" y="4"/>
                  </a:lnTo>
                  <a:cubicBezTo>
                    <a:pt x="30210" y="-729"/>
                    <a:pt x="32877" y="805"/>
                    <a:pt x="33639" y="3433"/>
                  </a:cubicBezTo>
                  <a:cubicBezTo>
                    <a:pt x="34401" y="6062"/>
                    <a:pt x="32877" y="8796"/>
                    <a:pt x="30210" y="9529"/>
                  </a:cubicBezTo>
                  <a:lnTo>
                    <a:pt x="5064" y="16483"/>
                  </a:lnTo>
                  <a:cubicBezTo>
                    <a:pt x="4588" y="16606"/>
                    <a:pt x="4207" y="16635"/>
                    <a:pt x="3730" y="16578"/>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83" name="手繪多邊形 182">
              <a:extLst>
                <a:ext uri="{FF2B5EF4-FFF2-40B4-BE49-F238E27FC236}">
                  <a16:creationId xmlns:a16="http://schemas.microsoft.com/office/drawing/2014/main" id="{2672CAEC-A3B0-C567-AB27-8995209D0214}"/>
                </a:ext>
              </a:extLst>
            </p:cNvPr>
            <p:cNvSpPr/>
            <p:nvPr/>
          </p:nvSpPr>
          <p:spPr>
            <a:xfrm flipH="1">
              <a:off x="7580796" y="2634263"/>
              <a:ext cx="34429" cy="19860"/>
            </a:xfrm>
            <a:custGeom>
              <a:avLst/>
              <a:gdLst>
                <a:gd name="connsiteX0" fmla="*/ 4575 w 34429"/>
                <a:gd name="connsiteY0" fmla="*/ 19604 h 19860"/>
                <a:gd name="connsiteX1" fmla="*/ -1044 w 34429"/>
                <a:gd name="connsiteY1" fmla="*/ 15679 h 19860"/>
                <a:gd name="connsiteX2" fmla="*/ 2670 w 34429"/>
                <a:gd name="connsiteY2" fmla="*/ 10079 h 19860"/>
                <a:gd name="connsiteX3" fmla="*/ 26863 w 34429"/>
                <a:gd name="connsiteY3" fmla="*/ 77 h 19860"/>
                <a:gd name="connsiteX4" fmla="*/ 33055 w 34429"/>
                <a:gd name="connsiteY4" fmla="*/ 3125 h 19860"/>
                <a:gd name="connsiteX5" fmla="*/ 30578 w 34429"/>
                <a:gd name="connsiteY5" fmla="*/ 9031 h 19860"/>
                <a:gd name="connsiteX6" fmla="*/ 4575 w 34429"/>
                <a:gd name="connsiteY6" fmla="*/ 19604 h 1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29" h="19860">
                  <a:moveTo>
                    <a:pt x="4575" y="19604"/>
                  </a:moveTo>
                  <a:cubicBezTo>
                    <a:pt x="1908" y="20080"/>
                    <a:pt x="-569" y="18318"/>
                    <a:pt x="-1044" y="15679"/>
                  </a:cubicBezTo>
                  <a:cubicBezTo>
                    <a:pt x="-1521" y="13117"/>
                    <a:pt x="99" y="10641"/>
                    <a:pt x="2670" y="10079"/>
                  </a:cubicBezTo>
                  <a:lnTo>
                    <a:pt x="26863" y="77"/>
                  </a:lnTo>
                  <a:cubicBezTo>
                    <a:pt x="29435" y="-780"/>
                    <a:pt x="32198" y="582"/>
                    <a:pt x="33055" y="3125"/>
                  </a:cubicBezTo>
                  <a:cubicBezTo>
                    <a:pt x="33817" y="5431"/>
                    <a:pt x="32769" y="7955"/>
                    <a:pt x="30578" y="9031"/>
                  </a:cubicBezTo>
                  <a:cubicBezTo>
                    <a:pt x="30578" y="9031"/>
                    <a:pt x="4289" y="20461"/>
                    <a:pt x="4575" y="19604"/>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84" name="手繪多邊形 183">
              <a:extLst>
                <a:ext uri="{FF2B5EF4-FFF2-40B4-BE49-F238E27FC236}">
                  <a16:creationId xmlns:a16="http://schemas.microsoft.com/office/drawing/2014/main" id="{CEA68908-E059-F6D6-83AE-BF4807D0FE51}"/>
                </a:ext>
              </a:extLst>
            </p:cNvPr>
            <p:cNvSpPr/>
            <p:nvPr/>
          </p:nvSpPr>
          <p:spPr>
            <a:xfrm flipH="1">
              <a:off x="7603428" y="2598797"/>
              <a:ext cx="31240" cy="24577"/>
            </a:xfrm>
            <a:custGeom>
              <a:avLst/>
              <a:gdLst>
                <a:gd name="connsiteX0" fmla="*/ 3730 w 31240"/>
                <a:gd name="connsiteY0" fmla="*/ 24399 h 24577"/>
                <a:gd name="connsiteX1" fmla="*/ -1128 w 31240"/>
                <a:gd name="connsiteY1" fmla="*/ 19551 h 24577"/>
                <a:gd name="connsiteX2" fmla="*/ 968 w 31240"/>
                <a:gd name="connsiteY2" fmla="*/ 15541 h 24577"/>
                <a:gd name="connsiteX3" fmla="*/ 22494 w 31240"/>
                <a:gd name="connsiteY3" fmla="*/ 682 h 24577"/>
                <a:gd name="connsiteX4" fmla="*/ 29258 w 31240"/>
                <a:gd name="connsiteY4" fmla="*/ 1920 h 24577"/>
                <a:gd name="connsiteX5" fmla="*/ 28020 w 31240"/>
                <a:gd name="connsiteY5" fmla="*/ 8683 h 24577"/>
                <a:gd name="connsiteX6" fmla="*/ 3730 w 31240"/>
                <a:gd name="connsiteY6" fmla="*/ 24399 h 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40" h="24577">
                  <a:moveTo>
                    <a:pt x="3730" y="24399"/>
                  </a:moveTo>
                  <a:cubicBezTo>
                    <a:pt x="1063" y="24399"/>
                    <a:pt x="-1128" y="22227"/>
                    <a:pt x="-1128" y="19551"/>
                  </a:cubicBezTo>
                  <a:cubicBezTo>
                    <a:pt x="-1128" y="17951"/>
                    <a:pt x="-365" y="16446"/>
                    <a:pt x="968" y="15541"/>
                  </a:cubicBezTo>
                  <a:lnTo>
                    <a:pt x="22494" y="682"/>
                  </a:lnTo>
                  <a:cubicBezTo>
                    <a:pt x="24686" y="-842"/>
                    <a:pt x="27734" y="-290"/>
                    <a:pt x="29258" y="1920"/>
                  </a:cubicBezTo>
                  <a:cubicBezTo>
                    <a:pt x="30781" y="4130"/>
                    <a:pt x="30210" y="7159"/>
                    <a:pt x="28020" y="8683"/>
                  </a:cubicBezTo>
                  <a:cubicBezTo>
                    <a:pt x="20304" y="14455"/>
                    <a:pt x="12208" y="19703"/>
                    <a:pt x="3730" y="24399"/>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85" name="手繪多邊形 184">
              <a:extLst>
                <a:ext uri="{FF2B5EF4-FFF2-40B4-BE49-F238E27FC236}">
                  <a16:creationId xmlns:a16="http://schemas.microsoft.com/office/drawing/2014/main" id="{1E9D5821-36F4-5F45-CC4D-7F7E8D95E869}"/>
                </a:ext>
              </a:extLst>
            </p:cNvPr>
            <p:cNvSpPr/>
            <p:nvPr/>
          </p:nvSpPr>
          <p:spPr>
            <a:xfrm flipH="1">
              <a:off x="7355572" y="2579567"/>
              <a:ext cx="85420" cy="342131"/>
            </a:xfrm>
            <a:custGeom>
              <a:avLst/>
              <a:gdLst>
                <a:gd name="connsiteX0" fmla="*/ 79421 w 85420"/>
                <a:gd name="connsiteY0" fmla="*/ 341952 h 342131"/>
                <a:gd name="connsiteX1" fmla="*/ 76278 w 85420"/>
                <a:gd name="connsiteY1" fmla="*/ 672 h 342131"/>
                <a:gd name="connsiteX2" fmla="*/ 83041 w 85420"/>
                <a:gd name="connsiteY2" fmla="*/ 1929 h 342131"/>
                <a:gd name="connsiteX3" fmla="*/ 82564 w 85420"/>
                <a:gd name="connsiteY3" fmla="*/ 8006 h 342131"/>
                <a:gd name="connsiteX4" fmla="*/ 82564 w 85420"/>
                <a:gd name="connsiteY4" fmla="*/ 333380 h 342131"/>
                <a:gd name="connsiteX5" fmla="*/ 83136 w 85420"/>
                <a:gd name="connsiteY5" fmla="*/ 340228 h 342131"/>
                <a:gd name="connsiteX6" fmla="*/ 79421 w 85420"/>
                <a:gd name="connsiteY6" fmla="*/ 341952 h 3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420" h="342131">
                  <a:moveTo>
                    <a:pt x="79421" y="341952"/>
                  </a:moveTo>
                  <a:cubicBezTo>
                    <a:pt x="-27831" y="261657"/>
                    <a:pt x="-27069" y="84777"/>
                    <a:pt x="76278" y="672"/>
                  </a:cubicBezTo>
                  <a:cubicBezTo>
                    <a:pt x="78469" y="-843"/>
                    <a:pt x="81516" y="-281"/>
                    <a:pt x="83041" y="1929"/>
                  </a:cubicBezTo>
                  <a:cubicBezTo>
                    <a:pt x="84279" y="3815"/>
                    <a:pt x="84088" y="6339"/>
                    <a:pt x="82564" y="8006"/>
                  </a:cubicBezTo>
                  <a:cubicBezTo>
                    <a:pt x="-16115" y="88873"/>
                    <a:pt x="-16115" y="252513"/>
                    <a:pt x="82564" y="333380"/>
                  </a:cubicBezTo>
                  <a:cubicBezTo>
                    <a:pt x="84660" y="335104"/>
                    <a:pt x="84850" y="338171"/>
                    <a:pt x="83136" y="340228"/>
                  </a:cubicBezTo>
                  <a:cubicBezTo>
                    <a:pt x="82184" y="341324"/>
                    <a:pt x="80850" y="341952"/>
                    <a:pt x="79421" y="341952"/>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86" name="手繪多邊形 185">
              <a:extLst>
                <a:ext uri="{FF2B5EF4-FFF2-40B4-BE49-F238E27FC236}">
                  <a16:creationId xmlns:a16="http://schemas.microsoft.com/office/drawing/2014/main" id="{55CA348D-2206-00EB-9F21-2E6E1D50E463}"/>
                </a:ext>
              </a:extLst>
            </p:cNvPr>
            <p:cNvSpPr/>
            <p:nvPr/>
          </p:nvSpPr>
          <p:spPr>
            <a:xfrm flipH="1">
              <a:off x="7417880" y="2776251"/>
              <a:ext cx="34338" cy="13051"/>
            </a:xfrm>
            <a:custGeom>
              <a:avLst/>
              <a:gdLst>
                <a:gd name="connsiteX0" fmla="*/ 3112 w 34338"/>
                <a:gd name="connsiteY0" fmla="*/ 12870 h 13051"/>
                <a:gd name="connsiteX1" fmla="*/ -1079 w 34338"/>
                <a:gd name="connsiteY1" fmla="*/ 7422 h 13051"/>
                <a:gd name="connsiteX2" fmla="*/ 2541 w 34338"/>
                <a:gd name="connsiteY2" fmla="*/ 3345 h 13051"/>
                <a:gd name="connsiteX3" fmla="*/ 28353 w 34338"/>
                <a:gd name="connsiteY3" fmla="*/ -179 h 13051"/>
                <a:gd name="connsiteX4" fmla="*/ 33211 w 34338"/>
                <a:gd name="connsiteY4" fmla="*/ 4688 h 13051"/>
                <a:gd name="connsiteX5" fmla="*/ 29687 w 34338"/>
                <a:gd name="connsiteY5" fmla="*/ 9346 h 13051"/>
                <a:gd name="connsiteX6" fmla="*/ 3112 w 34338"/>
                <a:gd name="connsiteY6" fmla="*/ 12870 h 1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38" h="13051">
                  <a:moveTo>
                    <a:pt x="3112" y="12870"/>
                  </a:moveTo>
                  <a:cubicBezTo>
                    <a:pt x="445" y="12527"/>
                    <a:pt x="-1460" y="10089"/>
                    <a:pt x="-1079" y="7422"/>
                  </a:cubicBezTo>
                  <a:cubicBezTo>
                    <a:pt x="-793" y="5450"/>
                    <a:pt x="636" y="3841"/>
                    <a:pt x="2541" y="3345"/>
                  </a:cubicBezTo>
                  <a:lnTo>
                    <a:pt x="28353" y="-179"/>
                  </a:lnTo>
                  <a:cubicBezTo>
                    <a:pt x="31020" y="-169"/>
                    <a:pt x="33211" y="2012"/>
                    <a:pt x="33211" y="4688"/>
                  </a:cubicBezTo>
                  <a:cubicBezTo>
                    <a:pt x="33211" y="6851"/>
                    <a:pt x="31782" y="8746"/>
                    <a:pt x="29687" y="9346"/>
                  </a:cubicBezTo>
                  <a:cubicBezTo>
                    <a:pt x="29020" y="9441"/>
                    <a:pt x="3779" y="12966"/>
                    <a:pt x="3112" y="12870"/>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87" name="手繪多邊形 186">
              <a:extLst>
                <a:ext uri="{FF2B5EF4-FFF2-40B4-BE49-F238E27FC236}">
                  <a16:creationId xmlns:a16="http://schemas.microsoft.com/office/drawing/2014/main" id="{7183A23A-E4DB-54BF-BCCD-019BC895BD31}"/>
                </a:ext>
              </a:extLst>
            </p:cNvPr>
            <p:cNvSpPr/>
            <p:nvPr/>
          </p:nvSpPr>
          <p:spPr>
            <a:xfrm flipH="1">
              <a:off x="7419892" y="2745771"/>
              <a:ext cx="33884" cy="9525"/>
            </a:xfrm>
            <a:custGeom>
              <a:avLst/>
              <a:gdLst>
                <a:gd name="connsiteX0" fmla="*/ 28864 w 33884"/>
                <a:gd name="connsiteY0" fmla="*/ 9346 h 9525"/>
                <a:gd name="connsiteX1" fmla="*/ 2765 w 33884"/>
                <a:gd name="connsiteY1" fmla="*/ 9346 h 9525"/>
                <a:gd name="connsiteX2" fmla="*/ -1045 w 33884"/>
                <a:gd name="connsiteY2" fmla="*/ 3622 h 9525"/>
                <a:gd name="connsiteX3" fmla="*/ 2765 w 33884"/>
                <a:gd name="connsiteY3" fmla="*/ -179 h 9525"/>
                <a:gd name="connsiteX4" fmla="*/ 28864 w 33884"/>
                <a:gd name="connsiteY4" fmla="*/ -179 h 9525"/>
                <a:gd name="connsiteX5" fmla="*/ 32674 w 33884"/>
                <a:gd name="connsiteY5" fmla="*/ 5536 h 9525"/>
                <a:gd name="connsiteX6" fmla="*/ 28864 w 33884"/>
                <a:gd name="connsiteY6" fmla="*/ 9346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84" h="9525">
                  <a:moveTo>
                    <a:pt x="28864" y="9346"/>
                  </a:moveTo>
                  <a:lnTo>
                    <a:pt x="2765" y="9346"/>
                  </a:lnTo>
                  <a:cubicBezTo>
                    <a:pt x="98" y="8813"/>
                    <a:pt x="-1520" y="6260"/>
                    <a:pt x="-1045" y="3622"/>
                  </a:cubicBezTo>
                  <a:cubicBezTo>
                    <a:pt x="-664" y="1707"/>
                    <a:pt x="861" y="202"/>
                    <a:pt x="2765" y="-179"/>
                  </a:cubicBezTo>
                  <a:lnTo>
                    <a:pt x="28864" y="-179"/>
                  </a:lnTo>
                  <a:cubicBezTo>
                    <a:pt x="31531" y="354"/>
                    <a:pt x="33151" y="2907"/>
                    <a:pt x="32674" y="5536"/>
                  </a:cubicBezTo>
                  <a:cubicBezTo>
                    <a:pt x="32293" y="7460"/>
                    <a:pt x="30769" y="8956"/>
                    <a:pt x="28864" y="9346"/>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88" name="手繪多邊形 187">
              <a:extLst>
                <a:ext uri="{FF2B5EF4-FFF2-40B4-BE49-F238E27FC236}">
                  <a16:creationId xmlns:a16="http://schemas.microsoft.com/office/drawing/2014/main" id="{84A42E91-56B0-D6B1-5DB2-BAFCD9772429}"/>
                </a:ext>
              </a:extLst>
            </p:cNvPr>
            <p:cNvSpPr/>
            <p:nvPr/>
          </p:nvSpPr>
          <p:spPr>
            <a:xfrm flipH="1">
              <a:off x="7407586" y="2813597"/>
              <a:ext cx="34515" cy="16756"/>
            </a:xfrm>
            <a:custGeom>
              <a:avLst/>
              <a:gdLst>
                <a:gd name="connsiteX0" fmla="*/ 3283 w 34515"/>
                <a:gd name="connsiteY0" fmla="*/ 16482 h 16756"/>
                <a:gd name="connsiteX1" fmla="*/ -1099 w 34515"/>
                <a:gd name="connsiteY1" fmla="*/ 11044 h 16756"/>
                <a:gd name="connsiteX2" fmla="*/ 1949 w 34515"/>
                <a:gd name="connsiteY2" fmla="*/ 6957 h 16756"/>
                <a:gd name="connsiteX3" fmla="*/ 27095 w 34515"/>
                <a:gd name="connsiteY3" fmla="*/ 4 h 16756"/>
                <a:gd name="connsiteX4" fmla="*/ 33192 w 34515"/>
                <a:gd name="connsiteY4" fmla="*/ 3433 h 16756"/>
                <a:gd name="connsiteX5" fmla="*/ 29763 w 34515"/>
                <a:gd name="connsiteY5" fmla="*/ 9529 h 16756"/>
                <a:gd name="connsiteX6" fmla="*/ 4617 w 34515"/>
                <a:gd name="connsiteY6" fmla="*/ 16578 h 1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15" h="16756">
                  <a:moveTo>
                    <a:pt x="3283" y="16482"/>
                  </a:moveTo>
                  <a:cubicBezTo>
                    <a:pt x="520" y="16206"/>
                    <a:pt x="-1384" y="13768"/>
                    <a:pt x="-1099" y="11044"/>
                  </a:cubicBezTo>
                  <a:cubicBezTo>
                    <a:pt x="-909" y="9215"/>
                    <a:pt x="234" y="7643"/>
                    <a:pt x="1949" y="6957"/>
                  </a:cubicBezTo>
                  <a:lnTo>
                    <a:pt x="27095" y="4"/>
                  </a:lnTo>
                  <a:cubicBezTo>
                    <a:pt x="29763" y="-729"/>
                    <a:pt x="32429" y="804"/>
                    <a:pt x="33192" y="3433"/>
                  </a:cubicBezTo>
                  <a:cubicBezTo>
                    <a:pt x="33953" y="6062"/>
                    <a:pt x="32429" y="8796"/>
                    <a:pt x="29763" y="9529"/>
                  </a:cubicBezTo>
                  <a:lnTo>
                    <a:pt x="4617" y="16578"/>
                  </a:ln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89" name="手繪多邊形 188">
              <a:extLst>
                <a:ext uri="{FF2B5EF4-FFF2-40B4-BE49-F238E27FC236}">
                  <a16:creationId xmlns:a16="http://schemas.microsoft.com/office/drawing/2014/main" id="{7EC529A6-B559-B182-7785-6E9EA8972511}"/>
                </a:ext>
              </a:extLst>
            </p:cNvPr>
            <p:cNvSpPr/>
            <p:nvPr/>
          </p:nvSpPr>
          <p:spPr>
            <a:xfrm flipH="1">
              <a:off x="7392582" y="2846766"/>
              <a:ext cx="34189" cy="19849"/>
            </a:xfrm>
            <a:custGeom>
              <a:avLst/>
              <a:gdLst>
                <a:gd name="connsiteX0" fmla="*/ 4336 w 34189"/>
                <a:gd name="connsiteY0" fmla="*/ 19604 h 19849"/>
                <a:gd name="connsiteX1" fmla="*/ -1093 w 34189"/>
                <a:gd name="connsiteY1" fmla="*/ 15384 h 19849"/>
                <a:gd name="connsiteX2" fmla="*/ 2526 w 34189"/>
                <a:gd name="connsiteY2" fmla="*/ 10079 h 19849"/>
                <a:gd name="connsiteX3" fmla="*/ 26624 w 34189"/>
                <a:gd name="connsiteY3" fmla="*/ 77 h 19849"/>
                <a:gd name="connsiteX4" fmla="*/ 32815 w 34189"/>
                <a:gd name="connsiteY4" fmla="*/ 3125 h 19849"/>
                <a:gd name="connsiteX5" fmla="*/ 30339 w 34189"/>
                <a:gd name="connsiteY5" fmla="*/ 9031 h 19849"/>
                <a:gd name="connsiteX6" fmla="*/ 4336 w 34189"/>
                <a:gd name="connsiteY6" fmla="*/ 19604 h 1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89" h="19849">
                  <a:moveTo>
                    <a:pt x="4336" y="19604"/>
                  </a:moveTo>
                  <a:cubicBezTo>
                    <a:pt x="1668" y="19937"/>
                    <a:pt x="-713" y="18042"/>
                    <a:pt x="-1093" y="15384"/>
                  </a:cubicBezTo>
                  <a:cubicBezTo>
                    <a:pt x="-1379" y="12955"/>
                    <a:pt x="145" y="10688"/>
                    <a:pt x="2526" y="10079"/>
                  </a:cubicBezTo>
                  <a:lnTo>
                    <a:pt x="26624" y="77"/>
                  </a:lnTo>
                  <a:cubicBezTo>
                    <a:pt x="29196" y="-780"/>
                    <a:pt x="31958" y="582"/>
                    <a:pt x="32815" y="3125"/>
                  </a:cubicBezTo>
                  <a:cubicBezTo>
                    <a:pt x="33577" y="5431"/>
                    <a:pt x="32529" y="7955"/>
                    <a:pt x="30339" y="9031"/>
                  </a:cubicBezTo>
                  <a:cubicBezTo>
                    <a:pt x="30339" y="9031"/>
                    <a:pt x="4050" y="20651"/>
                    <a:pt x="4336" y="19604"/>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90" name="手繪多邊形 189">
              <a:extLst>
                <a:ext uri="{FF2B5EF4-FFF2-40B4-BE49-F238E27FC236}">
                  <a16:creationId xmlns:a16="http://schemas.microsoft.com/office/drawing/2014/main" id="{C10A6B4B-C76A-F669-63C5-653672D60690}"/>
                </a:ext>
              </a:extLst>
            </p:cNvPr>
            <p:cNvSpPr/>
            <p:nvPr/>
          </p:nvSpPr>
          <p:spPr>
            <a:xfrm flipH="1">
              <a:off x="7372064" y="2877455"/>
              <a:ext cx="31146" cy="24621"/>
            </a:xfrm>
            <a:custGeom>
              <a:avLst/>
              <a:gdLst>
                <a:gd name="connsiteX0" fmla="*/ 3730 w 31146"/>
                <a:gd name="connsiteY0" fmla="*/ 24442 h 24621"/>
                <a:gd name="connsiteX1" fmla="*/ -1128 w 31146"/>
                <a:gd name="connsiteY1" fmla="*/ 19594 h 24621"/>
                <a:gd name="connsiteX2" fmla="*/ 968 w 31146"/>
                <a:gd name="connsiteY2" fmla="*/ 15584 h 24621"/>
                <a:gd name="connsiteX3" fmla="*/ 22399 w 31146"/>
                <a:gd name="connsiteY3" fmla="*/ 725 h 24621"/>
                <a:gd name="connsiteX4" fmla="*/ 27923 w 31146"/>
                <a:gd name="connsiteY4" fmla="*/ 8726 h 24621"/>
                <a:gd name="connsiteX5" fmla="*/ 3730 w 31146"/>
                <a:gd name="connsiteY5" fmla="*/ 24442 h 2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46" h="24621">
                  <a:moveTo>
                    <a:pt x="3730" y="24442"/>
                  </a:moveTo>
                  <a:cubicBezTo>
                    <a:pt x="1063" y="24442"/>
                    <a:pt x="-1128" y="22271"/>
                    <a:pt x="-1128" y="19594"/>
                  </a:cubicBezTo>
                  <a:cubicBezTo>
                    <a:pt x="-1128" y="17994"/>
                    <a:pt x="-366" y="16489"/>
                    <a:pt x="968" y="15584"/>
                  </a:cubicBezTo>
                  <a:lnTo>
                    <a:pt x="22399" y="725"/>
                  </a:lnTo>
                  <a:cubicBezTo>
                    <a:pt x="27543" y="-2895"/>
                    <a:pt x="33162" y="5297"/>
                    <a:pt x="27923" y="8726"/>
                  </a:cubicBezTo>
                  <a:cubicBezTo>
                    <a:pt x="20304" y="14584"/>
                    <a:pt x="12208" y="19842"/>
                    <a:pt x="3730" y="24442"/>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91" name="手繪多邊形 190">
              <a:extLst>
                <a:ext uri="{FF2B5EF4-FFF2-40B4-BE49-F238E27FC236}">
                  <a16:creationId xmlns:a16="http://schemas.microsoft.com/office/drawing/2014/main" id="{32EEBBDC-07D5-6773-6A11-701178620542}"/>
                </a:ext>
              </a:extLst>
            </p:cNvPr>
            <p:cNvSpPr/>
            <p:nvPr/>
          </p:nvSpPr>
          <p:spPr>
            <a:xfrm flipH="1">
              <a:off x="7417484" y="2711672"/>
              <a:ext cx="34596" cy="13049"/>
            </a:xfrm>
            <a:custGeom>
              <a:avLst/>
              <a:gdLst>
                <a:gd name="connsiteX0" fmla="*/ 28883 w 34596"/>
                <a:gd name="connsiteY0" fmla="*/ 12870 h 13049"/>
                <a:gd name="connsiteX1" fmla="*/ 2403 w 34596"/>
                <a:gd name="connsiteY1" fmla="*/ 9346 h 13049"/>
                <a:gd name="connsiteX2" fmla="*/ -931 w 34596"/>
                <a:gd name="connsiteY2" fmla="*/ 3336 h 13049"/>
                <a:gd name="connsiteX3" fmla="*/ 3641 w 34596"/>
                <a:gd name="connsiteY3" fmla="*/ -179 h 13049"/>
                <a:gd name="connsiteX4" fmla="*/ 29549 w 34596"/>
                <a:gd name="connsiteY4" fmla="*/ 3250 h 13049"/>
                <a:gd name="connsiteX5" fmla="*/ 33359 w 34596"/>
                <a:gd name="connsiteY5" fmla="*/ 8946 h 13049"/>
                <a:gd name="connsiteX6" fmla="*/ 28883 w 34596"/>
                <a:gd name="connsiteY6" fmla="*/ 12870 h 1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96" h="13049">
                  <a:moveTo>
                    <a:pt x="28883" y="12870"/>
                  </a:moveTo>
                  <a:cubicBezTo>
                    <a:pt x="28311" y="12870"/>
                    <a:pt x="2974" y="9441"/>
                    <a:pt x="2403" y="9346"/>
                  </a:cubicBezTo>
                  <a:cubicBezTo>
                    <a:pt x="-169" y="8603"/>
                    <a:pt x="-1693" y="5917"/>
                    <a:pt x="-931" y="3336"/>
                  </a:cubicBezTo>
                  <a:cubicBezTo>
                    <a:pt x="-360" y="1288"/>
                    <a:pt x="1546" y="-131"/>
                    <a:pt x="3641" y="-179"/>
                  </a:cubicBezTo>
                  <a:lnTo>
                    <a:pt x="29549" y="3250"/>
                  </a:lnTo>
                  <a:cubicBezTo>
                    <a:pt x="32216" y="3764"/>
                    <a:pt x="33930" y="6308"/>
                    <a:pt x="33359" y="8946"/>
                  </a:cubicBezTo>
                  <a:cubicBezTo>
                    <a:pt x="32978" y="11137"/>
                    <a:pt x="31073" y="12756"/>
                    <a:pt x="28883" y="12870"/>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92" name="手繪多邊形 191">
              <a:extLst>
                <a:ext uri="{FF2B5EF4-FFF2-40B4-BE49-F238E27FC236}">
                  <a16:creationId xmlns:a16="http://schemas.microsoft.com/office/drawing/2014/main" id="{C5548C95-7D44-754F-F5A4-529434C422A5}"/>
                </a:ext>
              </a:extLst>
            </p:cNvPr>
            <p:cNvSpPr/>
            <p:nvPr/>
          </p:nvSpPr>
          <p:spPr>
            <a:xfrm flipH="1">
              <a:off x="7407990" y="2670722"/>
              <a:ext cx="34660" cy="16725"/>
            </a:xfrm>
            <a:custGeom>
              <a:avLst/>
              <a:gdLst>
                <a:gd name="connsiteX0" fmla="*/ 28978 w 34660"/>
                <a:gd name="connsiteY0" fmla="*/ 16482 h 16725"/>
                <a:gd name="connsiteX1" fmla="*/ 27644 w 34660"/>
                <a:gd name="connsiteY1" fmla="*/ 16482 h 16725"/>
                <a:gd name="connsiteX2" fmla="*/ 2498 w 34660"/>
                <a:gd name="connsiteY2" fmla="*/ 9529 h 16725"/>
                <a:gd name="connsiteX3" fmla="*/ -931 w 34660"/>
                <a:gd name="connsiteY3" fmla="*/ 3433 h 16725"/>
                <a:gd name="connsiteX4" fmla="*/ 5165 w 34660"/>
                <a:gd name="connsiteY4" fmla="*/ 4 h 16725"/>
                <a:gd name="connsiteX5" fmla="*/ 30311 w 34660"/>
                <a:gd name="connsiteY5" fmla="*/ 7053 h 16725"/>
                <a:gd name="connsiteX6" fmla="*/ 33263 w 34660"/>
                <a:gd name="connsiteY6" fmla="*/ 13254 h 16725"/>
                <a:gd name="connsiteX7" fmla="*/ 28978 w 34660"/>
                <a:gd name="connsiteY7" fmla="*/ 16482 h 1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60" h="16725">
                  <a:moveTo>
                    <a:pt x="28978" y="16482"/>
                  </a:moveTo>
                  <a:cubicBezTo>
                    <a:pt x="28501" y="16568"/>
                    <a:pt x="28119" y="16568"/>
                    <a:pt x="27644" y="16482"/>
                  </a:cubicBezTo>
                  <a:lnTo>
                    <a:pt x="2498" y="9529"/>
                  </a:lnTo>
                  <a:cubicBezTo>
                    <a:pt x="-169" y="8796"/>
                    <a:pt x="-1694" y="6062"/>
                    <a:pt x="-931" y="3433"/>
                  </a:cubicBezTo>
                  <a:cubicBezTo>
                    <a:pt x="-169" y="804"/>
                    <a:pt x="2498" y="-729"/>
                    <a:pt x="5165" y="4"/>
                  </a:cubicBezTo>
                  <a:lnTo>
                    <a:pt x="30311" y="7053"/>
                  </a:lnTo>
                  <a:cubicBezTo>
                    <a:pt x="32882" y="7948"/>
                    <a:pt x="34120" y="10720"/>
                    <a:pt x="33263" y="13254"/>
                  </a:cubicBezTo>
                  <a:cubicBezTo>
                    <a:pt x="32597" y="15092"/>
                    <a:pt x="30882" y="16368"/>
                    <a:pt x="28978" y="16482"/>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93" name="手繪多邊形 192">
              <a:extLst>
                <a:ext uri="{FF2B5EF4-FFF2-40B4-BE49-F238E27FC236}">
                  <a16:creationId xmlns:a16="http://schemas.microsoft.com/office/drawing/2014/main" id="{91319F5E-51D1-51AD-0C22-EC708E5FA879}"/>
                </a:ext>
              </a:extLst>
            </p:cNvPr>
            <p:cNvSpPr/>
            <p:nvPr/>
          </p:nvSpPr>
          <p:spPr>
            <a:xfrm flipH="1">
              <a:off x="7392346" y="2634452"/>
              <a:ext cx="33487" cy="19650"/>
            </a:xfrm>
            <a:custGeom>
              <a:avLst/>
              <a:gdLst>
                <a:gd name="connsiteX0" fmla="*/ 27496 w 33487"/>
                <a:gd name="connsiteY0" fmla="*/ 19414 h 19650"/>
                <a:gd name="connsiteX1" fmla="*/ 1588 w 33487"/>
                <a:gd name="connsiteY1" fmla="*/ 9032 h 19650"/>
                <a:gd name="connsiteX2" fmla="*/ -604 w 33487"/>
                <a:gd name="connsiteY2" fmla="*/ 2517 h 19650"/>
                <a:gd name="connsiteX3" fmla="*/ 5302 w 33487"/>
                <a:gd name="connsiteY3" fmla="*/ 79 h 19650"/>
                <a:gd name="connsiteX4" fmla="*/ 29400 w 33487"/>
                <a:gd name="connsiteY4" fmla="*/ 10080 h 19650"/>
                <a:gd name="connsiteX5" fmla="*/ 31972 w 33487"/>
                <a:gd name="connsiteY5" fmla="*/ 16443 h 19650"/>
                <a:gd name="connsiteX6" fmla="*/ 27496 w 33487"/>
                <a:gd name="connsiteY6" fmla="*/ 19414 h 1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87" h="19650">
                  <a:moveTo>
                    <a:pt x="27496" y="19414"/>
                  </a:moveTo>
                  <a:cubicBezTo>
                    <a:pt x="27496" y="20367"/>
                    <a:pt x="1968" y="9032"/>
                    <a:pt x="1588" y="9032"/>
                  </a:cubicBezTo>
                  <a:cubicBezTo>
                    <a:pt x="-793" y="7841"/>
                    <a:pt x="-1842" y="4927"/>
                    <a:pt x="-604" y="2517"/>
                  </a:cubicBezTo>
                  <a:cubicBezTo>
                    <a:pt x="445" y="345"/>
                    <a:pt x="3016" y="-703"/>
                    <a:pt x="5302" y="79"/>
                  </a:cubicBezTo>
                  <a:lnTo>
                    <a:pt x="29400" y="10080"/>
                  </a:lnTo>
                  <a:cubicBezTo>
                    <a:pt x="31877" y="11118"/>
                    <a:pt x="33020" y="13966"/>
                    <a:pt x="31972" y="16443"/>
                  </a:cubicBezTo>
                  <a:cubicBezTo>
                    <a:pt x="31210" y="18252"/>
                    <a:pt x="29495" y="19424"/>
                    <a:pt x="27496" y="19414"/>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sp>
          <p:nvSpPr>
            <p:cNvPr id="194" name="手繪多邊形 193">
              <a:extLst>
                <a:ext uri="{FF2B5EF4-FFF2-40B4-BE49-F238E27FC236}">
                  <a16:creationId xmlns:a16="http://schemas.microsoft.com/office/drawing/2014/main" id="{B56DC767-1D52-7857-1D5D-C10A058D7885}"/>
                </a:ext>
              </a:extLst>
            </p:cNvPr>
            <p:cNvSpPr/>
            <p:nvPr/>
          </p:nvSpPr>
          <p:spPr>
            <a:xfrm flipH="1">
              <a:off x="7372352" y="2598797"/>
              <a:ext cx="31143" cy="24577"/>
            </a:xfrm>
            <a:custGeom>
              <a:avLst/>
              <a:gdLst>
                <a:gd name="connsiteX0" fmla="*/ 25160 w 31143"/>
                <a:gd name="connsiteY0" fmla="*/ 24399 h 24577"/>
                <a:gd name="connsiteX1" fmla="*/ 966 w 31143"/>
                <a:gd name="connsiteY1" fmla="*/ 8683 h 24577"/>
                <a:gd name="connsiteX2" fmla="*/ -272 w 31143"/>
                <a:gd name="connsiteY2" fmla="*/ 1920 h 24577"/>
                <a:gd name="connsiteX3" fmla="*/ 6491 w 31143"/>
                <a:gd name="connsiteY3" fmla="*/ 682 h 24577"/>
                <a:gd name="connsiteX4" fmla="*/ 27923 w 31143"/>
                <a:gd name="connsiteY4" fmla="*/ 15541 h 24577"/>
                <a:gd name="connsiteX5" fmla="*/ 29161 w 31143"/>
                <a:gd name="connsiteY5" fmla="*/ 22294 h 24577"/>
                <a:gd name="connsiteX6" fmla="*/ 25160 w 31143"/>
                <a:gd name="connsiteY6" fmla="*/ 24399 h 2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3" h="24577">
                  <a:moveTo>
                    <a:pt x="25160" y="24399"/>
                  </a:moveTo>
                  <a:cubicBezTo>
                    <a:pt x="16683" y="19760"/>
                    <a:pt x="8682" y="14512"/>
                    <a:pt x="966" y="8683"/>
                  </a:cubicBezTo>
                  <a:cubicBezTo>
                    <a:pt x="-1224" y="7159"/>
                    <a:pt x="-1795" y="4130"/>
                    <a:pt x="-272" y="1920"/>
                  </a:cubicBezTo>
                  <a:cubicBezTo>
                    <a:pt x="1252" y="-290"/>
                    <a:pt x="4301" y="-842"/>
                    <a:pt x="6491" y="682"/>
                  </a:cubicBezTo>
                  <a:lnTo>
                    <a:pt x="27923" y="15541"/>
                  </a:lnTo>
                  <a:cubicBezTo>
                    <a:pt x="30113" y="17065"/>
                    <a:pt x="30684" y="20084"/>
                    <a:pt x="29161" y="22294"/>
                  </a:cubicBezTo>
                  <a:cubicBezTo>
                    <a:pt x="28303" y="23618"/>
                    <a:pt x="26780" y="24399"/>
                    <a:pt x="25160" y="24399"/>
                  </a:cubicBezTo>
                  <a:close/>
                </a:path>
              </a:pathLst>
            </a:custGeom>
            <a:solidFill>
              <a:srgbClr val="562F42"/>
            </a:solidFill>
            <a:ln w="9525" cap="flat">
              <a:noFill/>
              <a:prstDash val="solid"/>
              <a:miter/>
            </a:ln>
          </p:spPr>
          <p:txBody>
            <a:bodyPr rtlCol="0" anchor="ctr"/>
            <a:lstStyle/>
            <a:p>
              <a:endParaRPr lang="zh-CN" altLang="en-US">
                <a:cs typeface="+mn-ea"/>
                <a:sym typeface="+mn-lt"/>
              </a:endParaRPr>
            </a:p>
          </p:txBody>
        </p:sp>
      </p:grpSp>
      <p:sp>
        <p:nvSpPr>
          <p:cNvPr id="102" name="文字方塊 101">
            <a:extLst>
              <a:ext uri="{FF2B5EF4-FFF2-40B4-BE49-F238E27FC236}">
                <a16:creationId xmlns:a16="http://schemas.microsoft.com/office/drawing/2014/main" id="{0A703786-38AD-0068-D57A-F8917710DDE6}"/>
              </a:ext>
            </a:extLst>
          </p:cNvPr>
          <p:cNvSpPr txBox="1"/>
          <p:nvPr/>
        </p:nvSpPr>
        <p:spPr>
          <a:xfrm>
            <a:off x="782017" y="309602"/>
            <a:ext cx="4338616" cy="707886"/>
          </a:xfrm>
          <a:prstGeom prst="rect">
            <a:avLst/>
          </a:prstGeom>
          <a:noFill/>
          <a:ln>
            <a:noFill/>
          </a:ln>
        </p:spPr>
        <p:txBody>
          <a:bodyPr wrap="square" lIns="91440" tIns="45720" rIns="91440" bIns="45720" anchor="ctr" anchorCtr="0">
            <a:spAutoFit/>
          </a:bodyPr>
          <a:lstStyle/>
          <a:p>
            <a:pPr>
              <a:buSzPct val="25000"/>
            </a:pPr>
            <a:r>
              <a:rPr lang="en-US" altLang="zh-TW" sz="4000" b="1" dirty="0">
                <a:solidFill>
                  <a:schemeClr val="accent1"/>
                </a:solidFill>
                <a:cs typeface="+mn-ea"/>
                <a:sym typeface="+mn-lt"/>
              </a:rPr>
              <a:t>CRC</a:t>
            </a:r>
            <a:r>
              <a:rPr lang="zh-TW" altLang="en-US" sz="4000" b="1" dirty="0">
                <a:solidFill>
                  <a:schemeClr val="accent1"/>
                </a:solidFill>
                <a:cs typeface="+mn-ea"/>
                <a:sym typeface="+mn-lt"/>
              </a:rPr>
              <a:t>四大原則</a:t>
            </a:r>
            <a:endParaRPr lang="en-US" altLang="zh-CN" sz="4000" b="1" dirty="0">
              <a:solidFill>
                <a:schemeClr val="accent1"/>
              </a:solidFill>
              <a:cs typeface="+mn-ea"/>
              <a:sym typeface="+mn-lt"/>
            </a:endParaRPr>
          </a:p>
        </p:txBody>
      </p:sp>
      <p:sp>
        <p:nvSpPr>
          <p:cNvPr id="103" name="文字方塊 102">
            <a:extLst>
              <a:ext uri="{FF2B5EF4-FFF2-40B4-BE49-F238E27FC236}">
                <a16:creationId xmlns:a16="http://schemas.microsoft.com/office/drawing/2014/main" id="{9BC03536-9FBD-742F-08A5-3B7A3CD84F31}"/>
              </a:ext>
            </a:extLst>
          </p:cNvPr>
          <p:cNvSpPr txBox="1"/>
          <p:nvPr/>
        </p:nvSpPr>
        <p:spPr>
          <a:xfrm>
            <a:off x="2864651" y="1372300"/>
            <a:ext cx="561152" cy="587441"/>
          </a:xfrm>
          <a:prstGeom prst="rect">
            <a:avLst/>
          </a:prstGeom>
          <a:solidFill>
            <a:schemeClr val="accent1"/>
          </a:solidFill>
        </p:spPr>
        <p:txBody>
          <a:bodyPr wrap="none" lIns="108000" tIns="108000" rIns="108000" bIns="108000" rtlCol="0" anchor="b" anchorCtr="1">
            <a:spAutoFit/>
          </a:bodyPr>
          <a:lstStyle/>
          <a:p>
            <a:pPr algn="ctr"/>
            <a:r>
              <a:rPr kumimoji="1" lang="en-US" altLang="zh-CN" sz="2400" b="1" dirty="0">
                <a:solidFill>
                  <a:schemeClr val="lt1">
                    <a:lumMod val="100000"/>
                  </a:schemeClr>
                </a:solidFill>
                <a:cs typeface="+mn-ea"/>
                <a:sym typeface="+mn-lt"/>
              </a:rPr>
              <a:t>01</a:t>
            </a:r>
            <a:endParaRPr kumimoji="1" lang="zh-CN" altLang="en-US" sz="2400" b="1" dirty="0">
              <a:solidFill>
                <a:schemeClr val="lt1">
                  <a:lumMod val="100000"/>
                </a:schemeClr>
              </a:solidFill>
              <a:cs typeface="+mn-ea"/>
              <a:sym typeface="+mn-lt"/>
            </a:endParaRPr>
          </a:p>
        </p:txBody>
      </p:sp>
      <p:sp>
        <p:nvSpPr>
          <p:cNvPr id="104" name="矩形 103">
            <a:extLst>
              <a:ext uri="{FF2B5EF4-FFF2-40B4-BE49-F238E27FC236}">
                <a16:creationId xmlns:a16="http://schemas.microsoft.com/office/drawing/2014/main" id="{4CD25122-4A1D-ABDD-7C25-1554205472B1}"/>
              </a:ext>
            </a:extLst>
          </p:cNvPr>
          <p:cNvSpPr/>
          <p:nvPr/>
        </p:nvSpPr>
        <p:spPr>
          <a:xfrm>
            <a:off x="3636985" y="1362079"/>
            <a:ext cx="2494976" cy="587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p>
            <a:r>
              <a:rPr kumimoji="1" lang="zh-TW" altLang="en-US" sz="2400" b="1" dirty="0">
                <a:solidFill>
                  <a:schemeClr val="tx1"/>
                </a:solidFill>
                <a:cs typeface="+mn-ea"/>
                <a:sym typeface="+mn-lt"/>
              </a:rPr>
              <a:t>禁止歧視</a:t>
            </a:r>
            <a:endParaRPr kumimoji="1" lang="en-US" altLang="zh-CN" sz="2400" b="1" dirty="0">
              <a:solidFill>
                <a:schemeClr val="tx1"/>
              </a:solidFill>
              <a:cs typeface="+mn-ea"/>
              <a:sym typeface="+mn-lt"/>
            </a:endParaRPr>
          </a:p>
        </p:txBody>
      </p:sp>
      <p:sp>
        <p:nvSpPr>
          <p:cNvPr id="106" name="矩形 105">
            <a:extLst>
              <a:ext uri="{FF2B5EF4-FFF2-40B4-BE49-F238E27FC236}">
                <a16:creationId xmlns:a16="http://schemas.microsoft.com/office/drawing/2014/main" id="{759DC985-517A-0B07-53E2-AAEAFAF4AE19}"/>
              </a:ext>
            </a:extLst>
          </p:cNvPr>
          <p:cNvSpPr/>
          <p:nvPr/>
        </p:nvSpPr>
        <p:spPr>
          <a:xfrm>
            <a:off x="3636983" y="2250789"/>
            <a:ext cx="5061539" cy="587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p>
            <a:r>
              <a:rPr kumimoji="1" lang="zh-TW" altLang="en-US" sz="2400" b="1" dirty="0">
                <a:solidFill>
                  <a:schemeClr val="tx1"/>
                </a:solidFill>
                <a:cs typeface="+mn-ea"/>
                <a:sym typeface="+mn-lt"/>
              </a:rPr>
              <a:t>兒童最佳利益</a:t>
            </a:r>
            <a:endParaRPr kumimoji="1" lang="en-US" altLang="zh-CN" sz="2400" b="1" dirty="0">
              <a:solidFill>
                <a:srgbClr val="FF0000"/>
              </a:solidFill>
              <a:cs typeface="+mn-ea"/>
              <a:sym typeface="+mn-lt"/>
            </a:endParaRPr>
          </a:p>
        </p:txBody>
      </p:sp>
      <p:sp>
        <p:nvSpPr>
          <p:cNvPr id="195" name="文字方塊 194">
            <a:extLst>
              <a:ext uri="{FF2B5EF4-FFF2-40B4-BE49-F238E27FC236}">
                <a16:creationId xmlns:a16="http://schemas.microsoft.com/office/drawing/2014/main" id="{4555E0F8-0E72-CE54-4451-3FD40AF944AB}"/>
              </a:ext>
            </a:extLst>
          </p:cNvPr>
          <p:cNvSpPr txBox="1"/>
          <p:nvPr/>
        </p:nvSpPr>
        <p:spPr>
          <a:xfrm>
            <a:off x="2864651" y="3247782"/>
            <a:ext cx="561152" cy="587441"/>
          </a:xfrm>
          <a:prstGeom prst="rect">
            <a:avLst/>
          </a:prstGeom>
          <a:solidFill>
            <a:schemeClr val="accent1"/>
          </a:solidFill>
        </p:spPr>
        <p:txBody>
          <a:bodyPr wrap="none" lIns="108000" tIns="108000" rIns="108000" bIns="108000" rtlCol="0" anchor="b" anchorCtr="1">
            <a:spAutoFit/>
          </a:bodyPr>
          <a:lstStyle/>
          <a:p>
            <a:pPr algn="ctr"/>
            <a:r>
              <a:rPr kumimoji="1" lang="en-US" altLang="zh-CN" sz="2400" b="1" dirty="0">
                <a:solidFill>
                  <a:schemeClr val="lt1">
                    <a:lumMod val="100000"/>
                  </a:schemeClr>
                </a:solidFill>
                <a:cs typeface="+mn-ea"/>
                <a:sym typeface="+mn-lt"/>
              </a:rPr>
              <a:t>03</a:t>
            </a:r>
            <a:endParaRPr kumimoji="1" lang="zh-CN" altLang="en-US" sz="2400" b="1" dirty="0">
              <a:solidFill>
                <a:schemeClr val="lt1">
                  <a:lumMod val="100000"/>
                </a:schemeClr>
              </a:solidFill>
              <a:cs typeface="+mn-ea"/>
              <a:sym typeface="+mn-lt"/>
            </a:endParaRPr>
          </a:p>
        </p:txBody>
      </p:sp>
      <p:sp>
        <p:nvSpPr>
          <p:cNvPr id="196" name="矩形 195">
            <a:extLst>
              <a:ext uri="{FF2B5EF4-FFF2-40B4-BE49-F238E27FC236}">
                <a16:creationId xmlns:a16="http://schemas.microsoft.com/office/drawing/2014/main" id="{8E212C71-B47F-0105-B552-219524987B9A}"/>
              </a:ext>
            </a:extLst>
          </p:cNvPr>
          <p:cNvSpPr/>
          <p:nvPr/>
        </p:nvSpPr>
        <p:spPr>
          <a:xfrm>
            <a:off x="3636985" y="3237561"/>
            <a:ext cx="2658308" cy="587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p>
            <a:r>
              <a:rPr kumimoji="1" lang="zh-TW" altLang="en-US" sz="2400" b="1" dirty="0">
                <a:solidFill>
                  <a:schemeClr val="tx1"/>
                </a:solidFill>
                <a:cs typeface="+mn-ea"/>
                <a:sym typeface="+mn-lt"/>
              </a:rPr>
              <a:t>生命、生存及</a:t>
            </a:r>
            <a:r>
              <a:rPr kumimoji="1" lang="zh-TW" altLang="en-US" sz="2400" b="1" dirty="0">
                <a:solidFill>
                  <a:srgbClr val="C00000"/>
                </a:solidFill>
                <a:cs typeface="+mn-ea"/>
                <a:sym typeface="+mn-lt"/>
              </a:rPr>
              <a:t>發展</a:t>
            </a:r>
            <a:endParaRPr kumimoji="1" lang="en-US" altLang="zh-CN" sz="2400" b="1" dirty="0">
              <a:solidFill>
                <a:srgbClr val="C00000"/>
              </a:solidFill>
              <a:cs typeface="+mn-ea"/>
              <a:sym typeface="+mn-lt"/>
            </a:endParaRPr>
          </a:p>
        </p:txBody>
      </p:sp>
      <p:sp>
        <p:nvSpPr>
          <p:cNvPr id="197" name="文字方塊 196">
            <a:extLst>
              <a:ext uri="{FF2B5EF4-FFF2-40B4-BE49-F238E27FC236}">
                <a16:creationId xmlns:a16="http://schemas.microsoft.com/office/drawing/2014/main" id="{0997A82E-2BE2-17C1-8FEF-40F71A6315E2}"/>
              </a:ext>
            </a:extLst>
          </p:cNvPr>
          <p:cNvSpPr txBox="1"/>
          <p:nvPr/>
        </p:nvSpPr>
        <p:spPr>
          <a:xfrm>
            <a:off x="2864651" y="4080515"/>
            <a:ext cx="561152" cy="587441"/>
          </a:xfrm>
          <a:prstGeom prst="rect">
            <a:avLst/>
          </a:prstGeom>
          <a:solidFill>
            <a:schemeClr val="accent1"/>
          </a:solidFill>
        </p:spPr>
        <p:txBody>
          <a:bodyPr wrap="none" lIns="108000" tIns="108000" rIns="108000" bIns="108000" rtlCol="0" anchor="b" anchorCtr="1">
            <a:spAutoFit/>
          </a:bodyPr>
          <a:lstStyle/>
          <a:p>
            <a:pPr algn="ctr"/>
            <a:r>
              <a:rPr kumimoji="1" lang="en-US" altLang="zh-CN" sz="2400" b="1" dirty="0">
                <a:solidFill>
                  <a:schemeClr val="lt1">
                    <a:lumMod val="100000"/>
                  </a:schemeClr>
                </a:solidFill>
                <a:cs typeface="+mn-ea"/>
                <a:sym typeface="+mn-lt"/>
              </a:rPr>
              <a:t>04</a:t>
            </a:r>
            <a:endParaRPr kumimoji="1" lang="zh-CN" altLang="en-US" sz="2400" b="1" dirty="0">
              <a:solidFill>
                <a:schemeClr val="lt1">
                  <a:lumMod val="100000"/>
                </a:schemeClr>
              </a:solidFill>
              <a:cs typeface="+mn-ea"/>
              <a:sym typeface="+mn-lt"/>
            </a:endParaRPr>
          </a:p>
        </p:txBody>
      </p:sp>
      <p:sp>
        <p:nvSpPr>
          <p:cNvPr id="198" name="矩形 197">
            <a:extLst>
              <a:ext uri="{FF2B5EF4-FFF2-40B4-BE49-F238E27FC236}">
                <a16:creationId xmlns:a16="http://schemas.microsoft.com/office/drawing/2014/main" id="{01A204C3-D3A5-4DED-8382-D7FF4C2B5CA6}"/>
              </a:ext>
            </a:extLst>
          </p:cNvPr>
          <p:cNvSpPr/>
          <p:nvPr/>
        </p:nvSpPr>
        <p:spPr>
          <a:xfrm>
            <a:off x="3636985" y="4070294"/>
            <a:ext cx="2494976" cy="587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b" anchorCtr="0">
            <a:spAutoFit/>
          </a:bodyPr>
          <a:lstStyle/>
          <a:p>
            <a:r>
              <a:rPr kumimoji="1" lang="zh-TW" altLang="en-US" sz="2400" b="1" dirty="0">
                <a:solidFill>
                  <a:schemeClr val="tx1"/>
                </a:solidFill>
                <a:cs typeface="+mn-ea"/>
                <a:sym typeface="+mn-lt"/>
              </a:rPr>
              <a:t>尊重兒少意見</a:t>
            </a:r>
            <a:endParaRPr kumimoji="1" lang="en-US" altLang="zh-CN" sz="2400" b="1" dirty="0">
              <a:solidFill>
                <a:schemeClr val="tx1"/>
              </a:solidFill>
              <a:cs typeface="+mn-ea"/>
              <a:sym typeface="+mn-lt"/>
            </a:endParaRPr>
          </a:p>
        </p:txBody>
      </p:sp>
      <p:sp>
        <p:nvSpPr>
          <p:cNvPr id="199" name="文字方塊 198">
            <a:extLst>
              <a:ext uri="{FF2B5EF4-FFF2-40B4-BE49-F238E27FC236}">
                <a16:creationId xmlns:a16="http://schemas.microsoft.com/office/drawing/2014/main" id="{9BC03536-9FBD-742F-08A5-3B7A3CD84F31}"/>
              </a:ext>
            </a:extLst>
          </p:cNvPr>
          <p:cNvSpPr txBox="1"/>
          <p:nvPr/>
        </p:nvSpPr>
        <p:spPr>
          <a:xfrm>
            <a:off x="2861453" y="2295221"/>
            <a:ext cx="561152" cy="587441"/>
          </a:xfrm>
          <a:prstGeom prst="rect">
            <a:avLst/>
          </a:prstGeom>
          <a:solidFill>
            <a:schemeClr val="accent1"/>
          </a:solidFill>
        </p:spPr>
        <p:txBody>
          <a:bodyPr wrap="none" lIns="108000" tIns="108000" rIns="108000" bIns="108000" rtlCol="0" anchor="b" anchorCtr="1">
            <a:spAutoFit/>
          </a:bodyPr>
          <a:lstStyle/>
          <a:p>
            <a:pPr algn="ctr"/>
            <a:r>
              <a:rPr kumimoji="1" lang="en-US" altLang="zh-CN" sz="2400" b="1" dirty="0">
                <a:solidFill>
                  <a:schemeClr val="lt1">
                    <a:lumMod val="100000"/>
                  </a:schemeClr>
                </a:solidFill>
                <a:cs typeface="+mn-ea"/>
                <a:sym typeface="+mn-lt"/>
              </a:rPr>
              <a:t>0</a:t>
            </a:r>
            <a:r>
              <a:rPr kumimoji="1" lang="en-US" altLang="zh-TW" sz="2400" b="1" dirty="0">
                <a:solidFill>
                  <a:schemeClr val="lt1">
                    <a:lumMod val="100000"/>
                  </a:schemeClr>
                </a:solidFill>
                <a:cs typeface="+mn-ea"/>
                <a:sym typeface="+mn-lt"/>
              </a:rPr>
              <a:t>2</a:t>
            </a:r>
            <a:endParaRPr kumimoji="1" lang="zh-CN" altLang="en-US" sz="2400" b="1" dirty="0">
              <a:solidFill>
                <a:schemeClr val="lt1">
                  <a:lumMod val="100000"/>
                </a:schemeClr>
              </a:solidFill>
              <a:cs typeface="+mn-ea"/>
              <a:sym typeface="+mn-lt"/>
            </a:endParaRPr>
          </a:p>
        </p:txBody>
      </p:sp>
      <p:sp>
        <p:nvSpPr>
          <p:cNvPr id="9" name="框架 8"/>
          <p:cNvSpPr/>
          <p:nvPr/>
        </p:nvSpPr>
        <p:spPr>
          <a:xfrm>
            <a:off x="2504155" y="3034347"/>
            <a:ext cx="3931920" cy="1859942"/>
          </a:xfrm>
          <a:prstGeom prst="frame">
            <a:avLst>
              <a:gd name="adj1" fmla="val 215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矩形 10"/>
          <p:cNvSpPr/>
          <p:nvPr/>
        </p:nvSpPr>
        <p:spPr>
          <a:xfrm>
            <a:off x="2779336" y="5637018"/>
            <a:ext cx="7620693" cy="424721"/>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2627247" y="5429512"/>
            <a:ext cx="8664551" cy="940514"/>
          </a:xfrm>
          <a:prstGeom prst="rect">
            <a:avLst/>
          </a:prstGeom>
        </p:spPr>
        <p:txBody>
          <a:bodyPr wrap="none">
            <a:spAutoFit/>
          </a:bodyPr>
          <a:lstStyle/>
          <a:p>
            <a:pPr>
              <a:lnSpc>
                <a:spcPct val="120000"/>
              </a:lnSpc>
            </a:pPr>
            <a:r>
              <a:rPr kumimoji="1" lang="zh-TW" altLang="en-US" sz="2400" b="1" dirty="0">
                <a:solidFill>
                  <a:schemeClr val="tx1">
                    <a:lumMod val="75000"/>
                    <a:lumOff val="25000"/>
                  </a:schemeClr>
                </a:solidFill>
                <a:cs typeface="+mn-ea"/>
                <a:sym typeface="+mn-lt"/>
              </a:rPr>
              <a:t>過去健康促進學校計畫主要推動</a:t>
            </a:r>
            <a:r>
              <a:rPr kumimoji="1" lang="en-US" altLang="zh-TW" sz="2400" b="1" dirty="0">
                <a:solidFill>
                  <a:schemeClr val="tx1">
                    <a:lumMod val="75000"/>
                    <a:lumOff val="25000"/>
                  </a:schemeClr>
                </a:solidFill>
                <a:cs typeface="+mn-ea"/>
                <a:sym typeface="+mn-lt"/>
              </a:rPr>
              <a:t>【</a:t>
            </a:r>
            <a:r>
              <a:rPr kumimoji="1" lang="zh-TW" altLang="en-US" sz="2400" b="1" dirty="0">
                <a:solidFill>
                  <a:schemeClr val="tx1">
                    <a:lumMod val="75000"/>
                    <a:lumOff val="25000"/>
                  </a:schemeClr>
                </a:solidFill>
                <a:cs typeface="+mn-ea"/>
                <a:sym typeface="+mn-lt"/>
              </a:rPr>
              <a:t>３</a:t>
            </a:r>
            <a:r>
              <a:rPr kumimoji="1" lang="en-US" altLang="zh-TW" sz="2400" b="1" dirty="0">
                <a:solidFill>
                  <a:schemeClr val="tx1">
                    <a:lumMod val="75000"/>
                    <a:lumOff val="25000"/>
                  </a:schemeClr>
                </a:solidFill>
                <a:cs typeface="+mn-ea"/>
                <a:sym typeface="+mn-lt"/>
              </a:rPr>
              <a:t>.</a:t>
            </a:r>
            <a:r>
              <a:rPr kumimoji="1" lang="zh-TW" altLang="en-US" sz="2400" b="1" dirty="0">
                <a:solidFill>
                  <a:schemeClr val="tx1">
                    <a:lumMod val="75000"/>
                    <a:lumOff val="25000"/>
                  </a:schemeClr>
                </a:solidFill>
                <a:cs typeface="+mn-ea"/>
                <a:sym typeface="+mn-lt"/>
              </a:rPr>
              <a:t>生命、生存及發展 </a:t>
            </a:r>
            <a:r>
              <a:rPr kumimoji="1" lang="en-US" altLang="zh-TW" sz="2400" b="1" dirty="0">
                <a:solidFill>
                  <a:schemeClr val="tx1">
                    <a:lumMod val="75000"/>
                    <a:lumOff val="25000"/>
                  </a:schemeClr>
                </a:solidFill>
                <a:cs typeface="+mn-ea"/>
                <a:sym typeface="+mn-lt"/>
              </a:rPr>
              <a:t>】</a:t>
            </a:r>
            <a:r>
              <a:rPr kumimoji="1" lang="zh-TW" altLang="en-US" sz="2400" b="1" dirty="0">
                <a:solidFill>
                  <a:schemeClr val="tx1">
                    <a:lumMod val="75000"/>
                    <a:lumOff val="25000"/>
                  </a:schemeClr>
                </a:solidFill>
                <a:cs typeface="+mn-ea"/>
                <a:sym typeface="+mn-lt"/>
              </a:rPr>
              <a:t>原則</a:t>
            </a:r>
            <a:endParaRPr kumimoji="1" lang="en-US" altLang="zh-TW" sz="2400" b="1" dirty="0">
              <a:solidFill>
                <a:schemeClr val="tx1">
                  <a:lumMod val="75000"/>
                  <a:lumOff val="25000"/>
                </a:schemeClr>
              </a:solidFill>
              <a:cs typeface="+mn-ea"/>
              <a:sym typeface="+mn-lt"/>
            </a:endParaRPr>
          </a:p>
          <a:p>
            <a:pPr>
              <a:lnSpc>
                <a:spcPct val="120000"/>
              </a:lnSpc>
            </a:pPr>
            <a:r>
              <a:rPr kumimoji="1" lang="zh-TW" altLang="en-US" sz="2400" b="1" dirty="0">
                <a:solidFill>
                  <a:schemeClr val="tx1">
                    <a:lumMod val="75000"/>
                    <a:lumOff val="25000"/>
                  </a:schemeClr>
                </a:solidFill>
                <a:cs typeface="+mn-ea"/>
                <a:sym typeface="+mn-lt"/>
              </a:rPr>
              <a:t>今年推動主軸重點將強化</a:t>
            </a:r>
            <a:r>
              <a:rPr kumimoji="1" lang="en-US" altLang="zh-TW" sz="2400" b="1" dirty="0">
                <a:solidFill>
                  <a:schemeClr val="tx1">
                    <a:lumMod val="75000"/>
                    <a:lumOff val="25000"/>
                  </a:schemeClr>
                </a:solidFill>
                <a:cs typeface="+mn-ea"/>
                <a:sym typeface="+mn-lt"/>
              </a:rPr>
              <a:t>【</a:t>
            </a:r>
            <a:r>
              <a:rPr kumimoji="1" lang="zh-TW" altLang="en-US" sz="2400" b="1" dirty="0">
                <a:solidFill>
                  <a:schemeClr val="tx1">
                    <a:lumMod val="75000"/>
                    <a:lumOff val="25000"/>
                  </a:schemeClr>
                </a:solidFill>
                <a:cs typeface="+mn-ea"/>
                <a:sym typeface="+mn-lt"/>
              </a:rPr>
              <a:t>４</a:t>
            </a:r>
            <a:r>
              <a:rPr kumimoji="1" lang="en-US" altLang="zh-TW" sz="2400" b="1" dirty="0">
                <a:solidFill>
                  <a:schemeClr val="tx1">
                    <a:lumMod val="75000"/>
                    <a:lumOff val="25000"/>
                  </a:schemeClr>
                </a:solidFill>
                <a:cs typeface="+mn-ea"/>
                <a:sym typeface="+mn-lt"/>
              </a:rPr>
              <a:t>.</a:t>
            </a:r>
            <a:r>
              <a:rPr kumimoji="1" lang="zh-TW" altLang="en-US" sz="2400" b="1" dirty="0">
                <a:solidFill>
                  <a:schemeClr val="tx1">
                    <a:lumMod val="75000"/>
                    <a:lumOff val="25000"/>
                  </a:schemeClr>
                </a:solidFill>
                <a:cs typeface="+mn-ea"/>
                <a:sym typeface="+mn-lt"/>
              </a:rPr>
              <a:t>尊重兒少意見</a:t>
            </a:r>
            <a:r>
              <a:rPr kumimoji="1" lang="en-US" altLang="zh-TW" sz="2400" b="1" dirty="0">
                <a:solidFill>
                  <a:schemeClr val="tx1">
                    <a:lumMod val="75000"/>
                    <a:lumOff val="25000"/>
                  </a:schemeClr>
                </a:solidFill>
                <a:cs typeface="+mn-ea"/>
                <a:sym typeface="+mn-lt"/>
              </a:rPr>
              <a:t>】</a:t>
            </a:r>
            <a:endParaRPr kumimoji="1" lang="en-US" altLang="zh-CN" sz="2400" b="1" dirty="0">
              <a:solidFill>
                <a:schemeClr val="tx1">
                  <a:lumMod val="75000"/>
                  <a:lumOff val="25000"/>
                </a:schemeClr>
              </a:solidFill>
              <a:cs typeface="+mn-ea"/>
              <a:sym typeface="+mn-lt"/>
            </a:endParaRPr>
          </a:p>
        </p:txBody>
      </p:sp>
      <p:sp>
        <p:nvSpPr>
          <p:cNvPr id="2" name="文字方塊 1">
            <a:extLst>
              <a:ext uri="{FF2B5EF4-FFF2-40B4-BE49-F238E27FC236}">
                <a16:creationId xmlns:a16="http://schemas.microsoft.com/office/drawing/2014/main" id="{C0A67F29-A4C4-43B3-9944-4321A22CEE71}"/>
              </a:ext>
            </a:extLst>
          </p:cNvPr>
          <p:cNvSpPr txBox="1"/>
          <p:nvPr/>
        </p:nvSpPr>
        <p:spPr>
          <a:xfrm>
            <a:off x="9215021" y="6165946"/>
            <a:ext cx="2187224" cy="307777"/>
          </a:xfrm>
          <a:prstGeom prst="rect">
            <a:avLst/>
          </a:prstGeom>
          <a:noFill/>
        </p:spPr>
        <p:txBody>
          <a:bodyPr wrap="square" rtlCol="0">
            <a:spAutoFit/>
          </a:bodyPr>
          <a:lstStyle/>
          <a:p>
            <a:r>
              <a:rPr lang="en-US" altLang="zh-TW" sz="1400" dirty="0"/>
              <a:t>(</a:t>
            </a:r>
            <a:r>
              <a:rPr lang="zh-TW" altLang="en-US" sz="1400" dirty="0"/>
              <a:t>引用計畫主軸</a:t>
            </a:r>
            <a:r>
              <a:rPr lang="en-US" altLang="zh-TW" sz="1400" dirty="0"/>
              <a:t>PPT)</a:t>
            </a:r>
            <a:endParaRPr lang="zh-TW" altLang="en-US" sz="1400" dirty="0"/>
          </a:p>
        </p:txBody>
      </p:sp>
    </p:spTree>
    <p:custDataLst>
      <p:tags r:id="rId1"/>
    </p:custDataLst>
    <p:extLst>
      <p:ext uri="{BB962C8B-B14F-4D97-AF65-F5344CB8AC3E}">
        <p14:creationId xmlns:p14="http://schemas.microsoft.com/office/powerpoint/2010/main" val="33207990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0183527D-28A1-4602-BBE8-66B6256351E9}"/>
              </a:ext>
            </a:extLst>
          </p:cNvPr>
          <p:cNvSpPr>
            <a:spLocks noGrp="1"/>
          </p:cNvSpPr>
          <p:nvPr>
            <p:ph type="sldNum" sz="quarter" idx="12"/>
          </p:nvPr>
        </p:nvSpPr>
        <p:spPr/>
        <p:txBody>
          <a:bodyPr/>
          <a:lstStyle/>
          <a:p>
            <a:fld id="{7F65B630-C7FF-41C0-9923-C5E5E29EED81}" type="slidenum">
              <a:rPr lang="zh-CN" altLang="en-US" smtClean="0"/>
              <a:t>30</a:t>
            </a:fld>
            <a:endParaRPr lang="zh-CN" altLang="en-US"/>
          </a:p>
        </p:txBody>
      </p:sp>
      <p:pic>
        <p:nvPicPr>
          <p:cNvPr id="5" name="圖片 4">
            <a:extLst>
              <a:ext uri="{FF2B5EF4-FFF2-40B4-BE49-F238E27FC236}">
                <a16:creationId xmlns:a16="http://schemas.microsoft.com/office/drawing/2014/main" id="{52E6CB6F-6375-43E4-9816-EC479ACBA3A6}"/>
              </a:ext>
            </a:extLst>
          </p:cNvPr>
          <p:cNvPicPr>
            <a:picLocks noChangeAspect="1"/>
          </p:cNvPicPr>
          <p:nvPr/>
        </p:nvPicPr>
        <p:blipFill rotWithShape="1">
          <a:blip r:embed="rId3"/>
          <a:srcRect l="23374" t="22654" r="25146" b="8219"/>
          <a:stretch/>
        </p:blipFill>
        <p:spPr>
          <a:xfrm>
            <a:off x="2154792" y="1028701"/>
            <a:ext cx="7717818" cy="5829300"/>
          </a:xfrm>
          <a:prstGeom prst="rect">
            <a:avLst/>
          </a:prstGeom>
        </p:spPr>
      </p:pic>
      <p:sp>
        <p:nvSpPr>
          <p:cNvPr id="6" name="標題 1">
            <a:extLst>
              <a:ext uri="{FF2B5EF4-FFF2-40B4-BE49-F238E27FC236}">
                <a16:creationId xmlns:a16="http://schemas.microsoft.com/office/drawing/2014/main" id="{A2681B21-D245-4BCA-89AB-261D71392144}"/>
              </a:ext>
            </a:extLst>
          </p:cNvPr>
          <p:cNvSpPr txBox="1">
            <a:spLocks/>
          </p:cNvSpPr>
          <p:nvPr/>
        </p:nvSpPr>
        <p:spPr>
          <a:xfrm>
            <a:off x="1066800" y="197080"/>
            <a:ext cx="10058400" cy="62676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lvl="0"/>
            <a:r>
              <a:rPr kumimoji="0" lang="zh-TW" altLang="en-US" sz="2800" b="1" i="0" u="none" strike="noStrike" kern="1200" cap="none" spc="0" normalizeH="0" baseline="0" noProof="0" dirty="0">
                <a:ln>
                  <a:noFill/>
                </a:ln>
                <a:solidFill>
                  <a:srgbClr val="2F2F2F"/>
                </a:solidFill>
                <a:effectLst/>
                <a:uLnTx/>
                <a:uFillTx/>
                <a:latin typeface="Arial"/>
                <a:ea typeface="微软雅黑"/>
                <a:cs typeface="+mj-cs"/>
              </a:rPr>
              <a:t>輔大公衛</a:t>
            </a:r>
            <a:r>
              <a:rPr kumimoji="0" lang="zh-TW" altLang="en-US" sz="2800" b="1" i="0" u="none" strike="noStrike" kern="1200" cap="none" spc="0" normalizeH="0" baseline="0" noProof="0" dirty="0">
                <a:ln>
                  <a:noFill/>
                </a:ln>
                <a:solidFill>
                  <a:srgbClr val="2F2F2F"/>
                </a:solidFill>
                <a:effectLst/>
                <a:uLnTx/>
                <a:uFillTx/>
                <a:latin typeface="微軟正黑體" panose="020B0604030504040204" pitchFamily="34" charset="-120"/>
                <a:ea typeface="微軟正黑體" panose="020B0604030504040204" pitchFamily="34" charset="-120"/>
              </a:rPr>
              <a:t>「</a:t>
            </a:r>
            <a:r>
              <a:rPr lang="zh-TW" altLang="en-US" sz="2800" b="1" spc="0" dirty="0">
                <a:solidFill>
                  <a:srgbClr val="2F2F2F"/>
                </a:solidFill>
              </a:rPr>
              <a:t>健康促進</a:t>
            </a:r>
            <a:r>
              <a:rPr kumimoji="0" lang="zh-TW" altLang="en-US" sz="2800" b="1" i="0" u="none" strike="noStrike" kern="1200" cap="none" spc="0" normalizeH="0" baseline="0" noProof="0" dirty="0">
                <a:ln>
                  <a:noFill/>
                </a:ln>
                <a:solidFill>
                  <a:srgbClr val="2F2F2F"/>
                </a:solidFill>
                <a:effectLst/>
                <a:uLnTx/>
                <a:uFillTx/>
                <a:latin typeface="微軟正黑體" panose="020B0604030504040204" pitchFamily="34" charset="-120"/>
                <a:ea typeface="微軟正黑體" panose="020B0604030504040204" pitchFamily="34" charset="-120"/>
              </a:rPr>
              <a:t>」</a:t>
            </a:r>
            <a:r>
              <a:rPr kumimoji="0" lang="zh-TW" altLang="en-US" sz="2800" b="1" i="0" u="none" strike="noStrike" kern="1200" cap="none" spc="0" normalizeH="0" baseline="0" noProof="0" dirty="0">
                <a:ln>
                  <a:noFill/>
                </a:ln>
                <a:solidFill>
                  <a:srgbClr val="2F2F2F"/>
                </a:solidFill>
                <a:effectLst/>
                <a:uLnTx/>
                <a:uFillTx/>
                <a:latin typeface="Arial"/>
                <a:ea typeface="微软雅黑"/>
                <a:cs typeface="+mj-cs"/>
              </a:rPr>
              <a:t>課程學生影像心聲作業</a:t>
            </a:r>
            <a:endParaRPr kumimoji="0" lang="zh-TW" altLang="en-US" sz="4800" b="0" i="0" u="none" strike="noStrike" kern="1200" cap="none" spc="-50" normalizeH="0" baseline="0" noProof="0" dirty="0">
              <a:ln>
                <a:noFill/>
              </a:ln>
              <a:solidFill>
                <a:srgbClr val="000000">
                  <a:lumMod val="75000"/>
                  <a:lumOff val="25000"/>
                </a:srgbClr>
              </a:solidFill>
              <a:effectLst/>
              <a:uLnTx/>
              <a:uFillTx/>
              <a:latin typeface="Calibri Light" panose="020F0302020204030204"/>
              <a:ea typeface="新細明體" panose="02020500000000000000" pitchFamily="18" charset="-120"/>
              <a:cs typeface="+mj-cs"/>
            </a:endParaRPr>
          </a:p>
        </p:txBody>
      </p:sp>
      <p:cxnSp>
        <p:nvCxnSpPr>
          <p:cNvPr id="7" name="直線接點 6">
            <a:extLst>
              <a:ext uri="{FF2B5EF4-FFF2-40B4-BE49-F238E27FC236}">
                <a16:creationId xmlns:a16="http://schemas.microsoft.com/office/drawing/2014/main" id="{D65004D1-304A-4792-9C9E-A1ACF5F76379}"/>
              </a:ext>
            </a:extLst>
          </p:cNvPr>
          <p:cNvCxnSpPr/>
          <p:nvPr/>
        </p:nvCxnSpPr>
        <p:spPr>
          <a:xfrm>
            <a:off x="3630967" y="3338004"/>
            <a:ext cx="2041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2AF52C3B-73F0-4816-A77E-0724260D1C2D}"/>
              </a:ext>
            </a:extLst>
          </p:cNvPr>
          <p:cNvCxnSpPr/>
          <p:nvPr/>
        </p:nvCxnSpPr>
        <p:spPr>
          <a:xfrm>
            <a:off x="3630967" y="4191740"/>
            <a:ext cx="2041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9DC96619-3FDE-4AFC-95FF-3562CAD7B0EC}"/>
              </a:ext>
            </a:extLst>
          </p:cNvPr>
          <p:cNvCxnSpPr>
            <a:cxnSpLocks/>
          </p:cNvCxnSpPr>
          <p:nvPr/>
        </p:nvCxnSpPr>
        <p:spPr>
          <a:xfrm>
            <a:off x="3630967" y="5629922"/>
            <a:ext cx="21306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9880B494-91C6-4C30-98E8-6C17A844DEEC}"/>
              </a:ext>
            </a:extLst>
          </p:cNvPr>
          <p:cNvCxnSpPr>
            <a:cxnSpLocks/>
          </p:cNvCxnSpPr>
          <p:nvPr/>
        </p:nvCxnSpPr>
        <p:spPr>
          <a:xfrm>
            <a:off x="3630967" y="4759911"/>
            <a:ext cx="21306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箭號: 向右 12">
            <a:extLst>
              <a:ext uri="{FF2B5EF4-FFF2-40B4-BE49-F238E27FC236}">
                <a16:creationId xmlns:a16="http://schemas.microsoft.com/office/drawing/2014/main" id="{2C4AC122-C91D-4BD5-BE72-E01E5F18BB00}"/>
              </a:ext>
            </a:extLst>
          </p:cNvPr>
          <p:cNvSpPr/>
          <p:nvPr/>
        </p:nvSpPr>
        <p:spPr>
          <a:xfrm>
            <a:off x="3238486" y="2499066"/>
            <a:ext cx="392481" cy="297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箭號: 向右 13">
            <a:extLst>
              <a:ext uri="{FF2B5EF4-FFF2-40B4-BE49-F238E27FC236}">
                <a16:creationId xmlns:a16="http://schemas.microsoft.com/office/drawing/2014/main" id="{1A704ABA-1EF7-4BC2-BA0E-2A441E42143A}"/>
              </a:ext>
            </a:extLst>
          </p:cNvPr>
          <p:cNvSpPr/>
          <p:nvPr/>
        </p:nvSpPr>
        <p:spPr>
          <a:xfrm>
            <a:off x="3238485" y="3343924"/>
            <a:ext cx="392481" cy="297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右 14">
            <a:extLst>
              <a:ext uri="{FF2B5EF4-FFF2-40B4-BE49-F238E27FC236}">
                <a16:creationId xmlns:a16="http://schemas.microsoft.com/office/drawing/2014/main" id="{98961B74-2FF5-48FF-98DA-AFC9FA4C71C1}"/>
              </a:ext>
            </a:extLst>
          </p:cNvPr>
          <p:cNvSpPr/>
          <p:nvPr/>
        </p:nvSpPr>
        <p:spPr>
          <a:xfrm>
            <a:off x="3238485" y="6202535"/>
            <a:ext cx="392481" cy="297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58170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323BFD-BAC8-48DE-813C-76A8C29FD912}"/>
              </a:ext>
            </a:extLst>
          </p:cNvPr>
          <p:cNvSpPr>
            <a:spLocks noGrp="1"/>
          </p:cNvSpPr>
          <p:nvPr>
            <p:ph type="title"/>
          </p:nvPr>
        </p:nvSpPr>
        <p:spPr>
          <a:xfrm>
            <a:off x="660400" y="0"/>
            <a:ext cx="10858500" cy="726440"/>
          </a:xfrm>
        </p:spPr>
        <p:txBody>
          <a:bodyPr/>
          <a:lstStyle/>
          <a:p>
            <a:r>
              <a:rPr lang="zh-TW" altLang="en-US" dirty="0"/>
              <a:t>主題與次主題</a:t>
            </a:r>
          </a:p>
        </p:txBody>
      </p:sp>
      <p:sp>
        <p:nvSpPr>
          <p:cNvPr id="3" name="投影片編號版面配置區 2">
            <a:extLst>
              <a:ext uri="{FF2B5EF4-FFF2-40B4-BE49-F238E27FC236}">
                <a16:creationId xmlns:a16="http://schemas.microsoft.com/office/drawing/2014/main" id="{8A37C341-ABD8-485C-904E-5DA5E53343EF}"/>
              </a:ext>
            </a:extLst>
          </p:cNvPr>
          <p:cNvSpPr>
            <a:spLocks noGrp="1"/>
          </p:cNvSpPr>
          <p:nvPr>
            <p:ph type="sldNum" sz="quarter" idx="12"/>
          </p:nvPr>
        </p:nvSpPr>
        <p:spPr/>
        <p:txBody>
          <a:bodyPr/>
          <a:lstStyle/>
          <a:p>
            <a:fld id="{7F65B630-C7FF-41C0-9923-C5E5E29EED81}" type="slidenum">
              <a:rPr lang="zh-CN" altLang="en-US" smtClean="0"/>
              <a:t>31</a:t>
            </a:fld>
            <a:endParaRPr lang="zh-CN" altLang="en-US"/>
          </a:p>
        </p:txBody>
      </p:sp>
      <p:graphicFrame>
        <p:nvGraphicFramePr>
          <p:cNvPr id="4" name="表格 3">
            <a:extLst>
              <a:ext uri="{FF2B5EF4-FFF2-40B4-BE49-F238E27FC236}">
                <a16:creationId xmlns:a16="http://schemas.microsoft.com/office/drawing/2014/main" id="{10F08BED-64AD-43E1-A9AB-EF7D7F3DAF87}"/>
              </a:ext>
            </a:extLst>
          </p:cNvPr>
          <p:cNvGraphicFramePr>
            <a:graphicFrameLocks noGrp="1"/>
          </p:cNvGraphicFramePr>
          <p:nvPr>
            <p:extLst>
              <p:ext uri="{D42A27DB-BD31-4B8C-83A1-F6EECF244321}">
                <p14:modId xmlns:p14="http://schemas.microsoft.com/office/powerpoint/2010/main" val="1370018915"/>
              </p:ext>
            </p:extLst>
          </p:nvPr>
        </p:nvGraphicFramePr>
        <p:xfrm>
          <a:off x="1404152" y="863662"/>
          <a:ext cx="9543496" cy="5928360"/>
        </p:xfrm>
        <a:graphic>
          <a:graphicData uri="http://schemas.openxmlformats.org/drawingml/2006/table">
            <a:tbl>
              <a:tblPr firstRow="1" firstCol="1" lastRow="1" lastCol="1" bandRow="1" bandCol="1"/>
              <a:tblGrid>
                <a:gridCol w="1303538">
                  <a:extLst>
                    <a:ext uri="{9D8B030D-6E8A-4147-A177-3AD203B41FA5}">
                      <a16:colId xmlns:a16="http://schemas.microsoft.com/office/drawing/2014/main" val="1248872178"/>
                    </a:ext>
                  </a:extLst>
                </a:gridCol>
                <a:gridCol w="2317072">
                  <a:extLst>
                    <a:ext uri="{9D8B030D-6E8A-4147-A177-3AD203B41FA5}">
                      <a16:colId xmlns:a16="http://schemas.microsoft.com/office/drawing/2014/main" val="3989372339"/>
                    </a:ext>
                  </a:extLst>
                </a:gridCol>
                <a:gridCol w="5922886">
                  <a:extLst>
                    <a:ext uri="{9D8B030D-6E8A-4147-A177-3AD203B41FA5}">
                      <a16:colId xmlns:a16="http://schemas.microsoft.com/office/drawing/2014/main" val="1788902424"/>
                    </a:ext>
                  </a:extLst>
                </a:gridCol>
              </a:tblGrid>
              <a:tr h="227965">
                <a:tc>
                  <a:txBody>
                    <a:bodyPr/>
                    <a:lstStyle/>
                    <a:p>
                      <a:pPr marL="66675" algn="ctr">
                        <a:lnSpc>
                          <a:spcPct val="100000"/>
                        </a:lnSpc>
                        <a:spcBef>
                          <a:spcPts val="190"/>
                        </a:spcBef>
                      </a:pPr>
                      <a:r>
                        <a:rPr lang="zh-TW" sz="2400" spc="-25">
                          <a:effectLst/>
                          <a:latin typeface="新細明體" panose="02020500000000000000" pitchFamily="18" charset="-120"/>
                          <a:ea typeface="標楷體" panose="03000509000000000000" pitchFamily="65" charset="-120"/>
                          <a:cs typeface="標楷體" panose="03000509000000000000" pitchFamily="65" charset="-120"/>
                        </a:rPr>
                        <a:t>領域</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66675" algn="ctr">
                        <a:lnSpc>
                          <a:spcPct val="100000"/>
                        </a:lnSpc>
                        <a:spcBef>
                          <a:spcPts val="190"/>
                        </a:spcBef>
                      </a:pPr>
                      <a:r>
                        <a:rPr lang="zh-TW" sz="2400" spc="-25">
                          <a:effectLst/>
                          <a:latin typeface="新細明體" panose="02020500000000000000" pitchFamily="18" charset="-120"/>
                          <a:ea typeface="標楷體" panose="03000509000000000000" pitchFamily="65" charset="-120"/>
                          <a:cs typeface="標楷體" panose="03000509000000000000" pitchFamily="65" charset="-120"/>
                        </a:rPr>
                        <a:t>主題</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66675" algn="ctr">
                        <a:lnSpc>
                          <a:spcPct val="100000"/>
                        </a:lnSpc>
                        <a:spcBef>
                          <a:spcPts val="190"/>
                        </a:spcBef>
                      </a:pPr>
                      <a:r>
                        <a:rPr lang="zh-TW" sz="2400" spc="-20" dirty="0">
                          <a:effectLst/>
                          <a:latin typeface="新細明體" panose="02020500000000000000" pitchFamily="18" charset="-120"/>
                          <a:ea typeface="標楷體" panose="03000509000000000000" pitchFamily="65" charset="-120"/>
                          <a:cs typeface="標楷體" panose="03000509000000000000" pitchFamily="65" charset="-120"/>
                        </a:rPr>
                        <a:t>次主題</a:t>
                      </a:r>
                      <a:endParaRPr lang="zh-TW" sz="24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669301322"/>
                  </a:ext>
                </a:extLst>
              </a:tr>
              <a:tr h="281940">
                <a:tc rowSpan="2">
                  <a:txBody>
                    <a:bodyPr/>
                    <a:lstStyle/>
                    <a:p>
                      <a:pPr marL="66675">
                        <a:lnSpc>
                          <a:spcPct val="100000"/>
                        </a:lnSpc>
                        <a:spcBef>
                          <a:spcPts val="190"/>
                        </a:spcBef>
                      </a:pPr>
                      <a:r>
                        <a:rPr lang="en-US" sz="2400" spc="-50">
                          <a:effectLst/>
                          <a:latin typeface="標楷體" panose="03000509000000000000" pitchFamily="65" charset="-120"/>
                          <a:ea typeface="新細明體" panose="02020500000000000000" pitchFamily="18" charset="-120"/>
                          <a:cs typeface="標楷體" panose="03000509000000000000" pitchFamily="65" charset="-120"/>
                        </a:rPr>
                        <a:t>1</a:t>
                      </a:r>
                      <a:r>
                        <a:rPr lang="zh-TW" sz="2400" spc="-50">
                          <a:effectLst/>
                          <a:latin typeface="新細明體" panose="02020500000000000000" pitchFamily="18" charset="-120"/>
                          <a:ea typeface="標楷體" panose="03000509000000000000" pitchFamily="65" charset="-120"/>
                          <a:cs typeface="標楷體" panose="03000509000000000000" pitchFamily="65" charset="-120"/>
                        </a:rPr>
                        <a:t>娛樂</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6675">
                        <a:lnSpc>
                          <a:spcPct val="100000"/>
                        </a:lnSpc>
                        <a:spcBef>
                          <a:spcPts val="190"/>
                        </a:spcBef>
                      </a:pPr>
                      <a:r>
                        <a:rPr lang="zh-TW" sz="2400" spc="-10">
                          <a:effectLst/>
                          <a:latin typeface="新細明體" panose="02020500000000000000" pitchFamily="18" charset="-120"/>
                          <a:ea typeface="標楷體" panose="03000509000000000000" pitchFamily="65" charset="-120"/>
                          <a:cs typeface="標楷體" panose="03000509000000000000" pitchFamily="65" charset="-120"/>
                        </a:rPr>
                        <a:t>沒有娛樂沒有</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p>
                      <a:pPr marL="66675">
                        <a:lnSpc>
                          <a:spcPct val="100000"/>
                        </a:lnSpc>
                        <a:spcBef>
                          <a:spcPts val="240"/>
                        </a:spcBef>
                      </a:pPr>
                      <a:r>
                        <a:rPr lang="zh-TW" sz="2400" spc="-25">
                          <a:effectLst/>
                          <a:latin typeface="新細明體" panose="02020500000000000000" pitchFamily="18" charset="-120"/>
                          <a:ea typeface="標楷體" panose="03000509000000000000" pitchFamily="65" charset="-120"/>
                          <a:cs typeface="標楷體" panose="03000509000000000000" pitchFamily="65" charset="-120"/>
                        </a:rPr>
                        <a:t>生活</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lnSpc>
                          <a:spcPct val="100000"/>
                        </a:lnSpc>
                        <a:spcBef>
                          <a:spcPts val="190"/>
                        </a:spcBef>
                      </a:pPr>
                      <a:r>
                        <a:rPr lang="en-US" sz="2400" spc="-10">
                          <a:effectLst/>
                          <a:latin typeface="標楷體" panose="03000509000000000000" pitchFamily="65" charset="-120"/>
                          <a:ea typeface="新細明體" panose="02020500000000000000" pitchFamily="18" charset="-120"/>
                          <a:cs typeface="標楷體" panose="03000509000000000000" pitchFamily="65" charset="-120"/>
                        </a:rPr>
                        <a:t>1</a:t>
                      </a:r>
                      <a:r>
                        <a:rPr lang="en-US" sz="2400" spc="-15">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15">
                          <a:effectLst/>
                          <a:latin typeface="新細明體" panose="02020500000000000000" pitchFamily="18" charset="-120"/>
                          <a:ea typeface="標楷體" panose="03000509000000000000" pitchFamily="65" charset="-120"/>
                          <a:cs typeface="標楷體" panose="03000509000000000000" pitchFamily="65" charset="-120"/>
                        </a:rPr>
                        <a:t>大學生的追星生活</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0948385"/>
                  </a:ext>
                </a:extLst>
              </a:tr>
              <a:tr h="227965">
                <a:tc vMerge="1">
                  <a:txBody>
                    <a:bodyPr/>
                    <a:lstStyle/>
                    <a:p>
                      <a:endParaRPr lang="zh-TW" altLang="en-US"/>
                    </a:p>
                  </a:txBody>
                  <a:tcPr/>
                </a:tc>
                <a:tc vMerge="1">
                  <a:txBody>
                    <a:bodyPr/>
                    <a:lstStyle/>
                    <a:p>
                      <a:endParaRPr lang="zh-TW" altLang="en-US"/>
                    </a:p>
                  </a:txBody>
                  <a:tcPr/>
                </a:tc>
                <a:tc>
                  <a:txBody>
                    <a:bodyPr/>
                    <a:lstStyle/>
                    <a:p>
                      <a:pPr marL="66675">
                        <a:lnSpc>
                          <a:spcPct val="100000"/>
                        </a:lnSpc>
                        <a:spcBef>
                          <a:spcPts val="190"/>
                        </a:spcBef>
                      </a:pPr>
                      <a:r>
                        <a:rPr lang="en-US" sz="2400" spc="-10">
                          <a:effectLst/>
                          <a:latin typeface="標楷體" panose="03000509000000000000" pitchFamily="65" charset="-120"/>
                          <a:ea typeface="新細明體" panose="02020500000000000000" pitchFamily="18" charset="-120"/>
                          <a:cs typeface="標楷體" panose="03000509000000000000" pitchFamily="65" charset="-120"/>
                        </a:rPr>
                        <a:t>2</a:t>
                      </a:r>
                      <a:r>
                        <a:rPr lang="en-US" sz="2400" spc="-2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20">
                          <a:effectLst/>
                          <a:latin typeface="新細明體" panose="02020500000000000000" pitchFamily="18" charset="-120"/>
                          <a:ea typeface="標楷體" panose="03000509000000000000" pitchFamily="65" charset="-120"/>
                          <a:cs typeface="標楷體" panose="03000509000000000000" pitchFamily="65" charset="-120"/>
                        </a:rPr>
                        <a:t>越夜越美麗</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6366020"/>
                  </a:ext>
                </a:extLst>
              </a:tr>
              <a:tr h="227965">
                <a:tc rowSpan="2">
                  <a:txBody>
                    <a:bodyPr/>
                    <a:lstStyle/>
                    <a:p>
                      <a:pPr marL="66675">
                        <a:lnSpc>
                          <a:spcPct val="100000"/>
                        </a:lnSpc>
                        <a:spcBef>
                          <a:spcPts val="190"/>
                        </a:spcBef>
                      </a:pPr>
                      <a:r>
                        <a:rPr lang="en-US" sz="2400" spc="-50">
                          <a:effectLst/>
                          <a:latin typeface="標楷體" panose="03000509000000000000" pitchFamily="65" charset="-120"/>
                          <a:ea typeface="新細明體" panose="02020500000000000000" pitchFamily="18" charset="-120"/>
                          <a:cs typeface="標楷體" panose="03000509000000000000" pitchFamily="65" charset="-120"/>
                        </a:rPr>
                        <a:t>2</a:t>
                      </a:r>
                      <a:r>
                        <a:rPr lang="zh-TW" sz="2400" spc="-50">
                          <a:effectLst/>
                          <a:latin typeface="新細明體" panose="02020500000000000000" pitchFamily="18" charset="-120"/>
                          <a:ea typeface="標楷體" panose="03000509000000000000" pitchFamily="65" charset="-120"/>
                          <a:cs typeface="標楷體" panose="03000509000000000000" pitchFamily="65" charset="-120"/>
                        </a:rPr>
                        <a:t>學習</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6675">
                        <a:lnSpc>
                          <a:spcPct val="100000"/>
                        </a:lnSpc>
                        <a:spcBef>
                          <a:spcPts val="190"/>
                        </a:spcBef>
                      </a:pPr>
                      <a:r>
                        <a:rPr lang="zh-TW" sz="2400" spc="-15">
                          <a:effectLst/>
                          <a:latin typeface="新細明體" panose="02020500000000000000" pitchFamily="18" charset="-120"/>
                          <a:ea typeface="標楷體" panose="03000509000000000000" pitchFamily="65" charset="-120"/>
                          <a:cs typeface="標楷體" panose="03000509000000000000" pitchFamily="65" charset="-120"/>
                        </a:rPr>
                        <a:t>盡情學習</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lnSpc>
                          <a:spcPct val="100000"/>
                        </a:lnSpc>
                        <a:spcBef>
                          <a:spcPts val="190"/>
                        </a:spcBef>
                      </a:pPr>
                      <a:r>
                        <a:rPr lang="en-US" sz="2400" spc="-10">
                          <a:effectLst/>
                          <a:latin typeface="標楷體" panose="03000509000000000000" pitchFamily="65" charset="-120"/>
                          <a:ea typeface="新細明體" panose="02020500000000000000" pitchFamily="18" charset="-120"/>
                          <a:cs typeface="標楷體" panose="03000509000000000000" pitchFamily="65" charset="-120"/>
                        </a:rPr>
                        <a:t>1</a:t>
                      </a:r>
                      <a:r>
                        <a:rPr lang="en-US" sz="2400" spc="-15">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15">
                          <a:effectLst/>
                          <a:latin typeface="新細明體" panose="02020500000000000000" pitchFamily="18" charset="-120"/>
                          <a:ea typeface="標楷體" panose="03000509000000000000" pitchFamily="65" charset="-120"/>
                          <a:cs typeface="標楷體" panose="03000509000000000000" pitchFamily="65" charset="-120"/>
                        </a:rPr>
                        <a:t>空堂時間去哪裡？</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88809"/>
                  </a:ext>
                </a:extLst>
              </a:tr>
              <a:tr h="227965">
                <a:tc vMerge="1">
                  <a:txBody>
                    <a:bodyPr/>
                    <a:lstStyle/>
                    <a:p>
                      <a:endParaRPr lang="zh-TW" altLang="en-US"/>
                    </a:p>
                  </a:txBody>
                  <a:tcPr/>
                </a:tc>
                <a:tc vMerge="1">
                  <a:txBody>
                    <a:bodyPr/>
                    <a:lstStyle/>
                    <a:p>
                      <a:endParaRPr lang="zh-TW" altLang="en-US"/>
                    </a:p>
                  </a:txBody>
                  <a:tcPr/>
                </a:tc>
                <a:tc>
                  <a:txBody>
                    <a:bodyPr/>
                    <a:lstStyle/>
                    <a:p>
                      <a:pPr marL="66675">
                        <a:lnSpc>
                          <a:spcPct val="100000"/>
                        </a:lnSpc>
                        <a:spcBef>
                          <a:spcPts val="190"/>
                        </a:spcBef>
                      </a:pPr>
                      <a:r>
                        <a:rPr lang="en-US" sz="2400" spc="-10">
                          <a:effectLst/>
                          <a:latin typeface="標楷體" panose="03000509000000000000" pitchFamily="65" charset="-120"/>
                          <a:ea typeface="新細明體" panose="02020500000000000000" pitchFamily="18" charset="-120"/>
                          <a:cs typeface="標楷體" panose="03000509000000000000" pitchFamily="65" charset="-120"/>
                        </a:rPr>
                        <a:t>2</a:t>
                      </a:r>
                      <a:r>
                        <a:rPr lang="en-US" sz="2400" spc="-2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20">
                          <a:effectLst/>
                          <a:latin typeface="新細明體" panose="02020500000000000000" pitchFamily="18" charset="-120"/>
                          <a:ea typeface="標楷體" panose="03000509000000000000" pitchFamily="65" charset="-120"/>
                          <a:cs typeface="標楷體" panose="03000509000000000000" pitchFamily="65" charset="-120"/>
                        </a:rPr>
                        <a:t>我很忙的</a:t>
                      </a:r>
                      <a:r>
                        <a:rPr lang="en-US" sz="2400" spc="-20">
                          <a:effectLst/>
                          <a:latin typeface="新細明體" panose="02020500000000000000" pitchFamily="18" charset="-120"/>
                          <a:ea typeface="標楷體" panose="03000509000000000000" pitchFamily="65" charset="-120"/>
                          <a:cs typeface="標楷體" panose="03000509000000000000" pitchFamily="65" charset="-120"/>
                        </a:rPr>
                        <a:t>:</a:t>
                      </a:r>
                      <a:r>
                        <a:rPr lang="zh-TW" sz="2400" spc="-20">
                          <a:effectLst/>
                          <a:latin typeface="新細明體" panose="02020500000000000000" pitchFamily="18" charset="-120"/>
                          <a:ea typeface="標楷體" panose="03000509000000000000" pitchFamily="65" charset="-120"/>
                          <a:cs typeface="標楷體" panose="03000509000000000000" pitchFamily="65" charset="-120"/>
                        </a:rPr>
                        <a:t>才藝學習</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655841"/>
                  </a:ext>
                </a:extLst>
              </a:tr>
              <a:tr h="187960">
                <a:tc rowSpan="2">
                  <a:txBody>
                    <a:bodyPr/>
                    <a:lstStyle/>
                    <a:p>
                      <a:pPr marL="66675">
                        <a:lnSpc>
                          <a:spcPct val="100000"/>
                        </a:lnSpc>
                        <a:spcBef>
                          <a:spcPts val="210"/>
                        </a:spcBef>
                      </a:pPr>
                      <a:r>
                        <a:rPr lang="en-US" sz="2400" spc="-50">
                          <a:effectLst/>
                          <a:latin typeface="標楷體" panose="03000509000000000000" pitchFamily="65" charset="-120"/>
                          <a:ea typeface="新細明體" panose="02020500000000000000" pitchFamily="18" charset="-120"/>
                          <a:cs typeface="標楷體" panose="03000509000000000000" pitchFamily="65" charset="-120"/>
                        </a:rPr>
                        <a:t>3</a:t>
                      </a:r>
                      <a:r>
                        <a:rPr lang="zh-TW" sz="2400" spc="-50">
                          <a:effectLst/>
                          <a:latin typeface="新細明體" panose="02020500000000000000" pitchFamily="18" charset="-120"/>
                          <a:ea typeface="標楷體" panose="03000509000000000000" pitchFamily="65" charset="-120"/>
                          <a:cs typeface="標楷體" panose="03000509000000000000" pitchFamily="65" charset="-120"/>
                        </a:rPr>
                        <a:t>文化</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6675">
                        <a:lnSpc>
                          <a:spcPct val="100000"/>
                        </a:lnSpc>
                        <a:spcBef>
                          <a:spcPts val="210"/>
                        </a:spcBef>
                      </a:pPr>
                      <a:r>
                        <a:rPr lang="zh-TW" sz="2400" spc="-10">
                          <a:effectLst/>
                          <a:latin typeface="新細明體" panose="02020500000000000000" pitchFamily="18" charset="-120"/>
                          <a:ea typeface="標楷體" panose="03000509000000000000" pitchFamily="65" charset="-120"/>
                          <a:cs typeface="標楷體" panose="03000509000000000000" pitchFamily="65" charset="-120"/>
                        </a:rPr>
                        <a:t>追隨文化的腳</a:t>
                      </a:r>
                      <a:r>
                        <a:rPr lang="zh-TW" sz="2400" spc="-50">
                          <a:effectLst/>
                          <a:latin typeface="新細明體" panose="02020500000000000000" pitchFamily="18" charset="-120"/>
                          <a:ea typeface="標楷體" panose="03000509000000000000" pitchFamily="65" charset="-120"/>
                          <a:cs typeface="標楷體" panose="03000509000000000000" pitchFamily="65" charset="-120"/>
                        </a:rPr>
                        <a:t>步</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lnSpc>
                          <a:spcPct val="100000"/>
                        </a:lnSpc>
                        <a:spcBef>
                          <a:spcPts val="210"/>
                        </a:spcBef>
                      </a:pPr>
                      <a:r>
                        <a:rPr lang="en-US" sz="2400" dirty="0">
                          <a:effectLst/>
                          <a:latin typeface="標楷體" panose="03000509000000000000" pitchFamily="65" charset="-120"/>
                          <a:ea typeface="新細明體" panose="02020500000000000000" pitchFamily="18" charset="-120"/>
                          <a:cs typeface="標楷體" panose="03000509000000000000" pitchFamily="65" charset="-120"/>
                        </a:rPr>
                        <a:t>1</a:t>
                      </a:r>
                      <a:r>
                        <a:rPr lang="en-US" sz="2400" spc="5" dirty="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5" dirty="0">
                          <a:effectLst/>
                          <a:latin typeface="新細明體" panose="02020500000000000000" pitchFamily="18" charset="-120"/>
                          <a:ea typeface="標楷體" panose="03000509000000000000" pitchFamily="65" charset="-120"/>
                          <a:cs typeface="標楷體" panose="03000509000000000000" pitchFamily="65" charset="-120"/>
                        </a:rPr>
                        <a:t>我想出國學習文化啦</a:t>
                      </a:r>
                      <a:r>
                        <a:rPr lang="en-US" sz="2400" spc="5" dirty="0">
                          <a:effectLst/>
                          <a:latin typeface="新細明體" panose="02020500000000000000" pitchFamily="18" charset="-120"/>
                          <a:ea typeface="標楷體" panose="03000509000000000000" pitchFamily="65" charset="-120"/>
                          <a:cs typeface="標楷體" panose="03000509000000000000" pitchFamily="65" charset="-120"/>
                        </a:rPr>
                        <a:t>!</a:t>
                      </a:r>
                      <a:endParaRPr lang="zh-TW" sz="24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0059157"/>
                  </a:ext>
                </a:extLst>
              </a:tr>
              <a:tr h="236855">
                <a:tc vMerge="1">
                  <a:txBody>
                    <a:bodyPr/>
                    <a:lstStyle/>
                    <a:p>
                      <a:endParaRPr lang="zh-TW" altLang="en-US"/>
                    </a:p>
                  </a:txBody>
                  <a:tcPr/>
                </a:tc>
                <a:tc vMerge="1">
                  <a:txBody>
                    <a:bodyPr/>
                    <a:lstStyle/>
                    <a:p>
                      <a:endParaRPr lang="zh-TW" altLang="en-US"/>
                    </a:p>
                  </a:txBody>
                  <a:tcPr/>
                </a:tc>
                <a:tc>
                  <a:txBody>
                    <a:bodyPr/>
                    <a:lstStyle/>
                    <a:p>
                      <a:pPr marL="66675">
                        <a:lnSpc>
                          <a:spcPct val="100000"/>
                        </a:lnSpc>
                        <a:spcBef>
                          <a:spcPts val="190"/>
                        </a:spcBef>
                      </a:pPr>
                      <a:r>
                        <a:rPr lang="en-US" sz="2400" dirty="0">
                          <a:effectLst/>
                          <a:latin typeface="標楷體" panose="03000509000000000000" pitchFamily="65" charset="-120"/>
                          <a:ea typeface="新細明體" panose="02020500000000000000" pitchFamily="18" charset="-120"/>
                          <a:cs typeface="標楷體" panose="03000509000000000000" pitchFamily="65" charset="-120"/>
                        </a:rPr>
                        <a:t>2</a:t>
                      </a:r>
                      <a:r>
                        <a:rPr lang="en-US" sz="2400" spc="25" dirty="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25" dirty="0">
                          <a:effectLst/>
                          <a:latin typeface="新細明體" panose="02020500000000000000" pitchFamily="18" charset="-120"/>
                          <a:ea typeface="標楷體" panose="03000509000000000000" pitchFamily="65" charset="-120"/>
                          <a:cs typeface="標楷體" panose="03000509000000000000" pitchFamily="65" charset="-120"/>
                        </a:rPr>
                        <a:t>輔大文化城</a:t>
                      </a:r>
                      <a:endParaRPr lang="zh-TW" sz="24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8612748"/>
                  </a:ext>
                </a:extLst>
              </a:tr>
              <a:tr h="204470">
                <a:tc>
                  <a:txBody>
                    <a:bodyPr/>
                    <a:lstStyle/>
                    <a:p>
                      <a:pPr marL="66675">
                        <a:lnSpc>
                          <a:spcPct val="100000"/>
                        </a:lnSpc>
                        <a:spcBef>
                          <a:spcPts val="190"/>
                        </a:spcBef>
                      </a:pPr>
                      <a:r>
                        <a:rPr lang="en-US" sz="2400" spc="-50">
                          <a:effectLst/>
                          <a:latin typeface="標楷體" panose="03000509000000000000" pitchFamily="65" charset="-120"/>
                          <a:ea typeface="新細明體" panose="02020500000000000000" pitchFamily="18" charset="-120"/>
                          <a:cs typeface="標楷體" panose="03000509000000000000" pitchFamily="65" charset="-120"/>
                        </a:rPr>
                        <a:t>4</a:t>
                      </a:r>
                      <a:r>
                        <a:rPr lang="zh-TW" sz="2400" spc="-50">
                          <a:effectLst/>
                          <a:latin typeface="新細明體" panose="02020500000000000000" pitchFamily="18" charset="-120"/>
                          <a:ea typeface="標楷體" panose="03000509000000000000" pitchFamily="65" charset="-120"/>
                          <a:cs typeface="標楷體" panose="03000509000000000000" pitchFamily="65" charset="-120"/>
                        </a:rPr>
                        <a:t>返鄉</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lnSpc>
                          <a:spcPct val="100000"/>
                        </a:lnSpc>
                        <a:spcBef>
                          <a:spcPts val="190"/>
                        </a:spcBef>
                      </a:pPr>
                      <a:r>
                        <a:rPr lang="zh-TW" sz="2400" spc="-10">
                          <a:effectLst/>
                          <a:latin typeface="新細明體" panose="02020500000000000000" pitchFamily="18" charset="-120"/>
                          <a:ea typeface="標楷體" panose="03000509000000000000" pitchFamily="65" charset="-120"/>
                          <a:cs typeface="標楷體" panose="03000509000000000000" pitchFamily="65" charset="-120"/>
                        </a:rPr>
                        <a:t>北漂學生返鄉</a:t>
                      </a:r>
                      <a:r>
                        <a:rPr lang="zh-TW" sz="2400" spc="-50">
                          <a:effectLst/>
                          <a:latin typeface="新細明體" panose="02020500000000000000" pitchFamily="18" charset="-120"/>
                          <a:ea typeface="標楷體" panose="03000509000000000000" pitchFamily="65" charset="-120"/>
                          <a:cs typeface="標楷體" panose="03000509000000000000" pitchFamily="65" charset="-120"/>
                        </a:rPr>
                        <a:t>情</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lnSpc>
                          <a:spcPct val="100000"/>
                        </a:lnSpc>
                        <a:spcBef>
                          <a:spcPts val="190"/>
                        </a:spcBef>
                        <a:spcAft>
                          <a:spcPts val="0"/>
                        </a:spcAft>
                      </a:pPr>
                      <a:r>
                        <a:rPr lang="zh-TW" altLang="en-US" sz="2400" dirty="0">
                          <a:effectLst/>
                          <a:latin typeface="標楷體" panose="03000509000000000000" pitchFamily="65" charset="-120"/>
                          <a:ea typeface="標楷體" panose="03000509000000000000" pitchFamily="65" charset="-120"/>
                          <a:cs typeface="標楷體" panose="03000509000000000000" pitchFamily="65" charset="-120"/>
                        </a:rPr>
                        <a:t>北漂學生返鄉情</a:t>
                      </a:r>
                      <a:r>
                        <a:rPr lang="en-US" sz="2400" dirty="0">
                          <a:effectLst/>
                          <a:latin typeface="標楷體" panose="03000509000000000000" pitchFamily="65" charset="-120"/>
                          <a:ea typeface="標楷體" panose="03000509000000000000" pitchFamily="65" charset="-120"/>
                          <a:cs typeface="標楷體" panose="03000509000000000000" pitchFamily="65" charset="-120"/>
                        </a:rPr>
                        <a:t> </a:t>
                      </a:r>
                      <a:endParaRPr lang="zh-TW" sz="2400" dirty="0">
                        <a:effectLst/>
                        <a:latin typeface="標楷體" panose="03000509000000000000" pitchFamily="65" charset="-120"/>
                        <a:ea typeface="標楷體" panose="03000509000000000000" pitchFamily="65"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9427594"/>
                  </a:ext>
                </a:extLst>
              </a:tr>
              <a:tr h="227965">
                <a:tc rowSpan="2">
                  <a:txBody>
                    <a:bodyPr/>
                    <a:lstStyle/>
                    <a:p>
                      <a:pPr marL="66675">
                        <a:lnSpc>
                          <a:spcPct val="100000"/>
                        </a:lnSpc>
                        <a:spcBef>
                          <a:spcPts val="190"/>
                        </a:spcBef>
                      </a:pPr>
                      <a:r>
                        <a:rPr lang="en-US" sz="2400" spc="-50">
                          <a:effectLst/>
                          <a:latin typeface="標楷體" panose="03000509000000000000" pitchFamily="65" charset="-120"/>
                          <a:ea typeface="新細明體" panose="02020500000000000000" pitchFamily="18" charset="-120"/>
                          <a:cs typeface="標楷體" panose="03000509000000000000" pitchFamily="65" charset="-120"/>
                        </a:rPr>
                        <a:t>5</a:t>
                      </a:r>
                      <a:r>
                        <a:rPr lang="zh-TW" sz="2400" spc="-50">
                          <a:effectLst/>
                          <a:latin typeface="新細明體" panose="02020500000000000000" pitchFamily="18" charset="-120"/>
                          <a:ea typeface="標楷體" panose="03000509000000000000" pitchFamily="65" charset="-120"/>
                          <a:cs typeface="標楷體" panose="03000509000000000000" pitchFamily="65" charset="-120"/>
                        </a:rPr>
                        <a:t>打工</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6675">
                        <a:lnSpc>
                          <a:spcPct val="100000"/>
                        </a:lnSpc>
                        <a:spcBef>
                          <a:spcPts val="190"/>
                        </a:spcBef>
                      </a:pPr>
                      <a:r>
                        <a:rPr lang="zh-TW" sz="2400" spc="-10">
                          <a:effectLst/>
                          <a:latin typeface="新細明體" panose="02020500000000000000" pitchFamily="18" charset="-120"/>
                          <a:ea typeface="標楷體" panose="03000509000000000000" pitchFamily="65" charset="-120"/>
                          <a:cs typeface="標楷體" panose="03000509000000000000" pitchFamily="65" charset="-120"/>
                        </a:rPr>
                        <a:t>打工直接賺翻</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lnSpc>
                          <a:spcPct val="100000"/>
                        </a:lnSpc>
                        <a:spcBef>
                          <a:spcPts val="190"/>
                        </a:spcBef>
                      </a:pPr>
                      <a:r>
                        <a:rPr lang="en-US" sz="2400" spc="-10" dirty="0">
                          <a:effectLst/>
                          <a:latin typeface="標楷體" panose="03000509000000000000" pitchFamily="65" charset="-120"/>
                          <a:ea typeface="新細明體" panose="02020500000000000000" pitchFamily="18" charset="-120"/>
                          <a:cs typeface="標楷體" panose="03000509000000000000" pitchFamily="65" charset="-120"/>
                        </a:rPr>
                        <a:t>1</a:t>
                      </a:r>
                      <a:r>
                        <a:rPr lang="en-US" sz="2400" spc="-20" dirty="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20" dirty="0">
                          <a:effectLst/>
                          <a:latin typeface="新細明體" panose="02020500000000000000" pitchFamily="18" charset="-120"/>
                          <a:ea typeface="標楷體" panose="03000509000000000000" pitchFamily="65" charset="-120"/>
                          <a:cs typeface="標楷體" panose="03000509000000000000" pitchFamily="65" charset="-120"/>
                        </a:rPr>
                        <a:t>打工甘苦談</a:t>
                      </a:r>
                      <a:endParaRPr lang="zh-TW" sz="24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575503"/>
                  </a:ext>
                </a:extLst>
              </a:tr>
              <a:tr h="227965">
                <a:tc vMerge="1">
                  <a:txBody>
                    <a:bodyPr/>
                    <a:lstStyle/>
                    <a:p>
                      <a:endParaRPr lang="zh-TW" altLang="en-US"/>
                    </a:p>
                  </a:txBody>
                  <a:tcPr/>
                </a:tc>
                <a:tc vMerge="1">
                  <a:txBody>
                    <a:bodyPr/>
                    <a:lstStyle/>
                    <a:p>
                      <a:endParaRPr lang="zh-TW" altLang="en-US"/>
                    </a:p>
                  </a:txBody>
                  <a:tcPr/>
                </a:tc>
                <a:tc>
                  <a:txBody>
                    <a:bodyPr/>
                    <a:lstStyle/>
                    <a:p>
                      <a:pPr marL="66675">
                        <a:lnSpc>
                          <a:spcPct val="100000"/>
                        </a:lnSpc>
                        <a:spcBef>
                          <a:spcPts val="190"/>
                        </a:spcBef>
                      </a:pPr>
                      <a:r>
                        <a:rPr lang="en-US" sz="2400" spc="-10" dirty="0">
                          <a:effectLst/>
                          <a:latin typeface="標楷體" panose="03000509000000000000" pitchFamily="65" charset="-120"/>
                          <a:ea typeface="新細明體" panose="02020500000000000000" pitchFamily="18" charset="-120"/>
                          <a:cs typeface="標楷體" panose="03000509000000000000" pitchFamily="65" charset="-120"/>
                        </a:rPr>
                        <a:t>2</a:t>
                      </a:r>
                      <a:r>
                        <a:rPr lang="en-US" sz="2400" spc="-20" dirty="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20" dirty="0">
                          <a:effectLst/>
                          <a:latin typeface="新細明體" panose="02020500000000000000" pitchFamily="18" charset="-120"/>
                          <a:ea typeface="標楷體" panose="03000509000000000000" pitchFamily="65" charset="-120"/>
                          <a:cs typeface="標楷體" panose="03000509000000000000" pitchFamily="65" charset="-120"/>
                        </a:rPr>
                        <a:t>時間管理大師</a:t>
                      </a:r>
                      <a:endParaRPr lang="zh-TW" sz="24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9292671"/>
                  </a:ext>
                </a:extLst>
              </a:tr>
              <a:tr h="227965">
                <a:tc rowSpan="2">
                  <a:txBody>
                    <a:bodyPr/>
                    <a:lstStyle/>
                    <a:p>
                      <a:pPr marL="66675">
                        <a:lnSpc>
                          <a:spcPct val="100000"/>
                        </a:lnSpc>
                        <a:spcBef>
                          <a:spcPts val="190"/>
                        </a:spcBef>
                      </a:pPr>
                      <a:r>
                        <a:rPr lang="en-US" sz="2400" spc="-50">
                          <a:effectLst/>
                          <a:latin typeface="標楷體" panose="03000509000000000000" pitchFamily="65" charset="-120"/>
                          <a:ea typeface="新細明體" panose="02020500000000000000" pitchFamily="18" charset="-120"/>
                          <a:cs typeface="標楷體" panose="03000509000000000000" pitchFamily="65" charset="-120"/>
                        </a:rPr>
                        <a:t>6</a:t>
                      </a:r>
                      <a:r>
                        <a:rPr lang="zh-TW" sz="2400" spc="-50">
                          <a:effectLst/>
                          <a:latin typeface="新細明體" panose="02020500000000000000" pitchFamily="18" charset="-120"/>
                          <a:ea typeface="標楷體" panose="03000509000000000000" pitchFamily="65" charset="-120"/>
                          <a:cs typeface="標楷體" panose="03000509000000000000" pitchFamily="65" charset="-120"/>
                        </a:rPr>
                        <a:t>社團</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6675">
                        <a:lnSpc>
                          <a:spcPct val="100000"/>
                        </a:lnSpc>
                        <a:spcBef>
                          <a:spcPts val="190"/>
                        </a:spcBef>
                      </a:pPr>
                      <a:r>
                        <a:rPr lang="zh-TW" sz="2400" spc="-20">
                          <a:effectLst/>
                          <a:latin typeface="新細明體" panose="02020500000000000000" pitchFamily="18" charset="-120"/>
                          <a:ea typeface="標楷體" panose="03000509000000000000" pitchFamily="65" charset="-120"/>
                          <a:cs typeface="標楷體" panose="03000509000000000000" pitchFamily="65" charset="-120"/>
                        </a:rPr>
                        <a:t>社團活動</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lnSpc>
                          <a:spcPct val="100000"/>
                        </a:lnSpc>
                        <a:spcBef>
                          <a:spcPts val="190"/>
                        </a:spcBef>
                      </a:pPr>
                      <a:r>
                        <a:rPr lang="en-US" sz="2400" spc="-10" dirty="0">
                          <a:effectLst/>
                          <a:latin typeface="標楷體" panose="03000509000000000000" pitchFamily="65" charset="-120"/>
                          <a:ea typeface="新細明體" panose="02020500000000000000" pitchFamily="18" charset="-120"/>
                          <a:cs typeface="標楷體" panose="03000509000000000000" pitchFamily="65" charset="-120"/>
                        </a:rPr>
                        <a:t>1</a:t>
                      </a:r>
                      <a:r>
                        <a:rPr lang="en-US" sz="2400" spc="-15" dirty="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15" dirty="0">
                          <a:effectLst/>
                          <a:latin typeface="新細明體" panose="02020500000000000000" pitchFamily="18" charset="-120"/>
                          <a:ea typeface="標楷體" panose="03000509000000000000" pitchFamily="65" charset="-120"/>
                          <a:cs typeface="標楷體" panose="03000509000000000000" pitchFamily="65" charset="-120"/>
                        </a:rPr>
                        <a:t>我在系學會的日子</a:t>
                      </a:r>
                      <a:endParaRPr lang="zh-TW" sz="24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9322693"/>
                  </a:ext>
                </a:extLst>
              </a:tr>
              <a:tr h="227965">
                <a:tc vMerge="1">
                  <a:txBody>
                    <a:bodyPr/>
                    <a:lstStyle/>
                    <a:p>
                      <a:endParaRPr lang="zh-TW" altLang="en-US"/>
                    </a:p>
                  </a:txBody>
                  <a:tcPr/>
                </a:tc>
                <a:tc vMerge="1">
                  <a:txBody>
                    <a:bodyPr/>
                    <a:lstStyle/>
                    <a:p>
                      <a:endParaRPr lang="zh-TW" altLang="en-US"/>
                    </a:p>
                  </a:txBody>
                  <a:tcPr/>
                </a:tc>
                <a:tc>
                  <a:txBody>
                    <a:bodyPr/>
                    <a:lstStyle/>
                    <a:p>
                      <a:pPr marL="66675">
                        <a:lnSpc>
                          <a:spcPct val="100000"/>
                        </a:lnSpc>
                        <a:spcBef>
                          <a:spcPts val="190"/>
                        </a:spcBef>
                      </a:pPr>
                      <a:r>
                        <a:rPr lang="en-US" sz="2400" spc="-10" dirty="0">
                          <a:effectLst/>
                          <a:latin typeface="標楷體" panose="03000509000000000000" pitchFamily="65" charset="-120"/>
                          <a:ea typeface="新細明體" panose="02020500000000000000" pitchFamily="18" charset="-120"/>
                          <a:cs typeface="標楷體" panose="03000509000000000000" pitchFamily="65" charset="-120"/>
                        </a:rPr>
                        <a:t>2</a:t>
                      </a:r>
                      <a:r>
                        <a:rPr lang="en-US" sz="2400" spc="-15" dirty="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15" dirty="0">
                          <a:effectLst/>
                          <a:latin typeface="新細明體" panose="02020500000000000000" pitchFamily="18" charset="-120"/>
                          <a:ea typeface="標楷體" panose="03000509000000000000" pitchFamily="65" charset="-120"/>
                          <a:cs typeface="標楷體" panose="03000509000000000000" pitchFamily="65" charset="-120"/>
                        </a:rPr>
                        <a:t>場上一分鐘場下十年功</a:t>
                      </a:r>
                      <a:endParaRPr lang="zh-TW" sz="24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1659921"/>
                  </a:ext>
                </a:extLst>
              </a:tr>
              <a:tr h="242570">
                <a:tc rowSpan="2">
                  <a:txBody>
                    <a:bodyPr/>
                    <a:lstStyle/>
                    <a:p>
                      <a:pPr marL="66675">
                        <a:lnSpc>
                          <a:spcPct val="100000"/>
                        </a:lnSpc>
                        <a:spcBef>
                          <a:spcPts val="190"/>
                        </a:spcBef>
                      </a:pPr>
                      <a:r>
                        <a:rPr lang="en-US" sz="2400" spc="-50">
                          <a:effectLst/>
                          <a:latin typeface="標楷體" panose="03000509000000000000" pitchFamily="65" charset="-120"/>
                          <a:ea typeface="新細明體" panose="02020500000000000000" pitchFamily="18" charset="-120"/>
                          <a:cs typeface="標楷體" panose="03000509000000000000" pitchFamily="65" charset="-120"/>
                        </a:rPr>
                        <a:t>7</a:t>
                      </a:r>
                      <a:r>
                        <a:rPr lang="zh-TW" sz="2400" spc="-50">
                          <a:effectLst/>
                          <a:latin typeface="新細明體" panose="02020500000000000000" pitchFamily="18" charset="-120"/>
                          <a:ea typeface="標楷體" panose="03000509000000000000" pitchFamily="65" charset="-120"/>
                          <a:cs typeface="標楷體" panose="03000509000000000000" pitchFamily="65" charset="-120"/>
                        </a:rPr>
                        <a:t>社交</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6675">
                        <a:lnSpc>
                          <a:spcPct val="100000"/>
                        </a:lnSpc>
                        <a:spcBef>
                          <a:spcPts val="190"/>
                        </a:spcBef>
                      </a:pPr>
                      <a:r>
                        <a:rPr lang="zh-TW" sz="2400" spc="-10">
                          <a:effectLst/>
                          <a:latin typeface="新細明體" panose="02020500000000000000" pitchFamily="18" charset="-120"/>
                          <a:ea typeface="標楷體" panose="03000509000000000000" pitchFamily="65" charset="-120"/>
                          <a:cs typeface="標楷體" panose="03000509000000000000" pitchFamily="65" charset="-120"/>
                        </a:rPr>
                        <a:t>社交能力：學</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p>
                      <a:pPr marL="66675">
                        <a:lnSpc>
                          <a:spcPct val="100000"/>
                        </a:lnSpc>
                        <a:spcBef>
                          <a:spcPts val="240"/>
                        </a:spcBef>
                      </a:pPr>
                      <a:r>
                        <a:rPr lang="zh-TW" sz="2400" spc="-10">
                          <a:effectLst/>
                          <a:latin typeface="新細明體" panose="02020500000000000000" pitchFamily="18" charset="-120"/>
                          <a:ea typeface="標楷體" panose="03000509000000000000" pitchFamily="65" charset="-120"/>
                          <a:cs typeface="標楷體" panose="03000509000000000000" pitchFamily="65" charset="-120"/>
                        </a:rPr>
                        <a:t>生成長的密碼</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lnSpc>
                          <a:spcPct val="100000"/>
                        </a:lnSpc>
                        <a:spcBef>
                          <a:spcPts val="190"/>
                        </a:spcBef>
                      </a:pPr>
                      <a:r>
                        <a:rPr lang="en-US" sz="2400" spc="-10" dirty="0">
                          <a:effectLst/>
                          <a:latin typeface="標楷體" panose="03000509000000000000" pitchFamily="65" charset="-120"/>
                          <a:ea typeface="新細明體" panose="02020500000000000000" pitchFamily="18" charset="-120"/>
                          <a:cs typeface="標楷體" panose="03000509000000000000" pitchFamily="65" charset="-120"/>
                        </a:rPr>
                        <a:t>1</a:t>
                      </a:r>
                      <a:r>
                        <a:rPr lang="en-US" sz="2400" spc="-20" dirty="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20" dirty="0">
                          <a:effectLst/>
                          <a:latin typeface="新細明體" panose="02020500000000000000" pitchFamily="18" charset="-120"/>
                          <a:ea typeface="標楷體" panose="03000509000000000000" pitchFamily="65" charset="-120"/>
                          <a:cs typeface="標楷體" panose="03000509000000000000" pitchFamily="65" charset="-120"/>
                        </a:rPr>
                        <a:t>愛情友誼必不少</a:t>
                      </a:r>
                      <a:endParaRPr lang="zh-TW" sz="24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9984299"/>
                  </a:ext>
                </a:extLst>
              </a:tr>
              <a:tr h="227965">
                <a:tc vMerge="1">
                  <a:txBody>
                    <a:bodyPr/>
                    <a:lstStyle/>
                    <a:p>
                      <a:endParaRPr lang="zh-TW" altLang="en-US"/>
                    </a:p>
                  </a:txBody>
                  <a:tcPr/>
                </a:tc>
                <a:tc vMerge="1">
                  <a:txBody>
                    <a:bodyPr/>
                    <a:lstStyle/>
                    <a:p>
                      <a:endParaRPr lang="zh-TW" altLang="en-US"/>
                    </a:p>
                  </a:txBody>
                  <a:tcPr/>
                </a:tc>
                <a:tc>
                  <a:txBody>
                    <a:bodyPr/>
                    <a:lstStyle/>
                    <a:p>
                      <a:pPr marL="66675">
                        <a:lnSpc>
                          <a:spcPct val="100000"/>
                        </a:lnSpc>
                        <a:spcBef>
                          <a:spcPts val="190"/>
                        </a:spcBef>
                      </a:pPr>
                      <a:r>
                        <a:rPr lang="en-US" sz="2400" spc="-10" dirty="0">
                          <a:effectLst/>
                          <a:latin typeface="標楷體" panose="03000509000000000000" pitchFamily="65" charset="-120"/>
                          <a:ea typeface="新細明體" panose="02020500000000000000" pitchFamily="18" charset="-120"/>
                          <a:cs typeface="標楷體" panose="03000509000000000000" pitchFamily="65" charset="-120"/>
                        </a:rPr>
                        <a:t>2</a:t>
                      </a:r>
                      <a:r>
                        <a:rPr lang="en-US" sz="2400" spc="-20" dirty="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20" dirty="0">
                          <a:effectLst/>
                          <a:latin typeface="新細明體" panose="02020500000000000000" pitchFamily="18" charset="-120"/>
                          <a:ea typeface="標楷體" panose="03000509000000000000" pitchFamily="65" charset="-120"/>
                          <a:cs typeface="標楷體" panose="03000509000000000000" pitchFamily="65" charset="-120"/>
                        </a:rPr>
                        <a:t>有你真好</a:t>
                      </a:r>
                      <a:endParaRPr lang="zh-TW" sz="24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4739939"/>
                  </a:ext>
                </a:extLst>
              </a:tr>
              <a:tr h="180340">
                <a:tc rowSpan="2">
                  <a:txBody>
                    <a:bodyPr/>
                    <a:lstStyle/>
                    <a:p>
                      <a:pPr marL="66675">
                        <a:lnSpc>
                          <a:spcPct val="100000"/>
                        </a:lnSpc>
                        <a:spcBef>
                          <a:spcPts val="190"/>
                        </a:spcBef>
                      </a:pPr>
                      <a:r>
                        <a:rPr lang="en-US" sz="2400" spc="-50">
                          <a:effectLst/>
                          <a:latin typeface="標楷體" panose="03000509000000000000" pitchFamily="65" charset="-120"/>
                          <a:ea typeface="新細明體" panose="02020500000000000000" pitchFamily="18" charset="-120"/>
                          <a:cs typeface="標楷體" panose="03000509000000000000" pitchFamily="65" charset="-120"/>
                        </a:rPr>
                        <a:t>8</a:t>
                      </a:r>
                      <a:r>
                        <a:rPr lang="zh-TW" sz="2400" spc="-50">
                          <a:effectLst/>
                          <a:latin typeface="新細明體" panose="02020500000000000000" pitchFamily="18" charset="-120"/>
                          <a:ea typeface="標楷體" panose="03000509000000000000" pitchFamily="65" charset="-120"/>
                          <a:cs typeface="標楷體" panose="03000509000000000000" pitchFamily="65" charset="-120"/>
                        </a:rPr>
                        <a:t>運動</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66675">
                        <a:lnSpc>
                          <a:spcPct val="100000"/>
                        </a:lnSpc>
                        <a:spcBef>
                          <a:spcPts val="190"/>
                        </a:spcBef>
                      </a:pPr>
                      <a:r>
                        <a:rPr lang="zh-TW" sz="2400" spc="-10">
                          <a:effectLst/>
                          <a:latin typeface="新細明體" panose="02020500000000000000" pitchFamily="18" charset="-120"/>
                          <a:ea typeface="標楷體" panose="03000509000000000000" pitchFamily="65" charset="-120"/>
                          <a:cs typeface="標楷體" panose="03000509000000000000" pitchFamily="65" charset="-120"/>
                        </a:rPr>
                        <a:t>運動活力成就</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p>
                      <a:pPr marL="66675">
                        <a:lnSpc>
                          <a:spcPct val="100000"/>
                        </a:lnSpc>
                        <a:spcBef>
                          <a:spcPts val="240"/>
                        </a:spcBef>
                      </a:pPr>
                      <a:r>
                        <a:rPr lang="zh-TW" sz="2400" spc="-25">
                          <a:effectLst/>
                          <a:latin typeface="新細明體" panose="02020500000000000000" pitchFamily="18" charset="-120"/>
                          <a:ea typeface="標楷體" panose="03000509000000000000" pitchFamily="65" charset="-120"/>
                          <a:cs typeface="標楷體" panose="03000509000000000000" pitchFamily="65" charset="-120"/>
                        </a:rPr>
                        <a:t>學業</a:t>
                      </a:r>
                      <a:endParaRPr lang="zh-TW" sz="240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6675">
                        <a:lnSpc>
                          <a:spcPct val="100000"/>
                        </a:lnSpc>
                        <a:spcBef>
                          <a:spcPts val="190"/>
                        </a:spcBef>
                      </a:pPr>
                      <a:r>
                        <a:rPr lang="en-US" sz="2400" spc="-10" dirty="0">
                          <a:effectLst/>
                          <a:latin typeface="標楷體" panose="03000509000000000000" pitchFamily="65" charset="-120"/>
                          <a:ea typeface="新細明體" panose="02020500000000000000" pitchFamily="18" charset="-120"/>
                          <a:cs typeface="標楷體" panose="03000509000000000000" pitchFamily="65" charset="-120"/>
                        </a:rPr>
                        <a:t>1</a:t>
                      </a:r>
                      <a:r>
                        <a:rPr lang="en-US" sz="2400" spc="-20" dirty="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20" dirty="0">
                          <a:effectLst/>
                          <a:latin typeface="新細明體" panose="02020500000000000000" pitchFamily="18" charset="-120"/>
                          <a:ea typeface="標楷體" panose="03000509000000000000" pitchFamily="65" charset="-120"/>
                          <a:cs typeface="標楷體" panose="03000509000000000000" pitchFamily="65" charset="-120"/>
                        </a:rPr>
                        <a:t>增進榮譽感</a:t>
                      </a:r>
                      <a:endParaRPr lang="zh-TW" sz="24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4283883"/>
                  </a:ext>
                </a:extLst>
              </a:tr>
              <a:tr h="231140">
                <a:tc vMerge="1">
                  <a:txBody>
                    <a:bodyPr/>
                    <a:lstStyle/>
                    <a:p>
                      <a:endParaRPr lang="zh-TW" altLang="en-US"/>
                    </a:p>
                  </a:txBody>
                  <a:tcPr/>
                </a:tc>
                <a:tc vMerge="1">
                  <a:txBody>
                    <a:bodyPr/>
                    <a:lstStyle/>
                    <a:p>
                      <a:endParaRPr lang="zh-TW" altLang="en-US"/>
                    </a:p>
                  </a:txBody>
                  <a:tcPr/>
                </a:tc>
                <a:tc>
                  <a:txBody>
                    <a:bodyPr/>
                    <a:lstStyle/>
                    <a:p>
                      <a:pPr marL="66675">
                        <a:lnSpc>
                          <a:spcPct val="100000"/>
                        </a:lnSpc>
                        <a:spcBef>
                          <a:spcPts val="190"/>
                        </a:spcBef>
                      </a:pPr>
                      <a:r>
                        <a:rPr lang="en-US" sz="2400" spc="-10" dirty="0">
                          <a:effectLst/>
                          <a:latin typeface="標楷體" panose="03000509000000000000" pitchFamily="65" charset="-120"/>
                          <a:ea typeface="新細明體" panose="02020500000000000000" pitchFamily="18" charset="-120"/>
                          <a:cs typeface="標楷體" panose="03000509000000000000" pitchFamily="65" charset="-120"/>
                        </a:rPr>
                        <a:t>2</a:t>
                      </a:r>
                      <a:r>
                        <a:rPr lang="en-US" sz="2400" spc="-15" dirty="0">
                          <a:effectLst/>
                          <a:latin typeface="標楷體" panose="03000509000000000000" pitchFamily="65" charset="-120"/>
                          <a:ea typeface="新細明體" panose="02020500000000000000" pitchFamily="18" charset="-120"/>
                          <a:cs typeface="標楷體" panose="03000509000000000000" pitchFamily="65" charset="-120"/>
                        </a:rPr>
                        <a:t>.</a:t>
                      </a:r>
                      <a:r>
                        <a:rPr lang="zh-TW" sz="2400" spc="-15" dirty="0">
                          <a:effectLst/>
                          <a:latin typeface="新細明體" panose="02020500000000000000" pitchFamily="18" charset="-120"/>
                          <a:ea typeface="標楷體" panose="03000509000000000000" pitchFamily="65" charset="-120"/>
                          <a:cs typeface="標楷體" panose="03000509000000000000" pitchFamily="65" charset="-120"/>
                        </a:rPr>
                        <a:t>運動風氣的重要性</a:t>
                      </a:r>
                      <a:endParaRPr lang="zh-TW" sz="24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0588487"/>
                  </a:ext>
                </a:extLst>
              </a:tr>
            </a:tbl>
          </a:graphicData>
        </a:graphic>
      </p:graphicFrame>
    </p:spTree>
    <p:extLst>
      <p:ext uri="{BB962C8B-B14F-4D97-AF65-F5344CB8AC3E}">
        <p14:creationId xmlns:p14="http://schemas.microsoft.com/office/powerpoint/2010/main" val="2498328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EEDB5B6-40DF-418B-8BED-C4B534E4DFE2}"/>
              </a:ext>
            </a:extLst>
          </p:cNvPr>
          <p:cNvSpPr>
            <a:spLocks noGrp="1"/>
          </p:cNvSpPr>
          <p:nvPr>
            <p:ph type="sldNum" sz="quarter" idx="12"/>
          </p:nvPr>
        </p:nvSpPr>
        <p:spPr/>
        <p:txBody>
          <a:bodyPr/>
          <a:lstStyle/>
          <a:p>
            <a:fld id="{7F65B630-C7FF-41C0-9923-C5E5E29EED81}" type="slidenum">
              <a:rPr lang="zh-CN" altLang="en-US" smtClean="0"/>
              <a:t>32</a:t>
            </a:fld>
            <a:endParaRPr lang="zh-CN" altLang="en-US"/>
          </a:p>
        </p:txBody>
      </p:sp>
      <p:pic>
        <p:nvPicPr>
          <p:cNvPr id="6" name="圖片 5">
            <a:extLst>
              <a:ext uri="{FF2B5EF4-FFF2-40B4-BE49-F238E27FC236}">
                <a16:creationId xmlns:a16="http://schemas.microsoft.com/office/drawing/2014/main" id="{557B976F-4886-4060-9DFB-CF39EA558BB7}"/>
              </a:ext>
            </a:extLst>
          </p:cNvPr>
          <p:cNvPicPr>
            <a:picLocks noChangeAspect="1"/>
          </p:cNvPicPr>
          <p:nvPr/>
        </p:nvPicPr>
        <p:blipFill rotWithShape="1">
          <a:blip r:embed="rId3"/>
          <a:srcRect l="22136" t="19871" r="27351" b="6111"/>
          <a:stretch/>
        </p:blipFill>
        <p:spPr>
          <a:xfrm>
            <a:off x="1016246" y="203200"/>
            <a:ext cx="7841206" cy="6463011"/>
          </a:xfrm>
          <a:prstGeom prst="rect">
            <a:avLst/>
          </a:prstGeom>
        </p:spPr>
      </p:pic>
    </p:spTree>
    <p:extLst>
      <p:ext uri="{BB962C8B-B14F-4D97-AF65-F5344CB8AC3E}">
        <p14:creationId xmlns:p14="http://schemas.microsoft.com/office/powerpoint/2010/main" val="1154272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788264D-4F6D-4320-8647-AF33F3AA97EA}"/>
              </a:ext>
            </a:extLst>
          </p:cNvPr>
          <p:cNvPicPr>
            <a:picLocks noChangeAspect="1"/>
          </p:cNvPicPr>
          <p:nvPr/>
        </p:nvPicPr>
        <p:blipFill rotWithShape="1">
          <a:blip r:embed="rId3"/>
          <a:srcRect l="25558" t="29903" r="31263" b="10291"/>
          <a:stretch/>
        </p:blipFill>
        <p:spPr>
          <a:xfrm>
            <a:off x="5717220" y="612560"/>
            <a:ext cx="6506506" cy="5069149"/>
          </a:xfrm>
          <a:prstGeom prst="rect">
            <a:avLst/>
          </a:prstGeom>
        </p:spPr>
      </p:pic>
      <p:sp>
        <p:nvSpPr>
          <p:cNvPr id="2" name="投影片編號版面配置區 1">
            <a:extLst>
              <a:ext uri="{FF2B5EF4-FFF2-40B4-BE49-F238E27FC236}">
                <a16:creationId xmlns:a16="http://schemas.microsoft.com/office/drawing/2014/main" id="{1952CED6-078C-4C81-AAE9-92F3EFA56FEA}"/>
              </a:ext>
            </a:extLst>
          </p:cNvPr>
          <p:cNvSpPr>
            <a:spLocks noGrp="1"/>
          </p:cNvSpPr>
          <p:nvPr>
            <p:ph type="sldNum" sz="quarter" idx="12"/>
          </p:nvPr>
        </p:nvSpPr>
        <p:spPr/>
        <p:txBody>
          <a:bodyPr/>
          <a:lstStyle/>
          <a:p>
            <a:fld id="{7F65B630-C7FF-41C0-9923-C5E5E29EED81}" type="slidenum">
              <a:rPr lang="zh-CN" altLang="en-US" smtClean="0"/>
              <a:t>33</a:t>
            </a:fld>
            <a:endParaRPr lang="zh-CN" altLang="en-US"/>
          </a:p>
        </p:txBody>
      </p:sp>
      <p:pic>
        <p:nvPicPr>
          <p:cNvPr id="4" name="圖片 3">
            <a:extLst>
              <a:ext uri="{FF2B5EF4-FFF2-40B4-BE49-F238E27FC236}">
                <a16:creationId xmlns:a16="http://schemas.microsoft.com/office/drawing/2014/main" id="{02CF501F-F57C-4A05-B264-FA101CA79B4A}"/>
              </a:ext>
            </a:extLst>
          </p:cNvPr>
          <p:cNvPicPr>
            <a:picLocks noChangeAspect="1"/>
          </p:cNvPicPr>
          <p:nvPr/>
        </p:nvPicPr>
        <p:blipFill rotWithShape="1">
          <a:blip r:embed="rId4"/>
          <a:srcRect l="25340" t="20065" r="31189" b="6111"/>
          <a:stretch/>
        </p:blipFill>
        <p:spPr>
          <a:xfrm>
            <a:off x="124287" y="0"/>
            <a:ext cx="6889072" cy="6580871"/>
          </a:xfrm>
          <a:prstGeom prst="rect">
            <a:avLst/>
          </a:prstGeom>
        </p:spPr>
      </p:pic>
    </p:spTree>
    <p:extLst>
      <p:ext uri="{BB962C8B-B14F-4D97-AF65-F5344CB8AC3E}">
        <p14:creationId xmlns:p14="http://schemas.microsoft.com/office/powerpoint/2010/main" val="3522922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B1ABDCA-30CF-4BC5-8516-63751876C711}"/>
              </a:ext>
            </a:extLst>
          </p:cNvPr>
          <p:cNvSpPr>
            <a:spLocks noGrp="1"/>
          </p:cNvSpPr>
          <p:nvPr>
            <p:ph type="sldNum" sz="quarter" idx="12"/>
          </p:nvPr>
        </p:nvSpPr>
        <p:spPr/>
        <p:txBody>
          <a:bodyPr/>
          <a:lstStyle/>
          <a:p>
            <a:fld id="{7F65B630-C7FF-41C0-9923-C5E5E29EED81}" type="slidenum">
              <a:rPr lang="zh-CN" altLang="en-US" smtClean="0"/>
              <a:t>34</a:t>
            </a:fld>
            <a:endParaRPr lang="zh-CN" altLang="en-US"/>
          </a:p>
        </p:txBody>
      </p:sp>
      <p:pic>
        <p:nvPicPr>
          <p:cNvPr id="4" name="圖片 3">
            <a:extLst>
              <a:ext uri="{FF2B5EF4-FFF2-40B4-BE49-F238E27FC236}">
                <a16:creationId xmlns:a16="http://schemas.microsoft.com/office/drawing/2014/main" id="{70C83206-C23A-4273-AF8A-776878A1D385}"/>
              </a:ext>
            </a:extLst>
          </p:cNvPr>
          <p:cNvPicPr>
            <a:picLocks noChangeAspect="1"/>
          </p:cNvPicPr>
          <p:nvPr/>
        </p:nvPicPr>
        <p:blipFill rotWithShape="1">
          <a:blip r:embed="rId2"/>
          <a:srcRect l="25631" t="23948" r="30607" b="22848"/>
          <a:stretch/>
        </p:blipFill>
        <p:spPr>
          <a:xfrm>
            <a:off x="76939" y="177552"/>
            <a:ext cx="9155885" cy="6261348"/>
          </a:xfrm>
          <a:prstGeom prst="rect">
            <a:avLst/>
          </a:prstGeom>
        </p:spPr>
      </p:pic>
    </p:spTree>
    <p:extLst>
      <p:ext uri="{BB962C8B-B14F-4D97-AF65-F5344CB8AC3E}">
        <p14:creationId xmlns:p14="http://schemas.microsoft.com/office/powerpoint/2010/main" val="3162336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7BFACC6-ACFF-4E82-B12E-17F70FD5AB30}"/>
              </a:ext>
            </a:extLst>
          </p:cNvPr>
          <p:cNvSpPr>
            <a:spLocks noGrp="1"/>
          </p:cNvSpPr>
          <p:nvPr>
            <p:ph type="sldNum" sz="quarter" idx="12"/>
          </p:nvPr>
        </p:nvSpPr>
        <p:spPr/>
        <p:txBody>
          <a:bodyPr/>
          <a:lstStyle/>
          <a:p>
            <a:fld id="{7F65B630-C7FF-41C0-9923-C5E5E29EED81}" type="slidenum">
              <a:rPr lang="zh-CN" altLang="en-US" smtClean="0"/>
              <a:t>35</a:t>
            </a:fld>
            <a:endParaRPr lang="zh-CN" altLang="en-US"/>
          </a:p>
        </p:txBody>
      </p:sp>
      <p:pic>
        <p:nvPicPr>
          <p:cNvPr id="4" name="圖片 3">
            <a:extLst>
              <a:ext uri="{FF2B5EF4-FFF2-40B4-BE49-F238E27FC236}">
                <a16:creationId xmlns:a16="http://schemas.microsoft.com/office/drawing/2014/main" id="{4EDB833A-F526-477E-BC07-10C43E1B5A4A}"/>
              </a:ext>
            </a:extLst>
          </p:cNvPr>
          <p:cNvPicPr>
            <a:picLocks noChangeAspect="1"/>
          </p:cNvPicPr>
          <p:nvPr/>
        </p:nvPicPr>
        <p:blipFill rotWithShape="1">
          <a:blip r:embed="rId2"/>
          <a:srcRect l="33495" t="20324" r="38617" b="17540"/>
          <a:stretch/>
        </p:blipFill>
        <p:spPr>
          <a:xfrm>
            <a:off x="1589104" y="97471"/>
            <a:ext cx="5344356" cy="6697887"/>
          </a:xfrm>
          <a:prstGeom prst="rect">
            <a:avLst/>
          </a:prstGeom>
        </p:spPr>
      </p:pic>
    </p:spTree>
    <p:extLst>
      <p:ext uri="{BB962C8B-B14F-4D97-AF65-F5344CB8AC3E}">
        <p14:creationId xmlns:p14="http://schemas.microsoft.com/office/powerpoint/2010/main" val="4210535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2CD715F-84A2-4ADA-AEA1-87680DAA51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5B630-C7FF-41C0-9923-C5E5E29EED81}" type="slidenum">
              <a:rPr kumimoji="0" lang="zh-CN" altLang="en-US" sz="1000" b="0" i="0" u="none" strike="noStrike" kern="1200" cap="none" spc="0" normalizeH="0" baseline="0" noProof="0" smtClean="0">
                <a:ln>
                  <a:noFill/>
                </a:ln>
                <a:solidFill>
                  <a:srgbClr val="2F2F2F">
                    <a:lumMod val="50000"/>
                    <a:lumOff val="50000"/>
                  </a:srgb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000" b="0" i="0" u="none" strike="noStrike" kern="1200" cap="none" spc="0" normalizeH="0" baseline="0" noProof="0">
              <a:ln>
                <a:noFill/>
              </a:ln>
              <a:solidFill>
                <a:srgbClr val="2F2F2F">
                  <a:lumMod val="50000"/>
                  <a:lumOff val="50000"/>
                </a:srgbClr>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A2EB9F05-EC0B-48CB-99E3-F6ABF4D522A4}"/>
              </a:ext>
            </a:extLst>
          </p:cNvPr>
          <p:cNvPicPr>
            <a:picLocks noChangeAspect="1"/>
          </p:cNvPicPr>
          <p:nvPr/>
        </p:nvPicPr>
        <p:blipFill rotWithShape="1">
          <a:blip r:embed="rId2"/>
          <a:srcRect l="10937" t="21550" r="13576" b="8682"/>
          <a:stretch/>
        </p:blipFill>
        <p:spPr>
          <a:xfrm>
            <a:off x="135994" y="393405"/>
            <a:ext cx="11836266" cy="6153445"/>
          </a:xfrm>
          <a:prstGeom prst="rect">
            <a:avLst/>
          </a:prstGeom>
        </p:spPr>
      </p:pic>
      <p:sp>
        <p:nvSpPr>
          <p:cNvPr id="4" name="文字方塊 3">
            <a:extLst>
              <a:ext uri="{FF2B5EF4-FFF2-40B4-BE49-F238E27FC236}">
                <a16:creationId xmlns:a16="http://schemas.microsoft.com/office/drawing/2014/main" id="{AFD04C3E-BF4C-4C00-B89C-63CDE95058A5}"/>
              </a:ext>
            </a:extLst>
          </p:cNvPr>
          <p:cNvSpPr txBox="1"/>
          <p:nvPr/>
        </p:nvSpPr>
        <p:spPr>
          <a:xfrm>
            <a:off x="10014012" y="393405"/>
            <a:ext cx="1837677" cy="1200329"/>
          </a:xfrm>
          <a:prstGeom prst="rect">
            <a:avLst/>
          </a:prstGeom>
          <a:noFill/>
        </p:spPr>
        <p:txBody>
          <a:bodyPr wrap="square" rtlCol="0">
            <a:spAutoFit/>
          </a:bodyPr>
          <a:lstStyle/>
          <a:p>
            <a:r>
              <a:rPr lang="en-US" altLang="zh-TW" sz="3600" b="1" dirty="0">
                <a:solidFill>
                  <a:srgbClr val="0070C0"/>
                </a:solidFill>
              </a:rPr>
              <a:t>Talking</a:t>
            </a:r>
            <a:r>
              <a:rPr lang="en-US" altLang="zh-TW" sz="3600" dirty="0">
                <a:solidFill>
                  <a:srgbClr val="0070C0"/>
                </a:solidFill>
              </a:rPr>
              <a:t> </a:t>
            </a:r>
            <a:r>
              <a:rPr lang="en-US" altLang="zh-TW" sz="3600" b="1" dirty="0">
                <a:solidFill>
                  <a:srgbClr val="0070C0"/>
                </a:solidFill>
              </a:rPr>
              <a:t>Tree</a:t>
            </a:r>
            <a:endParaRPr lang="zh-TW" altLang="en-US" sz="3600" b="1" dirty="0">
              <a:solidFill>
                <a:srgbClr val="0070C0"/>
              </a:solidFill>
            </a:endParaRPr>
          </a:p>
        </p:txBody>
      </p:sp>
    </p:spTree>
    <p:extLst>
      <p:ext uri="{BB962C8B-B14F-4D97-AF65-F5344CB8AC3E}">
        <p14:creationId xmlns:p14="http://schemas.microsoft.com/office/powerpoint/2010/main" val="409939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18700" r="20256" b="10525"/>
          <a:stretch/>
        </p:blipFill>
        <p:spPr>
          <a:xfrm>
            <a:off x="6031432" y="1240937"/>
            <a:ext cx="4589459" cy="4284088"/>
          </a:xfrm>
          <a:prstGeom prst="rect">
            <a:avLst/>
          </a:prstGeom>
        </p:spPr>
      </p:pic>
      <p:sp>
        <p:nvSpPr>
          <p:cNvPr id="3" name="投影片編號版面配置區 2">
            <a:extLst>
              <a:ext uri="{FF2B5EF4-FFF2-40B4-BE49-F238E27FC236}">
                <a16:creationId xmlns:a16="http://schemas.microsoft.com/office/drawing/2014/main" id="{58678278-8147-A215-2B94-897423FD9CDC}"/>
              </a:ext>
            </a:extLst>
          </p:cNvPr>
          <p:cNvSpPr>
            <a:spLocks noGrp="1"/>
          </p:cNvSpPr>
          <p:nvPr>
            <p:ph type="sldNum" sz="quarter" idx="12"/>
          </p:nvPr>
        </p:nvSpPr>
        <p:spPr/>
        <p:txBody>
          <a:bodyPr/>
          <a:lstStyle/>
          <a:p>
            <a:fld id="{7F65B630-C7FF-41C0-9923-C5E5E29EED81}" type="slidenum">
              <a:rPr lang="zh-CN" altLang="en-US" smtClean="0">
                <a:cs typeface="+mn-ea"/>
                <a:sym typeface="+mn-lt"/>
              </a:rPr>
              <a:t>37</a:t>
            </a:fld>
            <a:endParaRPr lang="zh-CN" altLang="en-US">
              <a:cs typeface="+mn-ea"/>
              <a:sym typeface="+mn-lt"/>
            </a:endParaRPr>
          </a:p>
        </p:txBody>
      </p:sp>
      <p:sp>
        <p:nvSpPr>
          <p:cNvPr id="14" name="文字方塊 13">
            <a:extLst>
              <a:ext uri="{FF2B5EF4-FFF2-40B4-BE49-F238E27FC236}">
                <a16:creationId xmlns:a16="http://schemas.microsoft.com/office/drawing/2014/main" id="{71842186-282D-4F30-89DB-6B7E974AC284}"/>
              </a:ext>
            </a:extLst>
          </p:cNvPr>
          <p:cNvSpPr txBox="1"/>
          <p:nvPr/>
        </p:nvSpPr>
        <p:spPr>
          <a:xfrm>
            <a:off x="5204818" y="1395773"/>
            <a:ext cx="646331" cy="369332"/>
          </a:xfrm>
          <a:prstGeom prst="rect">
            <a:avLst/>
          </a:prstGeom>
          <a:noFill/>
        </p:spPr>
        <p:txBody>
          <a:bodyPr wrap="none" rtlCol="0">
            <a:spAutoFit/>
          </a:bodyPr>
          <a:lstStyle/>
          <a:p>
            <a:r>
              <a:rPr lang="zh-TW" altLang="en-US" b="1" dirty="0"/>
              <a:t>課程</a:t>
            </a:r>
          </a:p>
        </p:txBody>
      </p:sp>
      <p:sp>
        <p:nvSpPr>
          <p:cNvPr id="15" name="文字方塊 14">
            <a:extLst>
              <a:ext uri="{FF2B5EF4-FFF2-40B4-BE49-F238E27FC236}">
                <a16:creationId xmlns:a16="http://schemas.microsoft.com/office/drawing/2014/main" id="{18BEBC6E-CD4E-4F55-B1E0-97BEBA4880DB}"/>
              </a:ext>
            </a:extLst>
          </p:cNvPr>
          <p:cNvSpPr txBox="1"/>
          <p:nvPr/>
        </p:nvSpPr>
        <p:spPr>
          <a:xfrm>
            <a:off x="4924551" y="4073056"/>
            <a:ext cx="646331" cy="369332"/>
          </a:xfrm>
          <a:prstGeom prst="rect">
            <a:avLst/>
          </a:prstGeom>
          <a:noFill/>
        </p:spPr>
        <p:txBody>
          <a:bodyPr wrap="none" rtlCol="0">
            <a:spAutoFit/>
          </a:bodyPr>
          <a:lstStyle/>
          <a:p>
            <a:r>
              <a:rPr lang="zh-TW" altLang="en-US" b="1" dirty="0"/>
              <a:t>政策</a:t>
            </a:r>
          </a:p>
        </p:txBody>
      </p:sp>
      <p:sp>
        <p:nvSpPr>
          <p:cNvPr id="17" name="文字方塊 16">
            <a:extLst>
              <a:ext uri="{FF2B5EF4-FFF2-40B4-BE49-F238E27FC236}">
                <a16:creationId xmlns:a16="http://schemas.microsoft.com/office/drawing/2014/main" id="{9D448E36-28A8-4445-8100-6B33184B0452}"/>
              </a:ext>
            </a:extLst>
          </p:cNvPr>
          <p:cNvSpPr txBox="1"/>
          <p:nvPr/>
        </p:nvSpPr>
        <p:spPr>
          <a:xfrm>
            <a:off x="7374341" y="1516992"/>
            <a:ext cx="849279" cy="253916"/>
          </a:xfrm>
          <a:prstGeom prst="rect">
            <a:avLst/>
          </a:prstGeom>
          <a:solidFill>
            <a:schemeClr val="accent5">
              <a:lumMod val="20000"/>
              <a:lumOff val="80000"/>
            </a:schemeClr>
          </a:solidFill>
        </p:spPr>
        <p:txBody>
          <a:bodyPr wrap="square" rtlCol="0">
            <a:spAutoFit/>
          </a:bodyPr>
          <a:lstStyle/>
          <a:p>
            <a:pPr algn="ctr"/>
            <a:r>
              <a:rPr lang="zh-TW" altLang="en-US" sz="1050" b="1" dirty="0"/>
              <a:t>健康教育</a:t>
            </a:r>
          </a:p>
        </p:txBody>
      </p:sp>
      <p:sp>
        <p:nvSpPr>
          <p:cNvPr id="18" name="文字方塊 17">
            <a:extLst>
              <a:ext uri="{FF2B5EF4-FFF2-40B4-BE49-F238E27FC236}">
                <a16:creationId xmlns:a16="http://schemas.microsoft.com/office/drawing/2014/main" id="{238E97F8-360E-4B50-83A5-62BAB0909FF9}"/>
              </a:ext>
            </a:extLst>
          </p:cNvPr>
          <p:cNvSpPr txBox="1"/>
          <p:nvPr/>
        </p:nvSpPr>
        <p:spPr>
          <a:xfrm>
            <a:off x="8601908" y="1290931"/>
            <a:ext cx="735608" cy="430887"/>
          </a:xfrm>
          <a:prstGeom prst="rect">
            <a:avLst/>
          </a:prstGeom>
          <a:solidFill>
            <a:schemeClr val="accent5">
              <a:lumMod val="20000"/>
              <a:lumOff val="80000"/>
            </a:schemeClr>
          </a:solidFill>
        </p:spPr>
        <p:txBody>
          <a:bodyPr wrap="square" rtlCol="0">
            <a:spAutoFit/>
          </a:bodyPr>
          <a:lstStyle/>
          <a:p>
            <a:pPr algn="ctr"/>
            <a:r>
              <a:rPr lang="zh-TW" altLang="en-US" sz="1050" b="1" dirty="0"/>
              <a:t>體育課與</a:t>
            </a:r>
            <a:endParaRPr lang="en-US" altLang="zh-TW" sz="1050" b="1" dirty="0"/>
          </a:p>
          <a:p>
            <a:pPr algn="ctr"/>
            <a:r>
              <a:rPr lang="zh-TW" altLang="en-US" sz="1050" b="1" dirty="0"/>
              <a:t>身體活動</a:t>
            </a:r>
          </a:p>
        </p:txBody>
      </p:sp>
      <p:sp>
        <p:nvSpPr>
          <p:cNvPr id="19" name="文字方塊 18">
            <a:extLst>
              <a:ext uri="{FF2B5EF4-FFF2-40B4-BE49-F238E27FC236}">
                <a16:creationId xmlns:a16="http://schemas.microsoft.com/office/drawing/2014/main" id="{E12959E8-ADCA-424F-ACB9-1318EECC1291}"/>
              </a:ext>
            </a:extLst>
          </p:cNvPr>
          <p:cNvSpPr txBox="1"/>
          <p:nvPr/>
        </p:nvSpPr>
        <p:spPr>
          <a:xfrm>
            <a:off x="9659170" y="2044303"/>
            <a:ext cx="792879" cy="430887"/>
          </a:xfrm>
          <a:prstGeom prst="rect">
            <a:avLst/>
          </a:prstGeom>
          <a:solidFill>
            <a:schemeClr val="accent5">
              <a:lumMod val="20000"/>
              <a:lumOff val="80000"/>
            </a:schemeClr>
          </a:solidFill>
        </p:spPr>
        <p:txBody>
          <a:bodyPr wrap="square" rtlCol="0">
            <a:spAutoFit/>
          </a:bodyPr>
          <a:lstStyle/>
          <a:p>
            <a:pPr algn="ctr"/>
            <a:r>
              <a:rPr lang="zh-TW" altLang="en-US" sz="1050" b="1" dirty="0"/>
              <a:t>營養環境</a:t>
            </a:r>
            <a:endParaRPr lang="en-US" altLang="zh-TW" sz="1050" b="1" dirty="0"/>
          </a:p>
          <a:p>
            <a:pPr algn="ctr"/>
            <a:r>
              <a:rPr lang="zh-TW" altLang="en-US" sz="1050" b="1" dirty="0"/>
              <a:t>與服務</a:t>
            </a:r>
          </a:p>
        </p:txBody>
      </p:sp>
      <p:sp>
        <p:nvSpPr>
          <p:cNvPr id="20" name="文字方塊 19">
            <a:extLst>
              <a:ext uri="{FF2B5EF4-FFF2-40B4-BE49-F238E27FC236}">
                <a16:creationId xmlns:a16="http://schemas.microsoft.com/office/drawing/2014/main" id="{9EF66461-CE4B-4749-88FC-C46D001E6834}"/>
              </a:ext>
            </a:extLst>
          </p:cNvPr>
          <p:cNvSpPr txBox="1"/>
          <p:nvPr/>
        </p:nvSpPr>
        <p:spPr>
          <a:xfrm>
            <a:off x="10100865" y="3386370"/>
            <a:ext cx="746268" cy="253916"/>
          </a:xfrm>
          <a:prstGeom prst="rect">
            <a:avLst/>
          </a:prstGeom>
          <a:solidFill>
            <a:schemeClr val="accent5">
              <a:lumMod val="20000"/>
              <a:lumOff val="80000"/>
            </a:schemeClr>
          </a:solidFill>
        </p:spPr>
        <p:txBody>
          <a:bodyPr wrap="square" rtlCol="0">
            <a:spAutoFit/>
          </a:bodyPr>
          <a:lstStyle/>
          <a:p>
            <a:pPr algn="ctr"/>
            <a:r>
              <a:rPr lang="zh-TW" altLang="en-US" sz="1050" b="1" dirty="0"/>
              <a:t>健康服務</a:t>
            </a:r>
          </a:p>
        </p:txBody>
      </p:sp>
      <p:sp>
        <p:nvSpPr>
          <p:cNvPr id="21" name="文字方塊 20">
            <a:extLst>
              <a:ext uri="{FF2B5EF4-FFF2-40B4-BE49-F238E27FC236}">
                <a16:creationId xmlns:a16="http://schemas.microsoft.com/office/drawing/2014/main" id="{B9AA7637-BB24-4744-86E6-88A0F61C7E52}"/>
              </a:ext>
            </a:extLst>
          </p:cNvPr>
          <p:cNvSpPr txBox="1"/>
          <p:nvPr/>
        </p:nvSpPr>
        <p:spPr>
          <a:xfrm>
            <a:off x="9626582" y="4485753"/>
            <a:ext cx="752563" cy="577081"/>
          </a:xfrm>
          <a:prstGeom prst="rect">
            <a:avLst/>
          </a:prstGeom>
          <a:solidFill>
            <a:schemeClr val="accent5">
              <a:lumMod val="20000"/>
              <a:lumOff val="80000"/>
            </a:schemeClr>
          </a:solidFill>
        </p:spPr>
        <p:txBody>
          <a:bodyPr wrap="square" rtlCol="0">
            <a:spAutoFit/>
          </a:bodyPr>
          <a:lstStyle/>
          <a:p>
            <a:pPr algn="ctr"/>
            <a:r>
              <a:rPr lang="zh-TW" altLang="en-US" sz="1050" b="1" dirty="0"/>
              <a:t>諮商心理</a:t>
            </a:r>
            <a:endParaRPr lang="en-US" altLang="zh-TW" sz="1050" b="1" dirty="0"/>
          </a:p>
          <a:p>
            <a:pPr algn="ctr"/>
            <a:r>
              <a:rPr lang="zh-TW" altLang="en-US" sz="1050" b="1" dirty="0"/>
              <a:t>與</a:t>
            </a:r>
            <a:endParaRPr lang="en-US" altLang="zh-TW" sz="1050" b="1" dirty="0"/>
          </a:p>
          <a:p>
            <a:pPr algn="ctr"/>
            <a:r>
              <a:rPr lang="zh-TW" altLang="en-US" sz="1050" b="1" dirty="0"/>
              <a:t>社會服務</a:t>
            </a:r>
          </a:p>
        </p:txBody>
      </p:sp>
      <p:sp>
        <p:nvSpPr>
          <p:cNvPr id="22" name="文字方塊 21">
            <a:extLst>
              <a:ext uri="{FF2B5EF4-FFF2-40B4-BE49-F238E27FC236}">
                <a16:creationId xmlns:a16="http://schemas.microsoft.com/office/drawing/2014/main" id="{E96924BD-1876-4815-8A4C-55E6884333DE}"/>
              </a:ext>
            </a:extLst>
          </p:cNvPr>
          <p:cNvSpPr txBox="1"/>
          <p:nvPr/>
        </p:nvSpPr>
        <p:spPr>
          <a:xfrm>
            <a:off x="8721995" y="5199432"/>
            <a:ext cx="721416" cy="415498"/>
          </a:xfrm>
          <a:prstGeom prst="rect">
            <a:avLst/>
          </a:prstGeom>
          <a:solidFill>
            <a:schemeClr val="accent5">
              <a:lumMod val="20000"/>
              <a:lumOff val="80000"/>
            </a:schemeClr>
          </a:solidFill>
        </p:spPr>
        <p:txBody>
          <a:bodyPr wrap="square" rtlCol="0">
            <a:spAutoFit/>
          </a:bodyPr>
          <a:lstStyle/>
          <a:p>
            <a:pPr algn="ctr"/>
            <a:r>
              <a:rPr lang="zh-TW" altLang="en-US" sz="1050" b="1" dirty="0"/>
              <a:t>社會與</a:t>
            </a:r>
            <a:endParaRPr lang="en-US" altLang="zh-TW" sz="1050" b="1" dirty="0"/>
          </a:p>
          <a:p>
            <a:pPr algn="ctr"/>
            <a:r>
              <a:rPr lang="zh-TW" altLang="en-US" sz="1050" b="1" dirty="0"/>
              <a:t>情緒氛圍</a:t>
            </a:r>
            <a:endParaRPr lang="en-US" altLang="zh-TW" sz="1050" b="1" dirty="0"/>
          </a:p>
        </p:txBody>
      </p:sp>
      <p:sp>
        <p:nvSpPr>
          <p:cNvPr id="23" name="文字方塊 22">
            <a:extLst>
              <a:ext uri="{FF2B5EF4-FFF2-40B4-BE49-F238E27FC236}">
                <a16:creationId xmlns:a16="http://schemas.microsoft.com/office/drawing/2014/main" id="{8D892676-C313-4EB6-8943-733A08DE9C77}"/>
              </a:ext>
            </a:extLst>
          </p:cNvPr>
          <p:cNvSpPr txBox="1"/>
          <p:nvPr/>
        </p:nvSpPr>
        <p:spPr>
          <a:xfrm>
            <a:off x="7072157" y="5136770"/>
            <a:ext cx="753287" cy="263378"/>
          </a:xfrm>
          <a:prstGeom prst="rect">
            <a:avLst/>
          </a:prstGeom>
          <a:solidFill>
            <a:schemeClr val="accent5">
              <a:lumMod val="20000"/>
              <a:lumOff val="80000"/>
            </a:schemeClr>
          </a:solidFill>
        </p:spPr>
        <p:txBody>
          <a:bodyPr wrap="square" rtlCol="0">
            <a:spAutoFit/>
          </a:bodyPr>
          <a:lstStyle/>
          <a:p>
            <a:pPr algn="ctr"/>
            <a:r>
              <a:rPr lang="zh-TW" altLang="en-US" sz="1050" b="1" dirty="0"/>
              <a:t>物質環境</a:t>
            </a:r>
            <a:endParaRPr lang="en-US" altLang="zh-TW" sz="1050" b="1" dirty="0"/>
          </a:p>
        </p:txBody>
      </p:sp>
      <p:sp>
        <p:nvSpPr>
          <p:cNvPr id="24" name="文字方塊 23">
            <a:extLst>
              <a:ext uri="{FF2B5EF4-FFF2-40B4-BE49-F238E27FC236}">
                <a16:creationId xmlns:a16="http://schemas.microsoft.com/office/drawing/2014/main" id="{3576408B-2AC3-419C-B187-85DED4F24A5B}"/>
              </a:ext>
            </a:extLst>
          </p:cNvPr>
          <p:cNvSpPr txBox="1"/>
          <p:nvPr/>
        </p:nvSpPr>
        <p:spPr>
          <a:xfrm>
            <a:off x="6270041" y="4555725"/>
            <a:ext cx="752563" cy="253916"/>
          </a:xfrm>
          <a:prstGeom prst="rect">
            <a:avLst/>
          </a:prstGeom>
          <a:solidFill>
            <a:schemeClr val="accent5">
              <a:lumMod val="20000"/>
              <a:lumOff val="80000"/>
            </a:schemeClr>
          </a:solidFill>
        </p:spPr>
        <p:txBody>
          <a:bodyPr wrap="square" rtlCol="0">
            <a:spAutoFit/>
          </a:bodyPr>
          <a:lstStyle/>
          <a:p>
            <a:pPr algn="ctr"/>
            <a:r>
              <a:rPr lang="zh-TW" altLang="en-US" sz="1050" b="1" dirty="0"/>
              <a:t>員工福祉</a:t>
            </a:r>
            <a:endParaRPr lang="en-US" altLang="zh-TW" sz="1050" b="1" dirty="0"/>
          </a:p>
        </p:txBody>
      </p:sp>
      <p:sp>
        <p:nvSpPr>
          <p:cNvPr id="25" name="文字方塊 24">
            <a:extLst>
              <a:ext uri="{FF2B5EF4-FFF2-40B4-BE49-F238E27FC236}">
                <a16:creationId xmlns:a16="http://schemas.microsoft.com/office/drawing/2014/main" id="{78DB17CF-2779-4549-AEB0-C72234072666}"/>
              </a:ext>
            </a:extLst>
          </p:cNvPr>
          <p:cNvSpPr txBox="1"/>
          <p:nvPr/>
        </p:nvSpPr>
        <p:spPr>
          <a:xfrm>
            <a:off x="5893320" y="3696753"/>
            <a:ext cx="757406" cy="253916"/>
          </a:xfrm>
          <a:prstGeom prst="rect">
            <a:avLst/>
          </a:prstGeom>
          <a:solidFill>
            <a:schemeClr val="accent5">
              <a:lumMod val="20000"/>
              <a:lumOff val="80000"/>
            </a:schemeClr>
          </a:solidFill>
        </p:spPr>
        <p:txBody>
          <a:bodyPr wrap="square" rtlCol="0">
            <a:spAutoFit/>
          </a:bodyPr>
          <a:lstStyle/>
          <a:p>
            <a:pPr algn="ctr"/>
            <a:r>
              <a:rPr lang="zh-TW" altLang="en-US" sz="1050" b="1" dirty="0"/>
              <a:t>家庭參與</a:t>
            </a:r>
            <a:endParaRPr lang="en-US" altLang="zh-TW" sz="1050" b="1" dirty="0"/>
          </a:p>
        </p:txBody>
      </p:sp>
      <p:sp>
        <p:nvSpPr>
          <p:cNvPr id="26" name="文字方塊 25">
            <a:extLst>
              <a:ext uri="{FF2B5EF4-FFF2-40B4-BE49-F238E27FC236}">
                <a16:creationId xmlns:a16="http://schemas.microsoft.com/office/drawing/2014/main" id="{ED59B2CF-255F-45DD-9FA6-F8E7B26DF001}"/>
              </a:ext>
            </a:extLst>
          </p:cNvPr>
          <p:cNvSpPr txBox="1"/>
          <p:nvPr/>
        </p:nvSpPr>
        <p:spPr>
          <a:xfrm>
            <a:off x="5904305" y="2253033"/>
            <a:ext cx="1034827" cy="261610"/>
          </a:xfrm>
          <a:prstGeom prst="rect">
            <a:avLst/>
          </a:prstGeom>
          <a:solidFill>
            <a:schemeClr val="accent5">
              <a:lumMod val="20000"/>
              <a:lumOff val="80000"/>
            </a:schemeClr>
          </a:solidFill>
        </p:spPr>
        <p:txBody>
          <a:bodyPr wrap="square" rtlCol="0">
            <a:spAutoFit/>
          </a:bodyPr>
          <a:lstStyle/>
          <a:p>
            <a:pPr algn="ctr"/>
            <a:r>
              <a:rPr lang="zh-TW" altLang="en-US" sz="1050" b="1" dirty="0"/>
              <a:t>社會參與</a:t>
            </a:r>
            <a:endParaRPr lang="en-US" altLang="zh-TW" sz="1050" b="1" dirty="0"/>
          </a:p>
        </p:txBody>
      </p:sp>
      <p:sp>
        <p:nvSpPr>
          <p:cNvPr id="27" name="文字方塊 26">
            <a:extLst>
              <a:ext uri="{FF2B5EF4-FFF2-40B4-BE49-F238E27FC236}">
                <a16:creationId xmlns:a16="http://schemas.microsoft.com/office/drawing/2014/main" id="{17506A3F-4DFE-4E36-859F-449879D6BDD8}"/>
              </a:ext>
            </a:extLst>
          </p:cNvPr>
          <p:cNvSpPr txBox="1"/>
          <p:nvPr/>
        </p:nvSpPr>
        <p:spPr>
          <a:xfrm>
            <a:off x="7591964" y="2411299"/>
            <a:ext cx="576064" cy="276999"/>
          </a:xfrm>
          <a:prstGeom prst="rect">
            <a:avLst/>
          </a:prstGeom>
          <a:solidFill>
            <a:schemeClr val="accent3">
              <a:lumMod val="20000"/>
              <a:lumOff val="80000"/>
            </a:schemeClr>
          </a:solidFill>
        </p:spPr>
        <p:txBody>
          <a:bodyPr wrap="square" rtlCol="0">
            <a:spAutoFit/>
          </a:bodyPr>
          <a:lstStyle/>
          <a:p>
            <a:pPr algn="ctr"/>
            <a:r>
              <a:rPr lang="zh-TW" altLang="en-US" sz="1200" b="1" dirty="0"/>
              <a:t>健康</a:t>
            </a:r>
          </a:p>
        </p:txBody>
      </p:sp>
      <p:sp>
        <p:nvSpPr>
          <p:cNvPr id="28" name="文字方塊 27">
            <a:extLst>
              <a:ext uri="{FF2B5EF4-FFF2-40B4-BE49-F238E27FC236}">
                <a16:creationId xmlns:a16="http://schemas.microsoft.com/office/drawing/2014/main" id="{66591DE8-0126-47D0-B208-06BA906C4D37}"/>
              </a:ext>
            </a:extLst>
          </p:cNvPr>
          <p:cNvSpPr txBox="1"/>
          <p:nvPr/>
        </p:nvSpPr>
        <p:spPr>
          <a:xfrm>
            <a:off x="8794671" y="2641056"/>
            <a:ext cx="576064" cy="276999"/>
          </a:xfrm>
          <a:prstGeom prst="rect">
            <a:avLst/>
          </a:prstGeom>
          <a:solidFill>
            <a:schemeClr val="accent3">
              <a:lumMod val="20000"/>
              <a:lumOff val="80000"/>
            </a:schemeClr>
          </a:solidFill>
        </p:spPr>
        <p:txBody>
          <a:bodyPr wrap="square" rtlCol="0">
            <a:spAutoFit/>
          </a:bodyPr>
          <a:lstStyle/>
          <a:p>
            <a:pPr algn="ctr"/>
            <a:r>
              <a:rPr lang="zh-TW" altLang="en-US" sz="1200" b="1" dirty="0"/>
              <a:t>安全</a:t>
            </a:r>
            <a:endParaRPr lang="en-US" altLang="zh-TW" sz="1200" b="1" dirty="0"/>
          </a:p>
        </p:txBody>
      </p:sp>
      <p:sp>
        <p:nvSpPr>
          <p:cNvPr id="29" name="文字方塊 28">
            <a:extLst>
              <a:ext uri="{FF2B5EF4-FFF2-40B4-BE49-F238E27FC236}">
                <a16:creationId xmlns:a16="http://schemas.microsoft.com/office/drawing/2014/main" id="{65662FFD-AE93-4359-9D08-EB98AFDC53FE}"/>
              </a:ext>
            </a:extLst>
          </p:cNvPr>
          <p:cNvSpPr txBox="1"/>
          <p:nvPr/>
        </p:nvSpPr>
        <p:spPr>
          <a:xfrm>
            <a:off x="8794671" y="3697164"/>
            <a:ext cx="576064" cy="276999"/>
          </a:xfrm>
          <a:prstGeom prst="rect">
            <a:avLst/>
          </a:prstGeom>
          <a:solidFill>
            <a:schemeClr val="accent3">
              <a:lumMod val="20000"/>
              <a:lumOff val="80000"/>
            </a:schemeClr>
          </a:solidFill>
        </p:spPr>
        <p:txBody>
          <a:bodyPr wrap="square" rtlCol="0">
            <a:spAutoFit/>
          </a:bodyPr>
          <a:lstStyle/>
          <a:p>
            <a:pPr algn="ctr"/>
            <a:r>
              <a:rPr lang="zh-TW" altLang="en-US" sz="1200" b="1" dirty="0"/>
              <a:t>參與</a:t>
            </a:r>
            <a:endParaRPr lang="en-US" altLang="zh-TW" sz="1200" b="1" dirty="0"/>
          </a:p>
        </p:txBody>
      </p:sp>
      <p:sp>
        <p:nvSpPr>
          <p:cNvPr id="30" name="文字方塊 29">
            <a:extLst>
              <a:ext uri="{FF2B5EF4-FFF2-40B4-BE49-F238E27FC236}">
                <a16:creationId xmlns:a16="http://schemas.microsoft.com/office/drawing/2014/main" id="{EA89DBC9-6147-4071-86CA-8B28CB11B685}"/>
              </a:ext>
            </a:extLst>
          </p:cNvPr>
          <p:cNvSpPr txBox="1"/>
          <p:nvPr/>
        </p:nvSpPr>
        <p:spPr>
          <a:xfrm>
            <a:off x="7096151" y="4013366"/>
            <a:ext cx="576064" cy="276999"/>
          </a:xfrm>
          <a:prstGeom prst="rect">
            <a:avLst/>
          </a:prstGeom>
          <a:solidFill>
            <a:schemeClr val="accent3">
              <a:lumMod val="20000"/>
              <a:lumOff val="80000"/>
            </a:schemeClr>
          </a:solidFill>
        </p:spPr>
        <p:txBody>
          <a:bodyPr wrap="square" rtlCol="0">
            <a:spAutoFit/>
          </a:bodyPr>
          <a:lstStyle/>
          <a:p>
            <a:pPr algn="ctr"/>
            <a:r>
              <a:rPr lang="zh-TW" altLang="en-US" sz="1200" b="1" dirty="0"/>
              <a:t>支持</a:t>
            </a:r>
            <a:endParaRPr lang="en-US" altLang="zh-TW" sz="1200" b="1" dirty="0"/>
          </a:p>
        </p:txBody>
      </p:sp>
      <p:sp>
        <p:nvSpPr>
          <p:cNvPr id="31" name="文字方塊 30">
            <a:extLst>
              <a:ext uri="{FF2B5EF4-FFF2-40B4-BE49-F238E27FC236}">
                <a16:creationId xmlns:a16="http://schemas.microsoft.com/office/drawing/2014/main" id="{56076080-9DEA-471B-98FE-D27A2F400C69}"/>
              </a:ext>
            </a:extLst>
          </p:cNvPr>
          <p:cNvSpPr txBox="1"/>
          <p:nvPr/>
        </p:nvSpPr>
        <p:spPr>
          <a:xfrm>
            <a:off x="7325533" y="3255162"/>
            <a:ext cx="576064" cy="276999"/>
          </a:xfrm>
          <a:prstGeom prst="rect">
            <a:avLst/>
          </a:prstGeom>
          <a:solidFill>
            <a:schemeClr val="accent3">
              <a:lumMod val="20000"/>
              <a:lumOff val="80000"/>
            </a:schemeClr>
          </a:solidFill>
        </p:spPr>
        <p:txBody>
          <a:bodyPr wrap="square" rtlCol="0">
            <a:spAutoFit/>
          </a:bodyPr>
          <a:lstStyle/>
          <a:p>
            <a:pPr algn="ctr"/>
            <a:r>
              <a:rPr lang="zh-TW" altLang="en-US" sz="1200" b="1" dirty="0"/>
              <a:t>挑戰</a:t>
            </a:r>
            <a:endParaRPr lang="en-US" altLang="zh-TW" sz="1200" b="1" dirty="0"/>
          </a:p>
        </p:txBody>
      </p:sp>
      <p:sp>
        <p:nvSpPr>
          <p:cNvPr id="32" name="文字方塊 31">
            <a:extLst>
              <a:ext uri="{FF2B5EF4-FFF2-40B4-BE49-F238E27FC236}">
                <a16:creationId xmlns:a16="http://schemas.microsoft.com/office/drawing/2014/main" id="{A6570F56-866A-4F22-B4DC-A2A4DE43DDEB}"/>
              </a:ext>
            </a:extLst>
          </p:cNvPr>
          <p:cNvSpPr txBox="1"/>
          <p:nvPr/>
        </p:nvSpPr>
        <p:spPr>
          <a:xfrm>
            <a:off x="8601908" y="785089"/>
            <a:ext cx="1375402" cy="261610"/>
          </a:xfrm>
          <a:prstGeom prst="rect">
            <a:avLst/>
          </a:prstGeom>
          <a:solidFill>
            <a:srgbClr val="FFFFCC"/>
          </a:solidFill>
          <a:ln>
            <a:noFill/>
          </a:ln>
        </p:spPr>
        <p:txBody>
          <a:bodyPr wrap="square" rtlCol="0">
            <a:spAutoFit/>
          </a:bodyPr>
          <a:lstStyle/>
          <a:p>
            <a:pPr algn="ctr"/>
            <a:r>
              <a:rPr lang="zh-TW" altLang="en-US" sz="1100" b="1" dirty="0"/>
              <a:t>政策、過程與實踐</a:t>
            </a:r>
          </a:p>
        </p:txBody>
      </p:sp>
      <p:cxnSp>
        <p:nvCxnSpPr>
          <p:cNvPr id="33" name="直線接點 32">
            <a:extLst>
              <a:ext uri="{FF2B5EF4-FFF2-40B4-BE49-F238E27FC236}">
                <a16:creationId xmlns:a16="http://schemas.microsoft.com/office/drawing/2014/main" id="{C6F42041-A080-43F2-8D6F-8DC36E144DBA}"/>
              </a:ext>
            </a:extLst>
          </p:cNvPr>
          <p:cNvCxnSpPr>
            <a:cxnSpLocks/>
            <a:endCxn id="32" idx="1"/>
          </p:cNvCxnSpPr>
          <p:nvPr/>
        </p:nvCxnSpPr>
        <p:spPr>
          <a:xfrm flipV="1">
            <a:off x="8421624" y="915894"/>
            <a:ext cx="180284" cy="134385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715ED958-C3E3-428B-82EA-DD6B9C0F3DD1}"/>
              </a:ext>
            </a:extLst>
          </p:cNvPr>
          <p:cNvSpPr txBox="1"/>
          <p:nvPr/>
        </p:nvSpPr>
        <p:spPr>
          <a:xfrm>
            <a:off x="10379145" y="5854071"/>
            <a:ext cx="1512562" cy="261610"/>
          </a:xfrm>
          <a:prstGeom prst="rect">
            <a:avLst/>
          </a:prstGeom>
          <a:solidFill>
            <a:srgbClr val="FFFFCC"/>
          </a:solidFill>
          <a:ln>
            <a:noFill/>
          </a:ln>
        </p:spPr>
        <p:txBody>
          <a:bodyPr wrap="square" rtlCol="0">
            <a:spAutoFit/>
          </a:bodyPr>
          <a:lstStyle/>
          <a:p>
            <a:pPr algn="ctr"/>
            <a:r>
              <a:rPr lang="zh-TW" altLang="en-US" sz="1100" b="1" dirty="0"/>
              <a:t>改善學習、改善健康</a:t>
            </a:r>
          </a:p>
        </p:txBody>
      </p:sp>
      <p:cxnSp>
        <p:nvCxnSpPr>
          <p:cNvPr id="35" name="直線接點 34">
            <a:extLst>
              <a:ext uri="{FF2B5EF4-FFF2-40B4-BE49-F238E27FC236}">
                <a16:creationId xmlns:a16="http://schemas.microsoft.com/office/drawing/2014/main" id="{60275EDE-A88F-4E29-8746-A436BD775366}"/>
              </a:ext>
            </a:extLst>
          </p:cNvPr>
          <p:cNvCxnSpPr>
            <a:cxnSpLocks/>
            <a:endCxn id="34" idx="1"/>
          </p:cNvCxnSpPr>
          <p:nvPr/>
        </p:nvCxnSpPr>
        <p:spPr>
          <a:xfrm>
            <a:off x="8970264" y="4464256"/>
            <a:ext cx="1408881" cy="152062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37" name="圖片 36"/>
          <p:cNvPicPr>
            <a:picLocks noChangeAspect="1"/>
          </p:cNvPicPr>
          <p:nvPr/>
        </p:nvPicPr>
        <p:blipFill>
          <a:blip r:embed="rId5"/>
          <a:stretch>
            <a:fillRect/>
          </a:stretch>
        </p:blipFill>
        <p:spPr>
          <a:xfrm>
            <a:off x="306949" y="1240937"/>
            <a:ext cx="4460452" cy="4394995"/>
          </a:xfrm>
          <a:prstGeom prst="rect">
            <a:avLst/>
          </a:prstGeom>
        </p:spPr>
      </p:pic>
      <p:cxnSp>
        <p:nvCxnSpPr>
          <p:cNvPr id="43" name="直線接點 42"/>
          <p:cNvCxnSpPr/>
          <p:nvPr/>
        </p:nvCxnSpPr>
        <p:spPr>
          <a:xfrm>
            <a:off x="3191256" y="1958517"/>
            <a:ext cx="4460452" cy="181179"/>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flipV="1">
            <a:off x="3191256" y="1765105"/>
            <a:ext cx="5320510" cy="193413"/>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flipV="1">
            <a:off x="4576095" y="2788392"/>
            <a:ext cx="2163033" cy="43755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2E129C9D-BBE5-4EE5-8A63-8FC50EC830D7}"/>
              </a:ext>
            </a:extLst>
          </p:cNvPr>
          <p:cNvSpPr txBox="1"/>
          <p:nvPr/>
        </p:nvSpPr>
        <p:spPr>
          <a:xfrm>
            <a:off x="4700263" y="2420224"/>
            <a:ext cx="1094909" cy="646331"/>
          </a:xfrm>
          <a:prstGeom prst="rect">
            <a:avLst/>
          </a:prstGeom>
          <a:noFill/>
        </p:spPr>
        <p:txBody>
          <a:bodyPr wrap="square" rtlCol="0">
            <a:spAutoFit/>
          </a:bodyPr>
          <a:lstStyle/>
          <a:p>
            <a:pPr algn="ctr"/>
            <a:r>
              <a:rPr lang="zh-TW" altLang="en-US" b="1" dirty="0"/>
              <a:t>家庭與</a:t>
            </a:r>
            <a:endParaRPr lang="en-US" altLang="zh-TW" b="1" dirty="0"/>
          </a:p>
          <a:p>
            <a:pPr algn="ctr"/>
            <a:r>
              <a:rPr lang="zh-TW" altLang="en-US" b="1" dirty="0"/>
              <a:t>社區</a:t>
            </a:r>
          </a:p>
        </p:txBody>
      </p:sp>
      <p:cxnSp>
        <p:nvCxnSpPr>
          <p:cNvPr id="50" name="直線接點 49"/>
          <p:cNvCxnSpPr/>
          <p:nvPr/>
        </p:nvCxnSpPr>
        <p:spPr>
          <a:xfrm>
            <a:off x="4541562" y="3236902"/>
            <a:ext cx="1938246" cy="337265"/>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54" name="直線接點 53"/>
          <p:cNvCxnSpPr/>
          <p:nvPr/>
        </p:nvCxnSpPr>
        <p:spPr>
          <a:xfrm>
            <a:off x="3685884" y="4442388"/>
            <a:ext cx="4274363" cy="113337"/>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115228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a:blip r:embed="rId4">
            <a:extLst>
              <a:ext uri="{BEBA8EAE-BF5A-486C-A8C5-ECC9F3942E4B}">
                <a14:imgProps xmlns:a14="http://schemas.microsoft.com/office/drawing/2010/main">
                  <a14:imgLayer r:embed="rId5">
                    <a14:imgEffect>
                      <a14:backgroundRemoval t="323" b="99785" l="0" r="100000">
                        <a14:foregroundMark x1="48663" y1="12151" x2="48663" y2="12151"/>
                        <a14:foregroundMark x1="50481" y1="16452" x2="50481" y2="16452"/>
                        <a14:foregroundMark x1="66310" y1="46129" x2="66310" y2="46129"/>
                        <a14:foregroundMark x1="60749" y1="38602" x2="60749" y2="38602"/>
                        <a14:foregroundMark x1="49947" y1="35591" x2="49947" y2="35591"/>
                        <a14:foregroundMark x1="37112" y1="38602" x2="37112" y2="38602"/>
                        <a14:foregroundMark x1="37647" y1="51935" x2="37647" y2="51935"/>
                        <a14:foregroundMark x1="39358" y1="62796" x2="39358" y2="62796"/>
                        <a14:foregroundMark x1="38503" y1="44731" x2="38503" y2="44731"/>
                        <a14:foregroundMark x1="47059" y1="50430" x2="47059" y2="50430"/>
                        <a14:foregroundMark x1="45134" y1="41290" x2="45134" y2="41290"/>
                        <a14:foregroundMark x1="43102" y1="31613" x2="43102" y2="31613"/>
                        <a14:foregroundMark x1="51337" y1="29355" x2="51337" y2="29355"/>
                        <a14:foregroundMark x1="58824" y1="33656" x2="58824" y2="33656"/>
                        <a14:foregroundMark x1="54545" y1="44516" x2="54545" y2="44516"/>
                        <a14:foregroundMark x1="60642" y1="53011" x2="60642" y2="53011"/>
                        <a14:foregroundMark x1="62567" y1="61720" x2="62567" y2="61720"/>
                        <a14:foregroundMark x1="58610" y1="64624" x2="58610" y2="64624"/>
                        <a14:foregroundMark x1="50481" y1="66452" x2="50481" y2="66452"/>
                        <a14:foregroundMark x1="45989" y1="68602" x2="45989" y2="68602"/>
                        <a14:foregroundMark x1="42460" y1="68065" x2="42460" y2="68065"/>
                        <a14:foregroundMark x1="45455" y1="57849" x2="45455" y2="57849"/>
                        <a14:foregroundMark x1="35294" y1="59247" x2="35294" y2="59247"/>
                        <a14:foregroundMark x1="33476" y1="55161" x2="33476" y2="55161"/>
                        <a14:foregroundMark x1="29091" y1="50108" x2="29091" y2="50108"/>
                        <a14:foregroundMark x1="29947" y1="43441" x2="29947" y2="43441"/>
                        <a14:foregroundMark x1="32834" y1="40108" x2="32834" y2="40108"/>
                        <a14:foregroundMark x1="36364" y1="42366" x2="36364" y2="42366"/>
                        <a14:foregroundMark x1="44385" y1="44731" x2="44385" y2="44731"/>
                        <a14:foregroundMark x1="69840" y1="49570" x2="69840" y2="49570"/>
                        <a14:foregroundMark x1="69840" y1="55161" x2="69840" y2="55161"/>
                        <a14:foregroundMark x1="66631" y1="59785" x2="66631" y2="59785"/>
                        <a14:foregroundMark x1="49412" y1="44194" x2="53904" y2="58387"/>
                        <a14:foregroundMark x1="60214" y1="32043" x2="60535" y2="67527"/>
                        <a14:foregroundMark x1="34759" y1="36667" x2="65561" y2="41183"/>
                        <a14:foregroundMark x1="63209" y1="36774" x2="71230" y2="50968"/>
                        <a14:foregroundMark x1="70053" y1="31505" x2="26203" y2="65484"/>
                        <a14:foregroundMark x1="29840" y1="33871" x2="74973" y2="75161"/>
                        <a14:foregroundMark x1="60321" y1="28817" x2="43209" y2="75376"/>
                        <a14:foregroundMark x1="43316" y1="58925" x2="43316" y2="58925"/>
                        <a14:foregroundMark x1="47273" y1="52796" x2="32086" y2="68387"/>
                        <a14:foregroundMark x1="46738" y1="58065" x2="37005" y2="67849"/>
                        <a14:foregroundMark x1="52941" y1="59140" x2="57326" y2="71075"/>
                        <a14:foregroundMark x1="50695" y1="63226" x2="52834" y2="72258"/>
                        <a14:foregroundMark x1="64920" y1="52258" x2="69305" y2="53011"/>
                        <a14:foregroundMark x1="63743" y1="56559" x2="68770" y2="57849"/>
                        <a14:foregroundMark x1="69412" y1="39785" x2="71658" y2="46237"/>
                        <a14:foregroundMark x1="51123" y1="30108" x2="51979" y2="34624"/>
                        <a14:foregroundMark x1="48128" y1="29892" x2="44064" y2="37097"/>
                        <a14:foregroundMark x1="47273" y1="29247" x2="38075" y2="32796"/>
                        <a14:foregroundMark x1="34225" y1="43441" x2="32299" y2="53548"/>
                        <a14:foregroundMark x1="41070" y1="49247" x2="35829" y2="53763"/>
                        <a14:foregroundMark x1="31979" y1="41505" x2="30481" y2="55914"/>
                        <a14:foregroundMark x1="52620" y1="10430" x2="52620" y2="10430"/>
                        <a14:foregroundMark x1="47059" y1="10323" x2="47059" y2="10323"/>
                        <a14:foregroundMark x1="42567" y1="10860" x2="53690" y2="8925"/>
                        <a14:foregroundMark x1="41711" y1="16882" x2="56898" y2="17204"/>
                      </a14:backgroundRemoval>
                    </a14:imgEffect>
                  </a14:imgLayer>
                </a14:imgProps>
              </a:ext>
              <a:ext uri="{28A0092B-C50C-407E-A947-70E740481C1C}">
                <a14:useLocalDpi xmlns:a14="http://schemas.microsoft.com/office/drawing/2010/main" val="0"/>
              </a:ext>
            </a:extLst>
          </a:blip>
          <a:stretch>
            <a:fillRect/>
          </a:stretch>
        </p:blipFill>
        <p:spPr>
          <a:xfrm>
            <a:off x="6301141" y="1359597"/>
            <a:ext cx="5309570" cy="5281176"/>
          </a:xfrm>
          <a:prstGeom prst="rect">
            <a:avLst/>
          </a:prstGeom>
        </p:spPr>
      </p:pic>
      <p:pic>
        <p:nvPicPr>
          <p:cNvPr id="29" name="圖片 28"/>
          <p:cNvPicPr>
            <a:picLocks noChangeAspect="1"/>
          </p:cNvPicPr>
          <p:nvPr/>
        </p:nvPicPr>
        <p:blipFill>
          <a:blip r:embed="rId6"/>
          <a:stretch>
            <a:fillRect/>
          </a:stretch>
        </p:blipFill>
        <p:spPr>
          <a:xfrm>
            <a:off x="687487" y="976120"/>
            <a:ext cx="2858146" cy="2835556"/>
          </a:xfrm>
          <a:prstGeom prst="rect">
            <a:avLst/>
          </a:prstGeom>
        </p:spPr>
      </p:pic>
      <p:pic>
        <p:nvPicPr>
          <p:cNvPr id="30" name="圖片 2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3299" b="72711" l="28731" r="72642">
                        <a14:foregroundMark x1="62779" y1="49424" x2="65952" y2="51607"/>
                        <a14:foregroundMark x1="65266" y1="49788" x2="67067" y2="52577"/>
                        <a14:foregroundMark x1="68096" y1="54942" x2="68096" y2="54942"/>
                        <a14:foregroundMark x1="68096" y1="53972" x2="68096" y2="53972"/>
                        <a14:foregroundMark x1="41938" y1="50152" x2="57890" y2="64221"/>
                        <a14:foregroundMark x1="55660" y1="49121" x2="40995" y2="60097"/>
                        <a14:foregroundMark x1="41166" y1="53790" x2="51372" y2="63008"/>
                        <a14:foregroundMark x1="48285" y1="51789" x2="59262" y2="60036"/>
                        <a14:foregroundMark x1="55832" y1="53305" x2="59434" y2="59551"/>
                        <a14:foregroundMark x1="64065" y1="48939" x2="64065" y2="48939"/>
                        <a14:foregroundMark x1="63379" y1="48514" x2="63379" y2="48514"/>
                        <a14:foregroundMark x1="62521" y1="48454" x2="62521" y2="48454"/>
                        <a14:foregroundMark x1="63379" y1="48090" x2="63379" y2="48090"/>
                        <a14:foregroundMark x1="64923" y1="49545" x2="64923" y2="49545"/>
                        <a14:foregroundMark x1="67925" y1="52881" x2="67925" y2="52881"/>
                        <a14:foregroundMark x1="69811" y1="55124" x2="69811" y2="55124"/>
                        <a14:foregroundMark x1="69211" y1="54760" x2="69211" y2="54760"/>
                        <a14:foregroundMark x1="53602" y1="58399" x2="61750" y2="62947"/>
                        <a14:foregroundMark x1="60034" y1="56337" x2="61063" y2="59430"/>
                        <a14:foregroundMark x1="57547" y1="52881" x2="50429" y2="50152"/>
                        <a14:foregroundMark x1="46913" y1="50879" x2="37993" y2="56519"/>
                        <a14:foregroundMark x1="39794" y1="58460" x2="45883" y2="65373"/>
                        <a14:foregroundMark x1="45883" y1="61371" x2="52230" y2="65009"/>
                        <a14:foregroundMark x1="51372" y1="60643" x2="55575" y2="64281"/>
                        <a14:foregroundMark x1="48285" y1="65676" x2="52573" y2="65676"/>
                        <a14:foregroundMark x1="70240" y1="57975" x2="70240" y2="57975"/>
                        <a14:foregroundMark x1="70240" y1="58035" x2="70240" y2="58035"/>
                        <a14:foregroundMark x1="60377" y1="46028" x2="60377" y2="46028"/>
                      </a14:backgroundRemoval>
                    </a14:imgEffect>
                  </a14:imgLayer>
                </a14:imgProps>
              </a:ext>
              <a:ext uri="{28A0092B-C50C-407E-A947-70E740481C1C}">
                <a14:useLocalDpi xmlns:a14="http://schemas.microsoft.com/office/drawing/2010/main" val="0"/>
              </a:ext>
            </a:extLst>
          </a:blip>
          <a:srcRect l="28005" t="42592" r="27377" b="26741"/>
          <a:stretch/>
        </p:blipFill>
        <p:spPr>
          <a:xfrm>
            <a:off x="687488" y="3838730"/>
            <a:ext cx="3169126" cy="3079855"/>
          </a:xfrm>
          <a:prstGeom prst="rect">
            <a:avLst/>
          </a:prstGeom>
        </p:spPr>
      </p:pic>
      <p:cxnSp>
        <p:nvCxnSpPr>
          <p:cNvPr id="34" name="直線單箭頭接點 33"/>
          <p:cNvCxnSpPr/>
          <p:nvPr/>
        </p:nvCxnSpPr>
        <p:spPr>
          <a:xfrm>
            <a:off x="3276236" y="2494614"/>
            <a:ext cx="3301846" cy="401175"/>
          </a:xfrm>
          <a:prstGeom prst="straightConnector1">
            <a:avLst/>
          </a:prstGeom>
          <a:ln w="57150">
            <a:solidFill>
              <a:srgbClr val="0076BE"/>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p:cNvCxnSpPr/>
          <p:nvPr/>
        </p:nvCxnSpPr>
        <p:spPr>
          <a:xfrm flipV="1">
            <a:off x="3387012" y="4569358"/>
            <a:ext cx="3974841" cy="760812"/>
          </a:xfrm>
          <a:prstGeom prst="straightConnector1">
            <a:avLst/>
          </a:prstGeom>
          <a:ln w="57150">
            <a:solidFill>
              <a:srgbClr val="E2BB1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49289" y="315064"/>
            <a:ext cx="9694507" cy="415498"/>
          </a:xfrm>
          <a:prstGeom prst="rect">
            <a:avLst/>
          </a:prstGeom>
        </p:spPr>
        <p:txBody>
          <a:bodyPr wrap="square">
            <a:spAutoFit/>
          </a:bodyPr>
          <a:lstStyle/>
          <a:p>
            <a:r>
              <a:rPr lang="zh-TW" altLang="en-US" sz="2100" b="1" dirty="0">
                <a:solidFill>
                  <a:schemeClr val="accent1"/>
                </a:solidFill>
                <a:cs typeface="+mn-ea"/>
              </a:rPr>
              <a:t>從班級、學校、家庭和社區 如何營造支持性環境強化學生參與健康促進之動機</a:t>
            </a:r>
            <a:r>
              <a:rPr lang="en-US" altLang="zh-TW" sz="2100" b="1" dirty="0">
                <a:solidFill>
                  <a:schemeClr val="accent1"/>
                </a:solidFill>
                <a:cs typeface="+mn-ea"/>
              </a:rPr>
              <a:t>?</a:t>
            </a:r>
            <a:endParaRPr lang="zh-TW" altLang="en-US" sz="2100" b="1" dirty="0">
              <a:solidFill>
                <a:schemeClr val="accent1"/>
              </a:solidFill>
              <a:cs typeface="+mn-ea"/>
            </a:endParaRPr>
          </a:p>
        </p:txBody>
      </p:sp>
    </p:spTree>
    <p:custDataLst>
      <p:tags r:id="rId1"/>
    </p:custDataLst>
    <p:extLst>
      <p:ext uri="{BB962C8B-B14F-4D97-AF65-F5344CB8AC3E}">
        <p14:creationId xmlns:p14="http://schemas.microsoft.com/office/powerpoint/2010/main" val="8747032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39343" y="1857169"/>
            <a:ext cx="847343" cy="306581"/>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投影片編號版面配置區 2">
            <a:extLst>
              <a:ext uri="{FF2B5EF4-FFF2-40B4-BE49-F238E27FC236}">
                <a16:creationId xmlns:a16="http://schemas.microsoft.com/office/drawing/2014/main" id="{58678278-8147-A215-2B94-897423FD9CDC}"/>
              </a:ext>
            </a:extLst>
          </p:cNvPr>
          <p:cNvSpPr>
            <a:spLocks noGrp="1"/>
          </p:cNvSpPr>
          <p:nvPr>
            <p:ph type="sldNum" sz="quarter" idx="12"/>
          </p:nvPr>
        </p:nvSpPr>
        <p:spPr/>
        <p:txBody>
          <a:bodyPr/>
          <a:lstStyle/>
          <a:p>
            <a:fld id="{7F65B630-C7FF-41C0-9923-C5E5E29EED81}" type="slidenum">
              <a:rPr lang="zh-CN" altLang="en-US" smtClean="0">
                <a:cs typeface="+mn-ea"/>
                <a:sym typeface="+mn-lt"/>
              </a:rPr>
              <a:t>39</a:t>
            </a:fld>
            <a:endParaRPr lang="zh-CN" altLang="en-US">
              <a:cs typeface="+mn-ea"/>
              <a:sym typeface="+mn-lt"/>
            </a:endParaRPr>
          </a:p>
        </p:txBody>
      </p:sp>
      <p:sp>
        <p:nvSpPr>
          <p:cNvPr id="27" name="文字方塊 26">
            <a:extLst>
              <a:ext uri="{FF2B5EF4-FFF2-40B4-BE49-F238E27FC236}">
                <a16:creationId xmlns:a16="http://schemas.microsoft.com/office/drawing/2014/main" id="{0A703786-38AD-0068-D57A-F8917710DDE6}"/>
              </a:ext>
            </a:extLst>
          </p:cNvPr>
          <p:cNvSpPr txBox="1"/>
          <p:nvPr/>
        </p:nvSpPr>
        <p:spPr>
          <a:xfrm>
            <a:off x="775939" y="329196"/>
            <a:ext cx="2359148" cy="707886"/>
          </a:xfrm>
          <a:prstGeom prst="rect">
            <a:avLst/>
          </a:prstGeom>
          <a:noFill/>
          <a:ln>
            <a:noFill/>
          </a:ln>
        </p:spPr>
        <p:txBody>
          <a:bodyPr wrap="square" lIns="91440" tIns="45720" rIns="91440" bIns="45720" anchor="ctr" anchorCtr="0">
            <a:spAutoFit/>
          </a:bodyPr>
          <a:lstStyle/>
          <a:p>
            <a:pPr>
              <a:buSzPct val="25000"/>
            </a:pPr>
            <a:r>
              <a:rPr lang="zh-TW" altLang="en-US" sz="4000" b="1" dirty="0">
                <a:solidFill>
                  <a:schemeClr val="accent1"/>
                </a:solidFill>
                <a:cs typeface="+mn-ea"/>
                <a:sym typeface="+mn-lt"/>
              </a:rPr>
              <a:t>倡議宣導</a:t>
            </a:r>
            <a:endParaRPr lang="en-US" altLang="zh-CN" sz="4000" b="1" dirty="0">
              <a:solidFill>
                <a:schemeClr val="accent1"/>
              </a:solidFill>
              <a:cs typeface="+mn-ea"/>
              <a:sym typeface="+mn-lt"/>
            </a:endParaRPr>
          </a:p>
        </p:txBody>
      </p:sp>
      <p:sp>
        <p:nvSpPr>
          <p:cNvPr id="5" name="橢圓 4">
            <a:extLst>
              <a:ext uri="{FF2B5EF4-FFF2-40B4-BE49-F238E27FC236}">
                <a16:creationId xmlns:a16="http://schemas.microsoft.com/office/drawing/2014/main" id="{05844BB5-8BC9-E85D-AAC5-155D2667D2AD}"/>
              </a:ext>
            </a:extLst>
          </p:cNvPr>
          <p:cNvSpPr/>
          <p:nvPr/>
        </p:nvSpPr>
        <p:spPr>
          <a:xfrm>
            <a:off x="6466426" y="3370059"/>
            <a:ext cx="741600" cy="741600"/>
          </a:xfrm>
          <a:prstGeom prst="ellipse">
            <a:avLst/>
          </a:prstGeom>
          <a:solidFill>
            <a:schemeClr val="accent2"/>
          </a:solidFill>
          <a:ln w="12700" cap="rnd">
            <a:noFill/>
            <a:prstDash val="solid"/>
            <a:round/>
            <a:headEnd/>
            <a:tailEnd/>
          </a:ln>
          <a:effectLst>
            <a:outerShdw blurRad="254000" dist="127000" algn="ctr" rotWithShape="0">
              <a:schemeClr val="accent2">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r>
              <a:rPr lang="en-US" altLang="zh-CN" sz="2000" b="1" dirty="0">
                <a:solidFill>
                  <a:srgbClr val="FFFFFF"/>
                </a:solidFill>
                <a:cs typeface="+mn-ea"/>
                <a:sym typeface="+mn-lt"/>
              </a:rPr>
              <a:t>2</a:t>
            </a:r>
            <a:endParaRPr lang="zh-CN" altLang="en-US" sz="2000" b="1" dirty="0">
              <a:solidFill>
                <a:srgbClr val="FFFFFF"/>
              </a:solidFill>
              <a:cs typeface="+mn-ea"/>
              <a:sym typeface="+mn-lt"/>
            </a:endParaRPr>
          </a:p>
        </p:txBody>
      </p:sp>
      <p:sp>
        <p:nvSpPr>
          <p:cNvPr id="6" name="橢圓 5">
            <a:extLst>
              <a:ext uri="{FF2B5EF4-FFF2-40B4-BE49-F238E27FC236}">
                <a16:creationId xmlns:a16="http://schemas.microsoft.com/office/drawing/2014/main" id="{E4B3141F-33C1-2616-F2C7-937B0950ABF0}"/>
              </a:ext>
            </a:extLst>
          </p:cNvPr>
          <p:cNvSpPr/>
          <p:nvPr/>
        </p:nvSpPr>
        <p:spPr>
          <a:xfrm>
            <a:off x="6466426" y="4342251"/>
            <a:ext cx="742221" cy="742217"/>
          </a:xfrm>
          <a:prstGeom prst="ellipse">
            <a:avLst/>
          </a:prstGeom>
          <a:solidFill>
            <a:schemeClr val="accent3"/>
          </a:solidFill>
          <a:ln w="12700" cap="rnd">
            <a:noFill/>
            <a:prstDash val="solid"/>
            <a:round/>
            <a:headEnd/>
            <a:tailE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r>
              <a:rPr lang="en-US" altLang="zh-TW" b="1" dirty="0">
                <a:solidFill>
                  <a:srgbClr val="FFFFFF"/>
                </a:solidFill>
                <a:cs typeface="+mn-ea"/>
                <a:sym typeface="+mn-lt"/>
              </a:rPr>
              <a:t>3</a:t>
            </a:r>
            <a:endParaRPr lang="zh-CN" altLang="en-US" b="1" dirty="0">
              <a:solidFill>
                <a:srgbClr val="FFFFFF"/>
              </a:solidFill>
              <a:cs typeface="+mn-ea"/>
              <a:sym typeface="+mn-lt"/>
            </a:endParaRPr>
          </a:p>
        </p:txBody>
      </p:sp>
      <p:sp>
        <p:nvSpPr>
          <p:cNvPr id="7" name="橢圓 6">
            <a:extLst>
              <a:ext uri="{FF2B5EF4-FFF2-40B4-BE49-F238E27FC236}">
                <a16:creationId xmlns:a16="http://schemas.microsoft.com/office/drawing/2014/main" id="{7A532F74-E5E7-346A-FEB3-342BC8C1F1B4}"/>
              </a:ext>
            </a:extLst>
          </p:cNvPr>
          <p:cNvSpPr/>
          <p:nvPr/>
        </p:nvSpPr>
        <p:spPr>
          <a:xfrm>
            <a:off x="6447209" y="2437155"/>
            <a:ext cx="742221" cy="742217"/>
          </a:xfrm>
          <a:prstGeom prst="ellipse">
            <a:avLst/>
          </a:prstGeom>
          <a:solidFill>
            <a:schemeClr val="accent4"/>
          </a:solidFill>
          <a:ln w="12700" cap="rnd">
            <a:noFill/>
            <a:prstDash val="solid"/>
            <a:round/>
            <a:headEnd/>
            <a:tailEnd/>
          </a:ln>
          <a:effectLst>
            <a:outerShdw blurRad="254000" dist="127000" algn="ctr" rotWithShape="0">
              <a:schemeClr val="accent4">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r>
              <a:rPr lang="zh-TW" altLang="en-US" b="1" dirty="0">
                <a:solidFill>
                  <a:srgbClr val="FFFFFF"/>
                </a:solidFill>
                <a:cs typeface="+mn-ea"/>
                <a:sym typeface="+mn-lt"/>
              </a:rPr>
              <a:t>１</a:t>
            </a:r>
            <a:endParaRPr lang="zh-CN" altLang="en-US" b="1" dirty="0">
              <a:solidFill>
                <a:srgbClr val="FFFFFF"/>
              </a:solidFill>
              <a:cs typeface="+mn-ea"/>
              <a:sym typeface="+mn-lt"/>
            </a:endParaRPr>
          </a:p>
        </p:txBody>
      </p:sp>
      <p:sp>
        <p:nvSpPr>
          <p:cNvPr id="8" name="橢圓 7">
            <a:extLst>
              <a:ext uri="{FF2B5EF4-FFF2-40B4-BE49-F238E27FC236}">
                <a16:creationId xmlns:a16="http://schemas.microsoft.com/office/drawing/2014/main" id="{C11F5245-4911-E389-6F82-7464C9042B6F}"/>
              </a:ext>
            </a:extLst>
          </p:cNvPr>
          <p:cNvSpPr/>
          <p:nvPr/>
        </p:nvSpPr>
        <p:spPr>
          <a:xfrm>
            <a:off x="6447830" y="5301997"/>
            <a:ext cx="741600" cy="741600"/>
          </a:xfrm>
          <a:prstGeom prst="ellipse">
            <a:avLst/>
          </a:prstGeom>
          <a:solidFill>
            <a:schemeClr val="accent1"/>
          </a:solidFill>
          <a:ln w="12700" cap="rnd">
            <a:noFill/>
            <a:prstDash val="solid"/>
            <a:round/>
            <a:headEnd/>
            <a:tailE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354"/>
            <a:r>
              <a:rPr lang="en-US" altLang="zh-TW" sz="2800" b="1" dirty="0">
                <a:solidFill>
                  <a:srgbClr val="FFFFFF"/>
                </a:solidFill>
                <a:cs typeface="+mn-ea"/>
                <a:sym typeface="+mn-lt"/>
              </a:rPr>
              <a:t>4</a:t>
            </a:r>
            <a:endParaRPr lang="zh-CN" altLang="en-US" sz="2800" b="1" dirty="0">
              <a:solidFill>
                <a:srgbClr val="FFFFFF"/>
              </a:solidFill>
              <a:cs typeface="+mn-ea"/>
              <a:sym typeface="+mn-lt"/>
            </a:endParaRPr>
          </a:p>
        </p:txBody>
      </p:sp>
      <p:sp>
        <p:nvSpPr>
          <p:cNvPr id="24" name="文字方塊 23">
            <a:extLst>
              <a:ext uri="{FF2B5EF4-FFF2-40B4-BE49-F238E27FC236}">
                <a16:creationId xmlns:a16="http://schemas.microsoft.com/office/drawing/2014/main" id="{6C98EF59-49DB-C519-2B71-923B37185E1E}"/>
              </a:ext>
            </a:extLst>
          </p:cNvPr>
          <p:cNvSpPr txBox="1"/>
          <p:nvPr/>
        </p:nvSpPr>
        <p:spPr>
          <a:xfrm>
            <a:off x="7377685" y="2623598"/>
            <a:ext cx="3033411" cy="400110"/>
          </a:xfrm>
          <a:prstGeom prst="rect">
            <a:avLst/>
          </a:prstGeom>
          <a:noFill/>
        </p:spPr>
        <p:txBody>
          <a:bodyPr wrap="square" rtlCol="0">
            <a:spAutoFit/>
          </a:bodyPr>
          <a:lstStyle>
            <a:defPPr>
              <a:defRPr lang="zh-CN"/>
            </a:defPPr>
            <a:lvl1pPr algn="r">
              <a:defRPr sz="2000" b="1">
                <a:solidFill>
                  <a:schemeClr val="accent5"/>
                </a:solidFill>
                <a:effectLst>
                  <a:outerShdw blurRad="254000" dist="127000" algn="ctr" rotWithShape="0">
                    <a:schemeClr val="accent5">
                      <a:alpha val="40000"/>
                    </a:schemeClr>
                  </a:outerShdw>
                </a:effectLst>
              </a:defRPr>
            </a:lvl1pPr>
          </a:lstStyle>
          <a:p>
            <a:pPr algn="l"/>
            <a:r>
              <a:rPr lang="zh-TW" altLang="en-US" dirty="0">
                <a:solidFill>
                  <a:schemeClr val="tx1"/>
                </a:solidFill>
                <a:effectLst/>
                <a:cs typeface="+mn-ea"/>
                <a:sym typeface="+mn-lt"/>
              </a:rPr>
              <a:t>非常清楚促進健康的立場</a:t>
            </a:r>
            <a:endParaRPr lang="en-US" altLang="zh-CN" dirty="0">
              <a:solidFill>
                <a:schemeClr val="tx1"/>
              </a:solidFill>
              <a:effectLst/>
              <a:cs typeface="+mn-ea"/>
              <a:sym typeface="+mn-lt"/>
            </a:endParaRPr>
          </a:p>
        </p:txBody>
      </p:sp>
      <p:sp>
        <p:nvSpPr>
          <p:cNvPr id="20" name="文字方塊 19">
            <a:extLst>
              <a:ext uri="{FF2B5EF4-FFF2-40B4-BE49-F238E27FC236}">
                <a16:creationId xmlns:a16="http://schemas.microsoft.com/office/drawing/2014/main" id="{5F40FECA-A23D-62CF-130B-28DFD30423AD}"/>
              </a:ext>
            </a:extLst>
          </p:cNvPr>
          <p:cNvSpPr txBox="1"/>
          <p:nvPr/>
        </p:nvSpPr>
        <p:spPr>
          <a:xfrm>
            <a:off x="439343" y="1486061"/>
            <a:ext cx="5391487" cy="4770537"/>
          </a:xfrm>
          <a:prstGeom prst="rect">
            <a:avLst/>
          </a:prstGeom>
          <a:noFill/>
        </p:spPr>
        <p:txBody>
          <a:bodyPr wrap="square" rtlCol="0">
            <a:spAutoFit/>
          </a:bodyPr>
          <a:lstStyle>
            <a:defPPr>
              <a:defRPr lang="zh-CN"/>
            </a:defPPr>
            <a:lvl1pPr algn="r">
              <a:defRPr sz="2000" b="1">
                <a:solidFill>
                  <a:schemeClr val="accent5"/>
                </a:solidFill>
                <a:effectLst>
                  <a:outerShdw blurRad="254000" dist="127000" algn="ctr" rotWithShape="0">
                    <a:schemeClr val="accent5">
                      <a:alpha val="40000"/>
                    </a:schemeClr>
                  </a:outerShdw>
                </a:effectLst>
              </a:defRPr>
            </a:lvl1pPr>
          </a:lstStyle>
          <a:p>
            <a:pPr algn="l">
              <a:lnSpc>
                <a:spcPct val="200000"/>
              </a:lnSpc>
            </a:pPr>
            <a:r>
              <a:rPr lang="zh-TW" altLang="en-US" sz="2400" dirty="0">
                <a:solidFill>
                  <a:schemeClr val="tx1"/>
                </a:solidFill>
                <a:effectLst/>
                <a:latin typeface="微軟正黑體" panose="020B0604030504040204" pitchFamily="34" charset="-120"/>
                <a:ea typeface="微軟正黑體" panose="020B0604030504040204" pitchFamily="34" charset="-120"/>
                <a:cs typeface="+mn-ea"/>
                <a:sym typeface="+mn-lt"/>
              </a:rPr>
              <a:t>內涵：為增進群體的健康，能以具體事例表明自己促進健康的立場，並使用人際溝通技巧展現對健康行為的影響力。</a:t>
            </a:r>
            <a:endParaRPr lang="en-US" altLang="zh-TW" sz="2400" dirty="0">
              <a:solidFill>
                <a:schemeClr val="tx1"/>
              </a:solidFill>
              <a:effectLst/>
              <a:latin typeface="微軟正黑體" panose="020B0604030504040204" pitchFamily="34" charset="-120"/>
              <a:ea typeface="微軟正黑體" panose="020B0604030504040204" pitchFamily="34" charset="-120"/>
              <a:cs typeface="+mn-ea"/>
              <a:sym typeface="+mn-lt"/>
            </a:endParaRPr>
          </a:p>
          <a:p>
            <a:pPr algn="l">
              <a:lnSpc>
                <a:spcPct val="200000"/>
              </a:lnSpc>
            </a:pPr>
            <a:endParaRPr lang="en-US" altLang="zh-TW" sz="800" dirty="0">
              <a:solidFill>
                <a:schemeClr val="tx1"/>
              </a:solidFill>
              <a:effectLst/>
              <a:latin typeface="微軟正黑體" panose="020B0604030504040204" pitchFamily="34" charset="-120"/>
              <a:ea typeface="微軟正黑體" panose="020B0604030504040204" pitchFamily="34" charset="-120"/>
              <a:cs typeface="+mn-ea"/>
              <a:sym typeface="+mn-lt"/>
            </a:endParaRPr>
          </a:p>
          <a:p>
            <a:pPr algn="l">
              <a:lnSpc>
                <a:spcPct val="200000"/>
              </a:lnSpc>
            </a:pPr>
            <a:r>
              <a:rPr lang="zh-TW" altLang="en-US" sz="2400" dirty="0">
                <a:solidFill>
                  <a:schemeClr val="tx1"/>
                </a:solidFill>
                <a:effectLst/>
                <a:latin typeface="微軟正黑體" panose="020B0604030504040204" pitchFamily="34" charset="-120"/>
                <a:ea typeface="微軟正黑體" panose="020B0604030504040204" pitchFamily="34" charset="-120"/>
                <a:cs typeface="+mn-ea"/>
                <a:sym typeface="+mn-lt"/>
              </a:rPr>
              <a:t>重要性：營造人與人之間的正向關係，創造一個讓人們覺得安全、且能夠自由互動和表達意見的環境。</a:t>
            </a:r>
            <a:endParaRPr lang="en-US" altLang="zh-TW" sz="2400" dirty="0">
              <a:solidFill>
                <a:schemeClr val="tx1"/>
              </a:solidFill>
              <a:effectLst/>
              <a:latin typeface="微軟正黑體" panose="020B0604030504040204" pitchFamily="34" charset="-120"/>
              <a:ea typeface="微軟正黑體" panose="020B0604030504040204" pitchFamily="34" charset="-120"/>
              <a:cs typeface="+mn-ea"/>
              <a:sym typeface="+mn-lt"/>
            </a:endParaRPr>
          </a:p>
        </p:txBody>
      </p:sp>
      <p:sp>
        <p:nvSpPr>
          <p:cNvPr id="28" name="文字方塊 27">
            <a:extLst>
              <a:ext uri="{FF2B5EF4-FFF2-40B4-BE49-F238E27FC236}">
                <a16:creationId xmlns:a16="http://schemas.microsoft.com/office/drawing/2014/main" id="{6C98EF59-49DB-C519-2B71-923B37185E1E}"/>
              </a:ext>
            </a:extLst>
          </p:cNvPr>
          <p:cNvSpPr txBox="1"/>
          <p:nvPr/>
        </p:nvSpPr>
        <p:spPr>
          <a:xfrm>
            <a:off x="7377685" y="3588042"/>
            <a:ext cx="3987001" cy="400110"/>
          </a:xfrm>
          <a:prstGeom prst="rect">
            <a:avLst/>
          </a:prstGeom>
          <a:noFill/>
        </p:spPr>
        <p:txBody>
          <a:bodyPr wrap="square" rtlCol="0">
            <a:spAutoFit/>
          </a:bodyPr>
          <a:lstStyle>
            <a:defPPr>
              <a:defRPr lang="zh-CN"/>
            </a:defPPr>
            <a:lvl1pPr algn="r">
              <a:defRPr sz="2000" b="1">
                <a:solidFill>
                  <a:schemeClr val="accent5"/>
                </a:solidFill>
                <a:effectLst>
                  <a:outerShdw blurRad="254000" dist="127000" algn="ctr" rotWithShape="0">
                    <a:schemeClr val="accent5">
                      <a:alpha val="40000"/>
                    </a:schemeClr>
                  </a:outerShdw>
                </a:effectLst>
              </a:defRPr>
            </a:lvl1pPr>
          </a:lstStyle>
          <a:p>
            <a:pPr algn="l"/>
            <a:r>
              <a:rPr lang="zh-TW" altLang="en-US" dirty="0">
                <a:solidFill>
                  <a:schemeClr val="tx1"/>
                </a:solidFill>
                <a:effectLst/>
                <a:cs typeface="+mn-ea"/>
                <a:sym typeface="+mn-lt"/>
              </a:rPr>
              <a:t>運用確切的數據或證據支持立場</a:t>
            </a:r>
            <a:endParaRPr lang="en-US" altLang="zh-CN" dirty="0">
              <a:solidFill>
                <a:schemeClr val="tx1"/>
              </a:solidFill>
              <a:effectLst/>
              <a:cs typeface="+mn-ea"/>
              <a:sym typeface="+mn-lt"/>
            </a:endParaRPr>
          </a:p>
        </p:txBody>
      </p:sp>
      <p:sp>
        <p:nvSpPr>
          <p:cNvPr id="29" name="文字方塊 28">
            <a:extLst>
              <a:ext uri="{FF2B5EF4-FFF2-40B4-BE49-F238E27FC236}">
                <a16:creationId xmlns:a16="http://schemas.microsoft.com/office/drawing/2014/main" id="{6C98EF59-49DB-C519-2B71-923B37185E1E}"/>
              </a:ext>
            </a:extLst>
          </p:cNvPr>
          <p:cNvSpPr txBox="1"/>
          <p:nvPr/>
        </p:nvSpPr>
        <p:spPr>
          <a:xfrm>
            <a:off x="7377684" y="4232971"/>
            <a:ext cx="4548704" cy="960776"/>
          </a:xfrm>
          <a:prstGeom prst="rect">
            <a:avLst/>
          </a:prstGeom>
          <a:noFill/>
        </p:spPr>
        <p:txBody>
          <a:bodyPr wrap="square" rtlCol="0">
            <a:spAutoFit/>
          </a:bodyPr>
          <a:lstStyle>
            <a:defPPr>
              <a:defRPr lang="zh-CN"/>
            </a:defPPr>
            <a:lvl1pPr algn="r">
              <a:defRPr sz="2000" b="1">
                <a:solidFill>
                  <a:schemeClr val="accent5"/>
                </a:solidFill>
                <a:effectLst>
                  <a:outerShdw blurRad="254000" dist="127000" algn="ctr" rotWithShape="0">
                    <a:schemeClr val="accent5">
                      <a:alpha val="40000"/>
                    </a:schemeClr>
                  </a:outerShdw>
                </a:effectLst>
              </a:defRPr>
            </a:lvl1pPr>
          </a:lstStyle>
          <a:p>
            <a:pPr algn="l">
              <a:lnSpc>
                <a:spcPct val="150000"/>
              </a:lnSpc>
            </a:pPr>
            <a:r>
              <a:rPr lang="zh-TW" altLang="en-US" dirty="0">
                <a:solidFill>
                  <a:schemeClr val="tx1"/>
                </a:solidFill>
                <a:effectLst/>
                <a:cs typeface="+mn-ea"/>
                <a:sym typeface="+mn-lt"/>
              </a:rPr>
              <a:t>對目標對象高度了解</a:t>
            </a:r>
            <a:r>
              <a:rPr lang="en-US" altLang="zh-TW" dirty="0">
                <a:solidFill>
                  <a:schemeClr val="tx1"/>
                </a:solidFill>
                <a:effectLst/>
                <a:cs typeface="+mn-ea"/>
                <a:sym typeface="+mn-lt"/>
              </a:rPr>
              <a:t>(</a:t>
            </a:r>
            <a:r>
              <a:rPr lang="zh-TW" altLang="en-US" dirty="0">
                <a:solidFill>
                  <a:schemeClr val="tx1"/>
                </a:solidFill>
                <a:effectLst/>
                <a:cs typeface="+mn-ea"/>
                <a:sym typeface="+mn-lt"/>
              </a:rPr>
              <a:t>目標對象的觀點、興趣、先備知識</a:t>
            </a:r>
            <a:r>
              <a:rPr lang="en-US" altLang="zh-TW" dirty="0">
                <a:solidFill>
                  <a:schemeClr val="tx1"/>
                </a:solidFill>
                <a:effectLst/>
                <a:cs typeface="+mn-ea"/>
                <a:sym typeface="+mn-lt"/>
              </a:rPr>
              <a:t>)</a:t>
            </a:r>
            <a:endParaRPr lang="en-US" altLang="zh-CN" dirty="0">
              <a:solidFill>
                <a:schemeClr val="tx1"/>
              </a:solidFill>
              <a:effectLst/>
              <a:cs typeface="+mn-ea"/>
              <a:sym typeface="+mn-lt"/>
            </a:endParaRPr>
          </a:p>
        </p:txBody>
      </p:sp>
      <p:sp>
        <p:nvSpPr>
          <p:cNvPr id="30" name="文字方塊 29">
            <a:extLst>
              <a:ext uri="{FF2B5EF4-FFF2-40B4-BE49-F238E27FC236}">
                <a16:creationId xmlns:a16="http://schemas.microsoft.com/office/drawing/2014/main" id="{6C98EF59-49DB-C519-2B71-923B37185E1E}"/>
              </a:ext>
            </a:extLst>
          </p:cNvPr>
          <p:cNvSpPr txBox="1"/>
          <p:nvPr/>
        </p:nvSpPr>
        <p:spPr>
          <a:xfrm>
            <a:off x="7377684" y="5478997"/>
            <a:ext cx="2589276" cy="400110"/>
          </a:xfrm>
          <a:prstGeom prst="rect">
            <a:avLst/>
          </a:prstGeom>
          <a:noFill/>
        </p:spPr>
        <p:txBody>
          <a:bodyPr wrap="square" rtlCol="0">
            <a:spAutoFit/>
          </a:bodyPr>
          <a:lstStyle>
            <a:defPPr>
              <a:defRPr lang="zh-CN"/>
            </a:defPPr>
            <a:lvl1pPr algn="r">
              <a:defRPr sz="2000" b="1">
                <a:solidFill>
                  <a:schemeClr val="accent5"/>
                </a:solidFill>
                <a:effectLst>
                  <a:outerShdw blurRad="254000" dist="127000" algn="ctr" rotWithShape="0">
                    <a:schemeClr val="accent5">
                      <a:alpha val="40000"/>
                    </a:schemeClr>
                  </a:outerShdw>
                </a:effectLst>
              </a:defRPr>
            </a:lvl1pPr>
          </a:lstStyle>
          <a:p>
            <a:pPr algn="l"/>
            <a:r>
              <a:rPr lang="zh-TW" altLang="en-US" dirty="0">
                <a:solidFill>
                  <a:schemeClr val="tx1"/>
                </a:solidFill>
                <a:effectLst/>
                <a:cs typeface="+mn-ea"/>
                <a:sym typeface="+mn-lt"/>
              </a:rPr>
              <a:t>對於立場強烈的相信</a:t>
            </a:r>
            <a:endParaRPr lang="en-US" altLang="zh-CN" dirty="0">
              <a:solidFill>
                <a:schemeClr val="tx1"/>
              </a:solidFill>
              <a:effectLst/>
              <a:cs typeface="+mn-ea"/>
              <a:sym typeface="+mn-lt"/>
            </a:endParaRPr>
          </a:p>
        </p:txBody>
      </p:sp>
      <p:sp>
        <p:nvSpPr>
          <p:cNvPr id="32" name="矩形 31"/>
          <p:cNvSpPr/>
          <p:nvPr/>
        </p:nvSpPr>
        <p:spPr>
          <a:xfrm>
            <a:off x="571716" y="4376749"/>
            <a:ext cx="969702" cy="260566"/>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6619818" y="1848885"/>
            <a:ext cx="2106171" cy="374302"/>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文字方塊 33">
            <a:extLst>
              <a:ext uri="{FF2B5EF4-FFF2-40B4-BE49-F238E27FC236}">
                <a16:creationId xmlns:a16="http://schemas.microsoft.com/office/drawing/2014/main" id="{5F40FECA-A23D-62CF-130B-28DFD30423AD}"/>
              </a:ext>
            </a:extLst>
          </p:cNvPr>
          <p:cNvSpPr txBox="1"/>
          <p:nvPr/>
        </p:nvSpPr>
        <p:spPr>
          <a:xfrm>
            <a:off x="6519238" y="1486061"/>
            <a:ext cx="2307330" cy="830997"/>
          </a:xfrm>
          <a:prstGeom prst="rect">
            <a:avLst/>
          </a:prstGeom>
          <a:noFill/>
        </p:spPr>
        <p:txBody>
          <a:bodyPr wrap="square" rtlCol="0">
            <a:spAutoFit/>
          </a:bodyPr>
          <a:lstStyle>
            <a:defPPr>
              <a:defRPr lang="zh-CN"/>
            </a:defPPr>
            <a:lvl1pPr algn="r">
              <a:defRPr sz="2000" b="1">
                <a:solidFill>
                  <a:schemeClr val="accent5"/>
                </a:solidFill>
                <a:effectLst>
                  <a:outerShdw blurRad="254000" dist="127000" algn="ctr" rotWithShape="0">
                    <a:schemeClr val="accent5">
                      <a:alpha val="40000"/>
                    </a:schemeClr>
                  </a:outerShdw>
                </a:effectLst>
              </a:defRPr>
            </a:lvl1pPr>
          </a:lstStyle>
          <a:p>
            <a:pPr algn="l">
              <a:lnSpc>
                <a:spcPct val="200000"/>
              </a:lnSpc>
            </a:pPr>
            <a:r>
              <a:rPr lang="zh-TW" altLang="en-US" sz="2400" dirty="0">
                <a:solidFill>
                  <a:schemeClr val="tx1"/>
                </a:solidFill>
                <a:effectLst/>
                <a:latin typeface="微軟正黑體" panose="020B0604030504040204" pitchFamily="34" charset="-120"/>
                <a:ea typeface="微軟正黑體" panose="020B0604030504040204" pitchFamily="34" charset="-120"/>
                <a:cs typeface="+mn-ea"/>
                <a:sym typeface="+mn-lt"/>
              </a:rPr>
              <a:t>技巧</a:t>
            </a:r>
            <a:r>
              <a:rPr lang="en-US" altLang="zh-TW" sz="2400" dirty="0">
                <a:solidFill>
                  <a:schemeClr val="tx1"/>
                </a:solidFill>
                <a:effectLst/>
                <a:latin typeface="微軟正黑體" panose="020B0604030504040204" pitchFamily="34" charset="-120"/>
                <a:ea typeface="微軟正黑體" panose="020B0604030504040204" pitchFamily="34" charset="-120"/>
                <a:cs typeface="+mn-ea"/>
                <a:sym typeface="+mn-lt"/>
              </a:rPr>
              <a:t>(</a:t>
            </a:r>
            <a:r>
              <a:rPr lang="zh-TW" altLang="en-US" sz="2400" dirty="0">
                <a:solidFill>
                  <a:schemeClr val="tx1"/>
                </a:solidFill>
                <a:effectLst/>
                <a:latin typeface="微軟正黑體" panose="020B0604030504040204" pitchFamily="34" charset="-120"/>
                <a:ea typeface="微軟正黑體" panose="020B0604030504040204" pitchFamily="34" charset="-120"/>
                <a:cs typeface="+mn-ea"/>
                <a:sym typeface="+mn-lt"/>
              </a:rPr>
              <a:t>步驟概念</a:t>
            </a:r>
            <a:r>
              <a:rPr lang="en-US" altLang="zh-TW" sz="2400" dirty="0">
                <a:solidFill>
                  <a:schemeClr val="tx1"/>
                </a:solidFill>
                <a:effectLst/>
                <a:latin typeface="微軟正黑體" panose="020B0604030504040204" pitchFamily="34" charset="-120"/>
                <a:ea typeface="微軟正黑體" panose="020B0604030504040204" pitchFamily="34" charset="-120"/>
                <a:cs typeface="+mn-ea"/>
                <a:sym typeface="+mn-lt"/>
              </a:rPr>
              <a:t>)</a:t>
            </a:r>
          </a:p>
        </p:txBody>
      </p:sp>
    </p:spTree>
    <p:custDataLst>
      <p:tags r:id="rId1"/>
    </p:custDataLst>
    <p:extLst>
      <p:ext uri="{BB962C8B-B14F-4D97-AF65-F5344CB8AC3E}">
        <p14:creationId xmlns:p14="http://schemas.microsoft.com/office/powerpoint/2010/main" val="40466148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chemeClr val="accent5">
                    <a:lumMod val="50000"/>
                  </a:schemeClr>
                </a:solidFill>
              </a:rPr>
              <a:t>健康的社會決定因子</a:t>
            </a:r>
            <a:br>
              <a:rPr lang="en-US" altLang="zh-TW" b="1" dirty="0">
                <a:solidFill>
                  <a:schemeClr val="accent5">
                    <a:lumMod val="50000"/>
                  </a:schemeClr>
                </a:solidFill>
              </a:rPr>
            </a:br>
            <a:r>
              <a:rPr lang="en-US" altLang="zh-TW" b="1" dirty="0">
                <a:solidFill>
                  <a:schemeClr val="accent5">
                    <a:lumMod val="50000"/>
                  </a:schemeClr>
                </a:solidFill>
              </a:rPr>
              <a:t>(Social Determinants of Health</a:t>
            </a:r>
            <a:endParaRPr lang="zh-TW" altLang="en-US" b="1" dirty="0">
              <a:solidFill>
                <a:schemeClr val="accent5">
                  <a:lumMod val="50000"/>
                </a:schemeClr>
              </a:solidFill>
            </a:endParaRPr>
          </a:p>
        </p:txBody>
      </p:sp>
      <p:sp>
        <p:nvSpPr>
          <p:cNvPr id="3" name="內容版面配置區 2"/>
          <p:cNvSpPr>
            <a:spLocks noGrp="1"/>
          </p:cNvSpPr>
          <p:nvPr>
            <p:ph idx="1"/>
          </p:nvPr>
        </p:nvSpPr>
        <p:spPr>
          <a:xfrm>
            <a:off x="2299254" y="2130340"/>
            <a:ext cx="7603435" cy="4135706"/>
          </a:xfrm>
        </p:spPr>
        <p:txBody>
          <a:bodyPr>
            <a:normAutofit lnSpcReduction="10000"/>
          </a:bodyPr>
          <a:lstStyle/>
          <a:p>
            <a:pPr>
              <a:lnSpc>
                <a:spcPct val="100000"/>
              </a:lnSpc>
            </a:pPr>
            <a:r>
              <a:rPr lang="en-US" altLang="zh-TW" sz="2700" b="1" dirty="0"/>
              <a:t>Definition (WHO)</a:t>
            </a:r>
            <a:r>
              <a:rPr lang="zh-TW" altLang="en-US" sz="2700" b="1" dirty="0"/>
              <a:t>：</a:t>
            </a:r>
            <a:endParaRPr lang="en-US" altLang="zh-TW" sz="2700" b="1" dirty="0"/>
          </a:p>
          <a:p>
            <a:pPr>
              <a:lnSpc>
                <a:spcPct val="100000"/>
              </a:lnSpc>
            </a:pPr>
            <a:r>
              <a:rPr lang="en-US" altLang="zh-TW" sz="2600" dirty="0"/>
              <a:t>The social determinants of health (</a:t>
            </a:r>
            <a:r>
              <a:rPr lang="en-US" altLang="zh-TW" sz="2600" b="1" dirty="0"/>
              <a:t>SDH</a:t>
            </a:r>
            <a:r>
              <a:rPr lang="en-US" altLang="zh-TW" sz="2600" dirty="0"/>
              <a:t>) are the </a:t>
            </a:r>
            <a:r>
              <a:rPr lang="en-US" altLang="zh-TW" sz="2800" b="1" dirty="0">
                <a:solidFill>
                  <a:srgbClr val="C00000"/>
                </a:solidFill>
              </a:rPr>
              <a:t>non-medical factors</a:t>
            </a:r>
            <a:r>
              <a:rPr lang="en-US" altLang="zh-TW" sz="2600" dirty="0"/>
              <a:t> that influence health outcomes. </a:t>
            </a:r>
          </a:p>
          <a:p>
            <a:pPr>
              <a:lnSpc>
                <a:spcPct val="100000"/>
              </a:lnSpc>
            </a:pPr>
            <a:r>
              <a:rPr lang="en-US" altLang="zh-TW" sz="2600" dirty="0"/>
              <a:t>They are the </a:t>
            </a:r>
            <a:r>
              <a:rPr lang="en-US" altLang="zh-TW" sz="2600" u="sng" dirty="0"/>
              <a:t>conditions</a:t>
            </a:r>
            <a:r>
              <a:rPr lang="en-US" altLang="zh-TW" sz="2600" dirty="0"/>
              <a:t> in which people are born, grow, work, live, and age, and the </a:t>
            </a:r>
            <a:r>
              <a:rPr lang="en-US" altLang="zh-TW" sz="2600" u="sng" dirty="0"/>
              <a:t>wider set of forces and systems </a:t>
            </a:r>
            <a:r>
              <a:rPr lang="en-US" altLang="zh-TW" sz="2600" dirty="0"/>
              <a:t>shaping the conditions of daily life. </a:t>
            </a:r>
          </a:p>
          <a:p>
            <a:pPr>
              <a:lnSpc>
                <a:spcPct val="100000"/>
              </a:lnSpc>
            </a:pPr>
            <a:r>
              <a:rPr lang="en-US" altLang="zh-TW" sz="2600" dirty="0"/>
              <a:t>These forces and systems include </a:t>
            </a:r>
            <a:r>
              <a:rPr lang="en-US" altLang="zh-TW" sz="2600" dirty="0">
                <a:solidFill>
                  <a:srgbClr val="FF0000"/>
                </a:solidFill>
              </a:rPr>
              <a:t>economic policies and systems</a:t>
            </a:r>
            <a:r>
              <a:rPr lang="en-US" altLang="zh-TW" sz="2600" dirty="0"/>
              <a:t>, </a:t>
            </a:r>
            <a:r>
              <a:rPr lang="en-US" altLang="zh-TW" sz="2600" dirty="0">
                <a:solidFill>
                  <a:srgbClr val="FF0000"/>
                </a:solidFill>
              </a:rPr>
              <a:t>development agendas</a:t>
            </a:r>
            <a:r>
              <a:rPr lang="en-US" altLang="zh-TW" sz="2600" dirty="0"/>
              <a:t>, </a:t>
            </a:r>
            <a:r>
              <a:rPr lang="en-US" altLang="zh-TW" sz="2600" dirty="0">
                <a:solidFill>
                  <a:srgbClr val="FF0000"/>
                </a:solidFill>
              </a:rPr>
              <a:t>social norms</a:t>
            </a:r>
            <a:r>
              <a:rPr lang="en-US" altLang="zh-TW" sz="2600" dirty="0"/>
              <a:t>, </a:t>
            </a:r>
            <a:r>
              <a:rPr lang="en-US" altLang="zh-TW" sz="2600" dirty="0">
                <a:solidFill>
                  <a:srgbClr val="FF0000"/>
                </a:solidFill>
              </a:rPr>
              <a:t>social policies</a:t>
            </a:r>
            <a:r>
              <a:rPr lang="en-US" altLang="zh-TW" sz="2600" dirty="0"/>
              <a:t> and </a:t>
            </a:r>
            <a:r>
              <a:rPr lang="en-US" altLang="zh-TW" sz="2600" dirty="0">
                <a:solidFill>
                  <a:srgbClr val="FF0000"/>
                </a:solidFill>
              </a:rPr>
              <a:t>political systems</a:t>
            </a:r>
            <a:r>
              <a:rPr lang="en-US" altLang="zh-TW" sz="2600" dirty="0"/>
              <a:t>.</a:t>
            </a:r>
            <a:endParaRPr lang="zh-TW" altLang="en-US" sz="2600" dirty="0"/>
          </a:p>
        </p:txBody>
      </p:sp>
    </p:spTree>
    <p:extLst>
      <p:ext uri="{BB962C8B-B14F-4D97-AF65-F5344CB8AC3E}">
        <p14:creationId xmlns:p14="http://schemas.microsoft.com/office/powerpoint/2010/main" val="42570937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DFD52094-98C0-4141-A04B-98B9DF4DFA73}"/>
              </a:ext>
            </a:extLst>
          </p:cNvPr>
          <p:cNvSpPr>
            <a:spLocks noGrp="1"/>
          </p:cNvSpPr>
          <p:nvPr>
            <p:ph type="body" sz="quarter" idx="13"/>
          </p:nvPr>
        </p:nvSpPr>
        <p:spPr>
          <a:xfrm>
            <a:off x="1863326" y="2141596"/>
            <a:ext cx="8185020" cy="2006658"/>
          </a:xfrm>
        </p:spPr>
        <p:txBody>
          <a:bodyPr>
            <a:normAutofit/>
          </a:bodyPr>
          <a:lstStyle/>
          <a:p>
            <a:r>
              <a:rPr lang="zh-TW" altLang="en-US" sz="6600" dirty="0">
                <a:latin typeface="+mn-lt"/>
                <a:ea typeface="+mn-ea"/>
                <a:cs typeface="+mn-ea"/>
                <a:sym typeface="+mn-lt"/>
              </a:rPr>
              <a:t>～謝謝聆聽～</a:t>
            </a:r>
            <a:endParaRPr lang="en-GB" altLang="zh-CN" sz="6600" dirty="0">
              <a:latin typeface="+mn-lt"/>
              <a:ea typeface="+mn-ea"/>
              <a:cs typeface="+mn-ea"/>
              <a:sym typeface="+mn-lt"/>
            </a:endParaRPr>
          </a:p>
        </p:txBody>
      </p:sp>
      <p:sp>
        <p:nvSpPr>
          <p:cNvPr id="4" name="文字版面配置區 3">
            <a:extLst>
              <a:ext uri="{FF2B5EF4-FFF2-40B4-BE49-F238E27FC236}">
                <a16:creationId xmlns:a16="http://schemas.microsoft.com/office/drawing/2014/main" id="{0280FE23-3FD0-4989-BBD8-F98469242DB8}"/>
              </a:ext>
            </a:extLst>
          </p:cNvPr>
          <p:cNvSpPr>
            <a:spLocks noGrp="1"/>
          </p:cNvSpPr>
          <p:nvPr>
            <p:ph type="body" sz="quarter" idx="14"/>
          </p:nvPr>
        </p:nvSpPr>
        <p:spPr/>
        <p:txBody>
          <a:bodyPr/>
          <a:lstStyle/>
          <a:p>
            <a:r>
              <a:rPr lang="en-GB" altLang="zh-CN" dirty="0">
                <a:cs typeface="+mn-ea"/>
                <a:sym typeface="+mn-lt"/>
              </a:rPr>
              <a:t>Speaker name and title</a:t>
            </a:r>
          </a:p>
        </p:txBody>
      </p:sp>
    </p:spTree>
    <p:extLst>
      <p:ext uri="{BB962C8B-B14F-4D97-AF65-F5344CB8AC3E}">
        <p14:creationId xmlns:p14="http://schemas.microsoft.com/office/powerpoint/2010/main" val="24465438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solidFill>
                  <a:schemeClr val="accent5">
                    <a:lumMod val="50000"/>
                  </a:schemeClr>
                </a:solidFill>
              </a:rPr>
              <a:t>SDHs</a:t>
            </a:r>
            <a:r>
              <a:rPr lang="zh-TW" altLang="en-US" b="1" dirty="0">
                <a:solidFill>
                  <a:schemeClr val="accent5">
                    <a:lumMod val="50000"/>
                  </a:schemeClr>
                </a:solidFill>
              </a:rPr>
              <a:t> 的例子 </a:t>
            </a:r>
          </a:p>
        </p:txBody>
      </p:sp>
      <p:sp>
        <p:nvSpPr>
          <p:cNvPr id="3" name="內容版面配置區 2"/>
          <p:cNvSpPr>
            <a:spLocks noGrp="1"/>
          </p:cNvSpPr>
          <p:nvPr>
            <p:ph idx="1"/>
          </p:nvPr>
        </p:nvSpPr>
        <p:spPr>
          <a:xfrm>
            <a:off x="2354579" y="1817261"/>
            <a:ext cx="8360769" cy="4556906"/>
          </a:xfrm>
        </p:spPr>
        <p:txBody>
          <a:bodyPr>
            <a:noAutofit/>
          </a:bodyPr>
          <a:lstStyle/>
          <a:p>
            <a:pPr>
              <a:lnSpc>
                <a:spcPts val="1900"/>
              </a:lnSpc>
              <a:buFont typeface="Wingdings" panose="05000000000000000000" pitchFamily="2" charset="2"/>
              <a:buChar char="Ø"/>
            </a:pPr>
            <a:r>
              <a:rPr lang="zh-TW" altLang="en-US" sz="2600" dirty="0"/>
              <a:t>收入 </a:t>
            </a:r>
            <a:r>
              <a:rPr lang="en-US" altLang="zh-TW" sz="2600" dirty="0"/>
              <a:t>(Income and social protection)</a:t>
            </a:r>
          </a:p>
          <a:p>
            <a:pPr>
              <a:lnSpc>
                <a:spcPts val="1900"/>
              </a:lnSpc>
              <a:buFont typeface="Wingdings" panose="05000000000000000000" pitchFamily="2" charset="2"/>
              <a:buChar char="Ø"/>
            </a:pPr>
            <a:r>
              <a:rPr lang="zh-TW" altLang="en-US" sz="2600" dirty="0"/>
              <a:t>教育 </a:t>
            </a:r>
            <a:r>
              <a:rPr lang="en-US" altLang="zh-TW" sz="2600" dirty="0"/>
              <a:t>(Education)</a:t>
            </a:r>
          </a:p>
          <a:p>
            <a:pPr>
              <a:lnSpc>
                <a:spcPts val="1900"/>
              </a:lnSpc>
              <a:buFont typeface="Wingdings" panose="05000000000000000000" pitchFamily="2" charset="2"/>
              <a:buChar char="Ø"/>
            </a:pPr>
            <a:r>
              <a:rPr lang="zh-TW" altLang="en-US" sz="2600" dirty="0"/>
              <a:t>無業或工作不穩定 </a:t>
            </a:r>
            <a:r>
              <a:rPr lang="en-US" altLang="zh-TW" sz="2600" dirty="0"/>
              <a:t>(Unemployment and job insecurity)</a:t>
            </a:r>
          </a:p>
          <a:p>
            <a:pPr>
              <a:lnSpc>
                <a:spcPts val="1900"/>
              </a:lnSpc>
              <a:buFont typeface="Wingdings" panose="05000000000000000000" pitchFamily="2" charset="2"/>
              <a:buChar char="Ø"/>
            </a:pPr>
            <a:r>
              <a:rPr lang="zh-TW" altLang="en-US" sz="2600" dirty="0"/>
              <a:t>工作環境 </a:t>
            </a:r>
            <a:r>
              <a:rPr lang="en-US" altLang="zh-TW" sz="2600" dirty="0"/>
              <a:t>(Working life conditions)</a:t>
            </a:r>
          </a:p>
          <a:p>
            <a:pPr>
              <a:lnSpc>
                <a:spcPts val="1900"/>
              </a:lnSpc>
              <a:buFont typeface="Wingdings" panose="05000000000000000000" pitchFamily="2" charset="2"/>
              <a:buChar char="Ø"/>
            </a:pPr>
            <a:r>
              <a:rPr lang="zh-TW" altLang="en-US" sz="2600" dirty="0"/>
              <a:t>食物不安全 </a:t>
            </a:r>
            <a:r>
              <a:rPr lang="en-US" altLang="zh-TW" sz="2600" dirty="0"/>
              <a:t>(Food insecurity)</a:t>
            </a:r>
          </a:p>
          <a:p>
            <a:pPr>
              <a:lnSpc>
                <a:spcPts val="1900"/>
              </a:lnSpc>
              <a:buFont typeface="Wingdings" panose="05000000000000000000" pitchFamily="2" charset="2"/>
              <a:buChar char="Ø"/>
            </a:pPr>
            <a:r>
              <a:rPr lang="zh-TW" altLang="en-US" sz="2600" dirty="0"/>
              <a:t>居住、基本的便利設施以及環境 </a:t>
            </a:r>
            <a:r>
              <a:rPr lang="en-US" altLang="zh-TW" sz="2600" dirty="0"/>
              <a:t>(Housing, basic amenities and the environment)</a:t>
            </a:r>
          </a:p>
          <a:p>
            <a:pPr>
              <a:lnSpc>
                <a:spcPts val="1900"/>
              </a:lnSpc>
              <a:buFont typeface="Wingdings" panose="05000000000000000000" pitchFamily="2" charset="2"/>
              <a:buChar char="Ø"/>
            </a:pPr>
            <a:r>
              <a:rPr lang="zh-TW" altLang="en-US" sz="2600" dirty="0"/>
              <a:t>早期發展 </a:t>
            </a:r>
            <a:r>
              <a:rPr lang="en-US" altLang="zh-TW" sz="2600" dirty="0"/>
              <a:t>(Early childhood development)</a:t>
            </a:r>
          </a:p>
          <a:p>
            <a:pPr>
              <a:lnSpc>
                <a:spcPts val="1900"/>
              </a:lnSpc>
              <a:buFont typeface="Wingdings" panose="05000000000000000000" pitchFamily="2" charset="2"/>
              <a:buChar char="Ø"/>
            </a:pPr>
            <a:r>
              <a:rPr lang="zh-TW" altLang="en-US" sz="2600" dirty="0"/>
              <a:t>社會包容與不歧視 </a:t>
            </a:r>
            <a:r>
              <a:rPr lang="en-US" altLang="zh-TW" sz="2600" dirty="0"/>
              <a:t>(Social inclusion and non-discrimination)</a:t>
            </a:r>
          </a:p>
          <a:p>
            <a:pPr>
              <a:lnSpc>
                <a:spcPts val="1900"/>
              </a:lnSpc>
              <a:buFont typeface="Wingdings" panose="05000000000000000000" pitchFamily="2" charset="2"/>
              <a:buChar char="Ø"/>
            </a:pPr>
            <a:r>
              <a:rPr lang="zh-TW" altLang="en-US" sz="2600" dirty="0"/>
              <a:t>結構性衝突 </a:t>
            </a:r>
            <a:r>
              <a:rPr lang="en-US" altLang="zh-TW" sz="2600" dirty="0"/>
              <a:t>(Structural conflict)</a:t>
            </a:r>
          </a:p>
          <a:p>
            <a:pPr>
              <a:lnSpc>
                <a:spcPts val="1900"/>
              </a:lnSpc>
              <a:buFont typeface="Wingdings" panose="05000000000000000000" pitchFamily="2" charset="2"/>
              <a:buChar char="Ø"/>
            </a:pPr>
            <a:r>
              <a:rPr lang="zh-TW" altLang="en-US" sz="2600" dirty="0"/>
              <a:t>健康服務可近性以及品質 </a:t>
            </a:r>
            <a:r>
              <a:rPr lang="en-US" altLang="zh-TW" sz="2600" dirty="0"/>
              <a:t>(Access to affordable health services of decent quality)</a:t>
            </a:r>
            <a:endParaRPr lang="zh-TW" altLang="en-US" sz="2600" dirty="0"/>
          </a:p>
        </p:txBody>
      </p:sp>
    </p:spTree>
    <p:extLst>
      <p:ext uri="{BB962C8B-B14F-4D97-AF65-F5344CB8AC3E}">
        <p14:creationId xmlns:p14="http://schemas.microsoft.com/office/powerpoint/2010/main" val="28851194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normAutofit/>
          </a:bodyPr>
          <a:lstStyle/>
          <a:p>
            <a:r>
              <a:rPr lang="en-US" altLang="zh-TW" sz="2800" dirty="0"/>
              <a:t>The social determinants can be </a:t>
            </a:r>
            <a:r>
              <a:rPr lang="en-US" altLang="zh-TW" sz="2800" u="sng" dirty="0"/>
              <a:t>more important than health care</a:t>
            </a:r>
            <a:r>
              <a:rPr lang="en-US" altLang="zh-TW" sz="2800" dirty="0"/>
              <a:t> or lifestyle choices in influencing health. </a:t>
            </a:r>
          </a:p>
          <a:p>
            <a:r>
              <a:rPr lang="en-US" altLang="zh-TW" sz="2800" dirty="0"/>
              <a:t>Numerous studies suggest that SDH account for between </a:t>
            </a:r>
            <a:r>
              <a:rPr lang="en-US" altLang="zh-TW" sz="2800" b="1" dirty="0">
                <a:solidFill>
                  <a:srgbClr val="C00000"/>
                </a:solidFill>
              </a:rPr>
              <a:t>30-55%</a:t>
            </a:r>
            <a:r>
              <a:rPr lang="en-US" altLang="zh-TW" sz="2800" dirty="0"/>
              <a:t> of </a:t>
            </a:r>
            <a:r>
              <a:rPr lang="en-US" altLang="zh-TW" sz="2800" b="1" dirty="0"/>
              <a:t>health outcomes</a:t>
            </a:r>
            <a:r>
              <a:rPr lang="en-US" altLang="zh-TW" sz="2800" dirty="0"/>
              <a:t>. </a:t>
            </a:r>
          </a:p>
          <a:p>
            <a:r>
              <a:rPr lang="en-US" altLang="zh-TW" sz="2800" dirty="0"/>
              <a:t>Estimates show that the contribution of sectors </a:t>
            </a:r>
            <a:r>
              <a:rPr lang="en-US" altLang="zh-TW" sz="2800" u="sng" dirty="0"/>
              <a:t>outside health </a:t>
            </a:r>
            <a:r>
              <a:rPr lang="en-US" altLang="zh-TW" sz="2800" dirty="0"/>
              <a:t>to population health outcomes exceeds the contribution from the health sector.</a:t>
            </a:r>
            <a:endParaRPr lang="zh-TW" altLang="en-US" sz="2800" dirty="0"/>
          </a:p>
        </p:txBody>
      </p:sp>
    </p:spTree>
    <p:extLst>
      <p:ext uri="{BB962C8B-B14F-4D97-AF65-F5344CB8AC3E}">
        <p14:creationId xmlns:p14="http://schemas.microsoft.com/office/powerpoint/2010/main" val="31342778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456395" y="1169890"/>
            <a:ext cx="8924221" cy="5024388"/>
          </a:xfrm>
          <a:prstGeom prst="rect">
            <a:avLst/>
          </a:prstGeom>
        </p:spPr>
      </p:pic>
      <p:sp>
        <p:nvSpPr>
          <p:cNvPr id="3" name="標題 2"/>
          <p:cNvSpPr>
            <a:spLocks noGrp="1"/>
          </p:cNvSpPr>
          <p:nvPr>
            <p:ph type="title"/>
          </p:nvPr>
        </p:nvSpPr>
        <p:spPr>
          <a:xfrm>
            <a:off x="2346960" y="286605"/>
            <a:ext cx="7543800" cy="752924"/>
          </a:xfrm>
        </p:spPr>
        <p:txBody>
          <a:bodyPr/>
          <a:lstStyle/>
          <a:p>
            <a:r>
              <a:rPr lang="en-US" altLang="zh-TW" b="1" dirty="0"/>
              <a:t>SDH</a:t>
            </a:r>
            <a:r>
              <a:rPr lang="en-US" altLang="zh-TW" dirty="0"/>
              <a:t> framework, WHO</a:t>
            </a:r>
            <a:endParaRPr lang="zh-TW" altLang="en-US" dirty="0"/>
          </a:p>
        </p:txBody>
      </p:sp>
      <p:sp>
        <p:nvSpPr>
          <p:cNvPr id="4" name="文字方塊 3"/>
          <p:cNvSpPr txBox="1"/>
          <p:nvPr/>
        </p:nvSpPr>
        <p:spPr>
          <a:xfrm>
            <a:off x="1811384" y="6007129"/>
            <a:ext cx="5869577" cy="646331"/>
          </a:xfrm>
          <a:prstGeom prst="rect">
            <a:avLst/>
          </a:prstGeom>
          <a:noFill/>
        </p:spPr>
        <p:txBody>
          <a:bodyPr wrap="square" rtlCol="0">
            <a:spAutoFit/>
          </a:bodyPr>
          <a:lstStyle/>
          <a:p>
            <a:r>
              <a:rPr lang="zh-TW" altLang="en-US" b="1" dirty="0">
                <a:solidFill>
                  <a:srgbClr val="000000"/>
                </a:solidFill>
                <a:latin typeface="Calibri" panose="020F0502020204030204"/>
                <a:ea typeface="新細明體" panose="02020500000000000000" pitchFamily="18" charset="-120"/>
              </a:rPr>
              <a:t>影片來源：</a:t>
            </a:r>
            <a:r>
              <a:rPr lang="en-US" altLang="zh-TW" b="1" dirty="0">
                <a:solidFill>
                  <a:srgbClr val="000000"/>
                </a:solidFill>
                <a:latin typeface="Calibri" panose="020F0502020204030204"/>
                <a:ea typeface="新細明體" panose="02020500000000000000" pitchFamily="18" charset="-120"/>
              </a:rPr>
              <a:t>Social Determinants of Health - an introduction</a:t>
            </a:r>
          </a:p>
          <a:p>
            <a:r>
              <a:rPr lang="en-US" altLang="zh-TW" b="1" dirty="0">
                <a:solidFill>
                  <a:srgbClr val="000000"/>
                </a:solidFill>
                <a:latin typeface="Calibri" panose="020F0502020204030204"/>
                <a:ea typeface="新細明體" panose="02020500000000000000" pitchFamily="18" charset="-120"/>
              </a:rPr>
              <a:t>https://www.youtube.com/watch?v=8PH4JYfF4Ns</a:t>
            </a:r>
          </a:p>
        </p:txBody>
      </p:sp>
    </p:spTree>
    <p:extLst>
      <p:ext uri="{BB962C8B-B14F-4D97-AF65-F5344CB8AC3E}">
        <p14:creationId xmlns:p14="http://schemas.microsoft.com/office/powerpoint/2010/main" val="3261265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BC2B274-6096-4E6F-B8DF-3F118E2D97ED}"/>
              </a:ext>
            </a:extLst>
          </p:cNvPr>
          <p:cNvSpPr>
            <a:spLocks noGrp="1"/>
          </p:cNvSpPr>
          <p:nvPr>
            <p:ph type="sldNum" sz="quarter" idx="12"/>
          </p:nvPr>
        </p:nvSpPr>
        <p:spPr/>
        <p:txBody>
          <a:bodyPr/>
          <a:lstStyle/>
          <a:p>
            <a:fld id="{7F65B630-C7FF-41C0-9923-C5E5E29EED81}" type="slidenum">
              <a:rPr lang="zh-CN" altLang="en-US" smtClean="0">
                <a:cs typeface="+mn-ea"/>
                <a:sym typeface="+mn-lt"/>
              </a:rPr>
              <a:t>8</a:t>
            </a:fld>
            <a:endParaRPr lang="zh-CN" altLang="en-US">
              <a:cs typeface="+mn-ea"/>
              <a:sym typeface="+mn-lt"/>
            </a:endParaRPr>
          </a:p>
        </p:txBody>
      </p:sp>
      <p:sp>
        <p:nvSpPr>
          <p:cNvPr id="6" name="文字方塊 5">
            <a:extLst>
              <a:ext uri="{FF2B5EF4-FFF2-40B4-BE49-F238E27FC236}">
                <a16:creationId xmlns:a16="http://schemas.microsoft.com/office/drawing/2014/main" id="{EBC09EFA-5871-AF73-9461-EE9279B3CBF6}"/>
              </a:ext>
            </a:extLst>
          </p:cNvPr>
          <p:cNvSpPr txBox="1"/>
          <p:nvPr/>
        </p:nvSpPr>
        <p:spPr>
          <a:xfrm>
            <a:off x="3428822" y="2394983"/>
            <a:ext cx="5724644" cy="1200329"/>
          </a:xfrm>
          <a:prstGeom prst="rect">
            <a:avLst/>
          </a:prstGeom>
          <a:noFill/>
        </p:spPr>
        <p:txBody>
          <a:bodyPr wrap="none" rtlCol="0">
            <a:spAutoFit/>
          </a:bodyPr>
          <a:lstStyle/>
          <a:p>
            <a:r>
              <a:rPr lang="zh-TW" altLang="en-US" sz="7200" b="1" dirty="0">
                <a:cs typeface="+mn-ea"/>
                <a:sym typeface="+mn-lt"/>
              </a:rPr>
              <a:t>何謂學生參與</a:t>
            </a:r>
            <a:endParaRPr lang="zh-CN" altLang="en-US" sz="7200" b="1" dirty="0">
              <a:cs typeface="+mn-ea"/>
              <a:sym typeface="+mn-lt"/>
            </a:endParaRPr>
          </a:p>
        </p:txBody>
      </p:sp>
      <p:sp>
        <p:nvSpPr>
          <p:cNvPr id="5" name="標題 4">
            <a:extLst>
              <a:ext uri="{FF2B5EF4-FFF2-40B4-BE49-F238E27FC236}">
                <a16:creationId xmlns:a16="http://schemas.microsoft.com/office/drawing/2014/main" id="{A4CA9921-4B70-4410-9159-995E8F603C06}"/>
              </a:ext>
            </a:extLst>
          </p:cNvPr>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152705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99" y="1527814"/>
            <a:ext cx="4725118" cy="3123383"/>
          </a:xfrm>
          <a:prstGeom prst="rect">
            <a:avLst/>
          </a:prstGeom>
        </p:spPr>
      </p:pic>
      <p:sp>
        <p:nvSpPr>
          <p:cNvPr id="28" name="標題 3">
            <a:extLst>
              <a:ext uri="{FF2B5EF4-FFF2-40B4-BE49-F238E27FC236}">
                <a16:creationId xmlns:a16="http://schemas.microsoft.com/office/drawing/2014/main" id="{3E7816B9-4368-481C-AF7D-011CB1B5D3BB}"/>
              </a:ext>
            </a:extLst>
          </p:cNvPr>
          <p:cNvSpPr>
            <a:spLocks noGrp="1"/>
          </p:cNvSpPr>
          <p:nvPr>
            <p:ph type="title"/>
          </p:nvPr>
        </p:nvSpPr>
        <p:spPr>
          <a:xfrm>
            <a:off x="543499" y="3348081"/>
            <a:ext cx="1235198" cy="434940"/>
          </a:xfrm>
        </p:spPr>
        <p:txBody>
          <a:bodyPr>
            <a:normAutofit/>
          </a:bodyPr>
          <a:lstStyle/>
          <a:p>
            <a:pPr algn="ctr"/>
            <a:r>
              <a:rPr lang="zh-TW" altLang="en-US" sz="2400" dirty="0">
                <a:solidFill>
                  <a:srgbClr val="C0504D"/>
                </a:solidFill>
                <a:latin typeface="+mn-lt"/>
                <a:ea typeface="+mn-ea"/>
                <a:cs typeface="+mn-ea"/>
                <a:sym typeface="+mn-lt"/>
              </a:rPr>
              <a:t>自主</a:t>
            </a:r>
            <a:endParaRPr lang="zh-CN" altLang="en-US" sz="2400" dirty="0">
              <a:solidFill>
                <a:srgbClr val="C0504D"/>
              </a:solidFill>
              <a:latin typeface="+mn-lt"/>
              <a:ea typeface="+mn-ea"/>
              <a:cs typeface="+mn-ea"/>
              <a:sym typeface="+mn-lt"/>
            </a:endParaRPr>
          </a:p>
        </p:txBody>
      </p:sp>
      <p:sp>
        <p:nvSpPr>
          <p:cNvPr id="29" name="標題 3">
            <a:extLst>
              <a:ext uri="{FF2B5EF4-FFF2-40B4-BE49-F238E27FC236}">
                <a16:creationId xmlns:a16="http://schemas.microsoft.com/office/drawing/2014/main" id="{3E7816B9-4368-481C-AF7D-011CB1B5D3BB}"/>
              </a:ext>
            </a:extLst>
          </p:cNvPr>
          <p:cNvSpPr txBox="1">
            <a:spLocks/>
          </p:cNvSpPr>
          <p:nvPr/>
        </p:nvSpPr>
        <p:spPr>
          <a:xfrm>
            <a:off x="2288459" y="1189473"/>
            <a:ext cx="1235198" cy="4349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zh-CN" altLang="en-US" sz="2800" b="1" kern="1200">
                <a:solidFill>
                  <a:schemeClr val="tx1"/>
                </a:solidFill>
                <a:latin typeface="+mj-lt"/>
                <a:ea typeface="+mj-ea"/>
                <a:cs typeface="+mj-cs"/>
              </a:defRPr>
            </a:lvl1pPr>
          </a:lstStyle>
          <a:p>
            <a:pPr algn="ctr"/>
            <a:r>
              <a:rPr lang="zh-TW" altLang="en-US" sz="2400" dirty="0">
                <a:solidFill>
                  <a:srgbClr val="9BBB59"/>
                </a:solidFill>
                <a:latin typeface="+mn-lt"/>
                <a:ea typeface="+mn-ea"/>
                <a:cs typeface="+mn-ea"/>
                <a:sym typeface="+mn-lt"/>
              </a:rPr>
              <a:t>能力</a:t>
            </a:r>
          </a:p>
        </p:txBody>
      </p:sp>
      <p:sp>
        <p:nvSpPr>
          <p:cNvPr id="30" name="標題 3">
            <a:extLst>
              <a:ext uri="{FF2B5EF4-FFF2-40B4-BE49-F238E27FC236}">
                <a16:creationId xmlns:a16="http://schemas.microsoft.com/office/drawing/2014/main" id="{3E7816B9-4368-481C-AF7D-011CB1B5D3BB}"/>
              </a:ext>
            </a:extLst>
          </p:cNvPr>
          <p:cNvSpPr txBox="1">
            <a:spLocks/>
          </p:cNvSpPr>
          <p:nvPr/>
        </p:nvSpPr>
        <p:spPr>
          <a:xfrm>
            <a:off x="3998281" y="3365776"/>
            <a:ext cx="1235198" cy="4349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zh-CN" altLang="en-US" sz="2800" b="1" kern="1200">
                <a:solidFill>
                  <a:schemeClr val="tx1"/>
                </a:solidFill>
                <a:latin typeface="+mj-lt"/>
                <a:ea typeface="+mj-ea"/>
                <a:cs typeface="+mj-cs"/>
              </a:defRPr>
            </a:lvl1pPr>
          </a:lstStyle>
          <a:p>
            <a:pPr algn="ctr"/>
            <a:r>
              <a:rPr lang="zh-TW" altLang="en-US" sz="2400" dirty="0">
                <a:solidFill>
                  <a:srgbClr val="8064A2"/>
                </a:solidFill>
                <a:latin typeface="+mn-lt"/>
                <a:ea typeface="+mn-ea"/>
                <a:cs typeface="+mn-ea"/>
                <a:sym typeface="+mn-lt"/>
              </a:rPr>
              <a:t>互動</a:t>
            </a:r>
          </a:p>
        </p:txBody>
      </p:sp>
      <p:sp>
        <p:nvSpPr>
          <p:cNvPr id="31" name="標題 3">
            <a:extLst>
              <a:ext uri="{FF2B5EF4-FFF2-40B4-BE49-F238E27FC236}">
                <a16:creationId xmlns:a16="http://schemas.microsoft.com/office/drawing/2014/main" id="{3E7816B9-4368-481C-AF7D-011CB1B5D3BB}"/>
              </a:ext>
            </a:extLst>
          </p:cNvPr>
          <p:cNvSpPr txBox="1">
            <a:spLocks/>
          </p:cNvSpPr>
          <p:nvPr/>
        </p:nvSpPr>
        <p:spPr>
          <a:xfrm>
            <a:off x="1895705" y="4484553"/>
            <a:ext cx="2020706" cy="64137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zh-CN" altLang="en-US" sz="2800" b="1" kern="1200">
                <a:solidFill>
                  <a:schemeClr val="tx1"/>
                </a:solidFill>
                <a:latin typeface="+mj-lt"/>
                <a:ea typeface="+mj-ea"/>
                <a:cs typeface="+mj-cs"/>
              </a:defRPr>
            </a:lvl1pPr>
          </a:lstStyle>
          <a:p>
            <a:pPr algn="ctr"/>
            <a:r>
              <a:rPr lang="zh-TW" altLang="en-US" sz="2400" dirty="0">
                <a:solidFill>
                  <a:srgbClr val="4F81BD"/>
                </a:solidFill>
                <a:latin typeface="+mn-lt"/>
                <a:ea typeface="+mn-ea"/>
                <a:cs typeface="+mn-ea"/>
                <a:sym typeface="+mn-lt"/>
              </a:rPr>
              <a:t>自我決定</a:t>
            </a:r>
          </a:p>
        </p:txBody>
      </p:sp>
      <p:sp>
        <p:nvSpPr>
          <p:cNvPr id="32" name="文字方塊 31">
            <a:extLst>
              <a:ext uri="{FF2B5EF4-FFF2-40B4-BE49-F238E27FC236}">
                <a16:creationId xmlns:a16="http://schemas.microsoft.com/office/drawing/2014/main" id="{9670D0C1-FB80-467F-2D89-08DCE2FF737C}"/>
              </a:ext>
            </a:extLst>
          </p:cNvPr>
          <p:cNvSpPr txBox="1"/>
          <p:nvPr/>
        </p:nvSpPr>
        <p:spPr>
          <a:xfrm>
            <a:off x="5531036" y="2456878"/>
            <a:ext cx="6563638" cy="2194319"/>
          </a:xfrm>
          <a:prstGeom prst="rect">
            <a:avLst/>
          </a:prstGeom>
          <a:noFill/>
        </p:spPr>
        <p:txBody>
          <a:bodyPr wrap="square" rtlCol="0">
            <a:spAutoFit/>
          </a:bodyPr>
          <a:lstStyle>
            <a:defPPr>
              <a:defRPr lang="zh-CN"/>
            </a:defPPr>
            <a:lvl1pPr algn="r">
              <a:defRPr sz="2000" b="1">
                <a:solidFill>
                  <a:schemeClr val="accent5"/>
                </a:solidFill>
                <a:effectLst>
                  <a:outerShdw blurRad="254000" dist="127000" algn="ctr" rotWithShape="0">
                    <a:schemeClr val="accent5">
                      <a:alpha val="40000"/>
                    </a:schemeClr>
                  </a:outerShdw>
                </a:effectLst>
              </a:defRPr>
            </a:lvl1pPr>
          </a:lstStyle>
          <a:p>
            <a:pPr algn="l">
              <a:lnSpc>
                <a:spcPct val="200000"/>
              </a:lnSpc>
            </a:pPr>
            <a:r>
              <a:rPr lang="zh-TW" altLang="en-US" sz="2400" dirty="0">
                <a:solidFill>
                  <a:schemeClr val="tx1"/>
                </a:solidFill>
                <a:effectLst/>
                <a:latin typeface="微軟正黑體" panose="020B0604030504040204" pitchFamily="34" charset="-120"/>
                <a:ea typeface="微軟正黑體" panose="020B0604030504040204" pitchFamily="34" charset="-120"/>
                <a:cs typeface="+mn-ea"/>
                <a:sym typeface="+mn-lt"/>
              </a:rPr>
              <a:t>自主：行為動機應發自內心，而非受他人影響。</a:t>
            </a:r>
            <a:endParaRPr lang="en-US" altLang="zh-TW" sz="2400" dirty="0">
              <a:solidFill>
                <a:schemeClr val="tx1"/>
              </a:solidFill>
              <a:effectLst/>
              <a:latin typeface="微軟正黑體" panose="020B0604030504040204" pitchFamily="34" charset="-120"/>
              <a:ea typeface="微軟正黑體" panose="020B0604030504040204" pitchFamily="34" charset="-120"/>
              <a:cs typeface="+mn-ea"/>
              <a:sym typeface="+mn-lt"/>
            </a:endParaRPr>
          </a:p>
          <a:p>
            <a:pPr algn="l">
              <a:lnSpc>
                <a:spcPct val="200000"/>
              </a:lnSpc>
            </a:pPr>
            <a:r>
              <a:rPr lang="zh-TW" altLang="en-US" sz="2400" dirty="0">
                <a:solidFill>
                  <a:schemeClr val="tx1"/>
                </a:solidFill>
                <a:effectLst/>
                <a:latin typeface="微軟正黑體" panose="020B0604030504040204" pitchFamily="34" charset="-120"/>
                <a:ea typeface="微軟正黑體" panose="020B0604030504040204" pitchFamily="34" charset="-120"/>
                <a:cs typeface="+mn-ea"/>
                <a:sym typeface="+mn-lt"/>
              </a:rPr>
              <a:t>能力：掌握自身能力，評估完成任務的結果。</a:t>
            </a:r>
            <a:endParaRPr lang="en-US" altLang="zh-TW" sz="2400" dirty="0">
              <a:solidFill>
                <a:schemeClr val="tx1"/>
              </a:solidFill>
              <a:effectLst/>
              <a:latin typeface="微軟正黑體" panose="020B0604030504040204" pitchFamily="34" charset="-120"/>
              <a:ea typeface="微軟正黑體" panose="020B0604030504040204" pitchFamily="34" charset="-120"/>
              <a:cs typeface="+mn-ea"/>
              <a:sym typeface="+mn-lt"/>
            </a:endParaRPr>
          </a:p>
          <a:p>
            <a:pPr algn="l">
              <a:lnSpc>
                <a:spcPct val="200000"/>
              </a:lnSpc>
            </a:pPr>
            <a:r>
              <a:rPr lang="zh-TW" altLang="en-US" sz="2400" dirty="0">
                <a:solidFill>
                  <a:schemeClr val="tx1"/>
                </a:solidFill>
                <a:effectLst/>
                <a:latin typeface="微軟正黑體" panose="020B0604030504040204" pitchFamily="34" charset="-120"/>
                <a:ea typeface="微軟正黑體" panose="020B0604030504040204" pitchFamily="34" charset="-120"/>
                <a:cs typeface="+mn-ea"/>
                <a:sym typeface="+mn-lt"/>
              </a:rPr>
              <a:t>互動：需要感受到與他人的連結和歸屬感。</a:t>
            </a:r>
            <a:endParaRPr lang="en-US" altLang="zh-CN" sz="2400" dirty="0">
              <a:solidFill>
                <a:schemeClr val="tx1"/>
              </a:solidFill>
              <a:effectLst/>
              <a:latin typeface="微軟正黑體" panose="020B0604030504040204" pitchFamily="34" charset="-120"/>
              <a:ea typeface="微軟正黑體" panose="020B0604030504040204" pitchFamily="34" charset="-120"/>
              <a:cs typeface="+mn-ea"/>
              <a:sym typeface="+mn-lt"/>
            </a:endParaRPr>
          </a:p>
        </p:txBody>
      </p:sp>
      <p:sp>
        <p:nvSpPr>
          <p:cNvPr id="33" name="矩形 32"/>
          <p:cNvSpPr/>
          <p:nvPr/>
        </p:nvSpPr>
        <p:spPr>
          <a:xfrm>
            <a:off x="2179548" y="5467902"/>
            <a:ext cx="6809036" cy="243902"/>
          </a:xfrm>
          <a:prstGeom prst="rect">
            <a:avLst/>
          </a:prstGeom>
          <a:solidFill>
            <a:srgbClr val="FFFF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p:cNvSpPr/>
          <p:nvPr/>
        </p:nvSpPr>
        <p:spPr>
          <a:xfrm>
            <a:off x="1371723" y="5406434"/>
            <a:ext cx="10389383" cy="646331"/>
          </a:xfrm>
          <a:prstGeom prst="rect">
            <a:avLst/>
          </a:prstGeom>
        </p:spPr>
        <p:txBody>
          <a:bodyPr wrap="none">
            <a:spAutoFit/>
          </a:bodyPr>
          <a:lstStyle/>
          <a:p>
            <a:r>
              <a:rPr kumimoji="1" lang="zh-TW" altLang="en-US" sz="2800" b="1" dirty="0">
                <a:solidFill>
                  <a:schemeClr val="tx1">
                    <a:lumMod val="75000"/>
                    <a:lumOff val="25000"/>
                  </a:schemeClr>
                </a:solidFill>
                <a:cs typeface="+mn-ea"/>
                <a:sym typeface="+mn-lt"/>
              </a:rPr>
              <a:t>自我決定論強調</a:t>
            </a:r>
            <a:r>
              <a:rPr kumimoji="1" lang="zh-TW" altLang="en-US" sz="3600" b="1" dirty="0">
                <a:solidFill>
                  <a:schemeClr val="tx1">
                    <a:lumMod val="75000"/>
                    <a:lumOff val="25000"/>
                  </a:schemeClr>
                </a:solidFill>
                <a:cs typeface="+mn-ea"/>
                <a:sym typeface="+mn-lt"/>
              </a:rPr>
              <a:t>動機</a:t>
            </a:r>
            <a:r>
              <a:rPr kumimoji="1" lang="zh-TW" altLang="en-US" sz="2800" b="1" dirty="0">
                <a:solidFill>
                  <a:schemeClr val="tx1">
                    <a:lumMod val="75000"/>
                    <a:lumOff val="25000"/>
                  </a:schemeClr>
                </a:solidFill>
                <a:cs typeface="+mn-ea"/>
                <a:sym typeface="+mn-lt"/>
              </a:rPr>
              <a:t>會影響到個人的決策與行動 </a:t>
            </a:r>
            <a:r>
              <a:rPr kumimoji="1" lang="en-US" altLang="zh-TW" sz="2400" b="1" dirty="0">
                <a:solidFill>
                  <a:schemeClr val="tx1">
                    <a:lumMod val="75000"/>
                    <a:lumOff val="25000"/>
                  </a:schemeClr>
                </a:solidFill>
                <a:cs typeface="+mn-ea"/>
                <a:sym typeface="+mn-lt"/>
              </a:rPr>
              <a:t>(</a:t>
            </a:r>
            <a:r>
              <a:rPr kumimoji="1" lang="zh-TW" altLang="en-US" sz="2400" b="1" dirty="0">
                <a:solidFill>
                  <a:schemeClr val="tx1">
                    <a:lumMod val="75000"/>
                    <a:lumOff val="25000"/>
                  </a:schemeClr>
                </a:solidFill>
                <a:cs typeface="+mn-ea"/>
                <a:sym typeface="+mn-lt"/>
              </a:rPr>
              <a:t>特別是</a:t>
            </a:r>
            <a:r>
              <a:rPr kumimoji="1" lang="zh-TW" altLang="en-US" sz="2400" b="1" u="sng" dirty="0">
                <a:solidFill>
                  <a:schemeClr val="tx1">
                    <a:lumMod val="75000"/>
                    <a:lumOff val="25000"/>
                  </a:schemeClr>
                </a:solidFill>
                <a:cs typeface="+mn-ea"/>
                <a:sym typeface="+mn-lt"/>
              </a:rPr>
              <a:t>內在動機</a:t>
            </a:r>
            <a:r>
              <a:rPr kumimoji="1" lang="en-US" altLang="zh-TW" sz="2400" b="1" dirty="0">
                <a:solidFill>
                  <a:schemeClr val="tx1">
                    <a:lumMod val="75000"/>
                    <a:lumOff val="25000"/>
                  </a:schemeClr>
                </a:solidFill>
                <a:cs typeface="+mn-ea"/>
                <a:sym typeface="+mn-lt"/>
              </a:rPr>
              <a:t>)</a:t>
            </a:r>
          </a:p>
        </p:txBody>
      </p:sp>
      <p:sp>
        <p:nvSpPr>
          <p:cNvPr id="48" name="弧形向右箭號 47"/>
          <p:cNvSpPr/>
          <p:nvPr/>
        </p:nvSpPr>
        <p:spPr>
          <a:xfrm>
            <a:off x="631297" y="5589853"/>
            <a:ext cx="533933" cy="799429"/>
          </a:xfrm>
          <a:prstGeom prst="curvedRightArrow">
            <a:avLst/>
          </a:prstGeom>
          <a:solidFill>
            <a:srgbClr val="A6E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9" name="矩形 48"/>
          <p:cNvSpPr/>
          <p:nvPr/>
        </p:nvSpPr>
        <p:spPr>
          <a:xfrm>
            <a:off x="1371723" y="6076289"/>
            <a:ext cx="8802410" cy="523220"/>
          </a:xfrm>
          <a:prstGeom prst="rect">
            <a:avLst/>
          </a:prstGeom>
        </p:spPr>
        <p:txBody>
          <a:bodyPr wrap="none">
            <a:spAutoFit/>
          </a:bodyPr>
          <a:lstStyle/>
          <a:p>
            <a:r>
              <a:rPr kumimoji="1" lang="zh-TW" altLang="en-US" sz="2800" b="1" dirty="0">
                <a:solidFill>
                  <a:srgbClr val="C00000"/>
                </a:solidFill>
                <a:cs typeface="+mn-ea"/>
                <a:sym typeface="+mn-lt"/>
              </a:rPr>
              <a:t>引起學生關心健康促進議題動機，並刺激學生倡議表達</a:t>
            </a:r>
            <a:endParaRPr kumimoji="1" lang="en-US" altLang="zh-TW" sz="2800" b="1" dirty="0">
              <a:solidFill>
                <a:srgbClr val="C00000"/>
              </a:solidFill>
              <a:cs typeface="+mn-ea"/>
              <a:sym typeface="+mn-lt"/>
            </a:endParaRPr>
          </a:p>
        </p:txBody>
      </p:sp>
      <p:sp>
        <p:nvSpPr>
          <p:cNvPr id="50" name="文字方塊 49">
            <a:extLst>
              <a:ext uri="{FF2B5EF4-FFF2-40B4-BE49-F238E27FC236}">
                <a16:creationId xmlns:a16="http://schemas.microsoft.com/office/drawing/2014/main" id="{0A703786-38AD-0068-D57A-F8917710DDE6}"/>
              </a:ext>
            </a:extLst>
          </p:cNvPr>
          <p:cNvSpPr txBox="1"/>
          <p:nvPr/>
        </p:nvSpPr>
        <p:spPr>
          <a:xfrm>
            <a:off x="2044557" y="115091"/>
            <a:ext cx="8729438" cy="1200329"/>
          </a:xfrm>
          <a:prstGeom prst="rect">
            <a:avLst/>
          </a:prstGeom>
          <a:noFill/>
          <a:ln>
            <a:noFill/>
          </a:ln>
        </p:spPr>
        <p:txBody>
          <a:bodyPr wrap="square" lIns="91440" tIns="45720" rIns="91440" bIns="45720" anchor="ctr" anchorCtr="0">
            <a:spAutoFit/>
          </a:bodyPr>
          <a:lstStyle/>
          <a:p>
            <a:pPr algn="ctr">
              <a:buSzPct val="25000"/>
            </a:pPr>
            <a:r>
              <a:rPr lang="zh-TW" altLang="en-US" sz="3600" b="1" dirty="0">
                <a:solidFill>
                  <a:schemeClr val="accent1">
                    <a:lumMod val="50000"/>
                  </a:schemeClr>
                </a:solidFill>
                <a:cs typeface="+mn-ea"/>
                <a:sym typeface="+mn-lt"/>
              </a:rPr>
              <a:t>學生健康行為的 </a:t>
            </a:r>
            <a:r>
              <a:rPr lang="en-US" altLang="zh-TW" sz="3600" b="1" dirty="0">
                <a:solidFill>
                  <a:schemeClr val="accent1">
                    <a:lumMod val="50000"/>
                  </a:schemeClr>
                </a:solidFill>
                <a:cs typeface="+mn-ea"/>
                <a:sym typeface="+mn-lt"/>
              </a:rPr>
              <a:t>“</a:t>
            </a:r>
            <a:r>
              <a:rPr lang="zh-TW" altLang="en-US" sz="3600" b="1" dirty="0">
                <a:solidFill>
                  <a:schemeClr val="accent1">
                    <a:lumMod val="50000"/>
                  </a:schemeClr>
                </a:solidFill>
                <a:cs typeface="+mn-ea"/>
                <a:sym typeface="+mn-lt"/>
              </a:rPr>
              <a:t>自我決定程度</a:t>
            </a:r>
            <a:r>
              <a:rPr lang="en-US" altLang="zh-TW" sz="3600" b="1" dirty="0">
                <a:solidFill>
                  <a:schemeClr val="accent1">
                    <a:lumMod val="50000"/>
                  </a:schemeClr>
                </a:solidFill>
                <a:cs typeface="+mn-ea"/>
                <a:sym typeface="+mn-lt"/>
              </a:rPr>
              <a:t>”</a:t>
            </a:r>
            <a:r>
              <a:rPr lang="zh-TW" altLang="en-US" sz="3600" b="1" dirty="0">
                <a:solidFill>
                  <a:schemeClr val="accent1">
                    <a:lumMod val="50000"/>
                  </a:schemeClr>
                </a:solidFill>
                <a:cs typeface="+mn-ea"/>
                <a:sym typeface="+mn-lt"/>
              </a:rPr>
              <a:t> </a:t>
            </a:r>
            <a:endParaRPr lang="en-US" altLang="zh-TW" sz="3600" b="1" dirty="0">
              <a:solidFill>
                <a:schemeClr val="accent1">
                  <a:lumMod val="50000"/>
                </a:schemeClr>
              </a:solidFill>
              <a:cs typeface="+mn-ea"/>
              <a:sym typeface="+mn-lt"/>
            </a:endParaRPr>
          </a:p>
          <a:p>
            <a:pPr algn="ctr">
              <a:buSzPct val="25000"/>
            </a:pPr>
            <a:r>
              <a:rPr lang="zh-TW" altLang="en-US" sz="3600" b="1" dirty="0">
                <a:solidFill>
                  <a:schemeClr val="accent1">
                    <a:lumMod val="50000"/>
                  </a:schemeClr>
                </a:solidFill>
                <a:cs typeface="+mn-ea"/>
                <a:sym typeface="+mn-lt"/>
              </a:rPr>
              <a:t>決定他的健康行為有多 </a:t>
            </a:r>
            <a:r>
              <a:rPr lang="en-US" altLang="zh-TW" sz="3600" b="1" dirty="0">
                <a:solidFill>
                  <a:schemeClr val="accent1">
                    <a:lumMod val="50000"/>
                  </a:schemeClr>
                </a:solidFill>
                <a:cs typeface="+mn-ea"/>
                <a:sym typeface="+mn-lt"/>
              </a:rPr>
              <a:t>“</a:t>
            </a:r>
            <a:r>
              <a:rPr lang="zh-TW" altLang="en-US" sz="3600" b="1" dirty="0">
                <a:solidFill>
                  <a:schemeClr val="accent1">
                    <a:lumMod val="50000"/>
                  </a:schemeClr>
                </a:solidFill>
                <a:cs typeface="+mn-ea"/>
                <a:sym typeface="+mn-lt"/>
              </a:rPr>
              <a:t>永續</a:t>
            </a:r>
            <a:r>
              <a:rPr lang="en-US" altLang="zh-TW" sz="3600" b="1" dirty="0">
                <a:solidFill>
                  <a:schemeClr val="accent1">
                    <a:lumMod val="50000"/>
                  </a:schemeClr>
                </a:solidFill>
                <a:cs typeface="+mn-ea"/>
                <a:sym typeface="+mn-lt"/>
              </a:rPr>
              <a:t>”</a:t>
            </a:r>
            <a:endParaRPr lang="en-US" altLang="zh-CN" sz="3600" b="1" dirty="0">
              <a:solidFill>
                <a:schemeClr val="accent1">
                  <a:lumMod val="50000"/>
                </a:schemeClr>
              </a:solidFill>
              <a:cs typeface="+mn-ea"/>
              <a:sym typeface="+mn-lt"/>
            </a:endParaRPr>
          </a:p>
        </p:txBody>
      </p:sp>
      <p:sp>
        <p:nvSpPr>
          <p:cNvPr id="2" name="文字方塊 1">
            <a:extLst>
              <a:ext uri="{FF2B5EF4-FFF2-40B4-BE49-F238E27FC236}">
                <a16:creationId xmlns:a16="http://schemas.microsoft.com/office/drawing/2014/main" id="{AD05BCC4-8101-46B2-AB73-28B86B66D226}"/>
              </a:ext>
            </a:extLst>
          </p:cNvPr>
          <p:cNvSpPr txBox="1"/>
          <p:nvPr/>
        </p:nvSpPr>
        <p:spPr>
          <a:xfrm>
            <a:off x="5531036" y="1857975"/>
            <a:ext cx="5050952" cy="728533"/>
          </a:xfrm>
          <a:prstGeom prst="rect">
            <a:avLst/>
          </a:prstGeom>
          <a:noFill/>
        </p:spPr>
        <p:txBody>
          <a:bodyPr wrap="square" rtlCol="0">
            <a:spAutoFit/>
          </a:bodyPr>
          <a:lstStyle/>
          <a:p>
            <a:pPr>
              <a:lnSpc>
                <a:spcPct val="120000"/>
              </a:lnSpc>
            </a:pPr>
            <a:r>
              <a:rPr lang="zh-TW" altLang="en-US" dirty="0"/>
              <a:t>一個人行為的 </a:t>
            </a:r>
            <a:r>
              <a:rPr lang="en-US" altLang="zh-TW" dirty="0"/>
              <a:t>“</a:t>
            </a:r>
            <a:r>
              <a:rPr lang="zh-TW" altLang="en-US" dirty="0"/>
              <a:t>自我決定</a:t>
            </a:r>
            <a:r>
              <a:rPr lang="en-US" altLang="zh-TW" dirty="0"/>
              <a:t>”</a:t>
            </a:r>
            <a:r>
              <a:rPr lang="zh-TW" altLang="en-US" dirty="0"/>
              <a:t> 程度，取決於以下三個面向上的滿足：</a:t>
            </a:r>
          </a:p>
        </p:txBody>
      </p:sp>
      <p:sp>
        <p:nvSpPr>
          <p:cNvPr id="14" name="文字方塊 13">
            <a:extLst>
              <a:ext uri="{FF2B5EF4-FFF2-40B4-BE49-F238E27FC236}">
                <a16:creationId xmlns:a16="http://schemas.microsoft.com/office/drawing/2014/main" id="{7228A3D8-978F-4D40-A988-578B1CD4AFE0}"/>
              </a:ext>
            </a:extLst>
          </p:cNvPr>
          <p:cNvSpPr txBox="1"/>
          <p:nvPr/>
        </p:nvSpPr>
        <p:spPr>
          <a:xfrm>
            <a:off x="9726665" y="6469144"/>
            <a:ext cx="2187224" cy="307777"/>
          </a:xfrm>
          <a:prstGeom prst="rect">
            <a:avLst/>
          </a:prstGeom>
          <a:noFill/>
        </p:spPr>
        <p:txBody>
          <a:bodyPr wrap="square" rtlCol="0">
            <a:spAutoFit/>
          </a:bodyPr>
          <a:lstStyle/>
          <a:p>
            <a:r>
              <a:rPr lang="en-US" altLang="zh-TW" sz="1400" dirty="0"/>
              <a:t>(</a:t>
            </a:r>
            <a:r>
              <a:rPr lang="zh-TW" altLang="en-US" sz="1400" dirty="0"/>
              <a:t>引用計畫主軸</a:t>
            </a:r>
            <a:r>
              <a:rPr lang="en-US" altLang="zh-TW" sz="1400" dirty="0"/>
              <a:t>PPT)</a:t>
            </a:r>
            <a:endParaRPr lang="zh-TW" altLang="en-US" sz="1400" dirty="0"/>
          </a:p>
        </p:txBody>
      </p:sp>
    </p:spTree>
    <p:custDataLst>
      <p:tags r:id="rId1"/>
    </p:custDataLst>
    <p:extLst>
      <p:ext uri="{BB962C8B-B14F-4D97-AF65-F5344CB8AC3E}">
        <p14:creationId xmlns:p14="http://schemas.microsoft.com/office/powerpoint/2010/main" val="38894442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 name="ISLIDE.THEME" val="ce826711-714e-49f9-8a39-176d3d8d3e2b"/>
  <p:tag name="ISLIDE.TEMPLATE" val="c98f8351-6260-4d18-bd7e-48079de0eb79"/>
</p:tagLst>
</file>

<file path=ppt/tags/tag10.xml><?xml version="1.0" encoding="utf-8"?>
<p:tagLst xmlns:a="http://schemas.openxmlformats.org/drawingml/2006/main" xmlns:r="http://schemas.openxmlformats.org/officeDocument/2006/relationships" xmlns:p="http://schemas.openxmlformats.org/presentationml/2006/main">
  <p:tag name="ISLIDE.DIAGRAM" val="#856286;"/>
</p:tagLst>
</file>

<file path=ppt/tags/tag11.xml><?xml version="1.0" encoding="utf-8"?>
<p:tagLst xmlns:a="http://schemas.openxmlformats.org/drawingml/2006/main" xmlns:r="http://schemas.openxmlformats.org/officeDocument/2006/relationships" xmlns:p="http://schemas.openxmlformats.org/presentationml/2006/main">
  <p:tag name="ISLIDE.DIAGRAM" val="#856286;"/>
</p:tagLst>
</file>

<file path=ppt/tags/tag12.xml><?xml version="1.0" encoding="utf-8"?>
<p:tagLst xmlns:a="http://schemas.openxmlformats.org/drawingml/2006/main" xmlns:r="http://schemas.openxmlformats.org/officeDocument/2006/relationships" xmlns:p="http://schemas.openxmlformats.org/presentationml/2006/main">
  <p:tag name="ISLIDE.DIAGRAM" val="#856286;"/>
</p:tagLst>
</file>

<file path=ppt/tags/tag2.xml><?xml version="1.0" encoding="utf-8"?>
<p:tagLst xmlns:a="http://schemas.openxmlformats.org/drawingml/2006/main" xmlns:r="http://schemas.openxmlformats.org/officeDocument/2006/relationships" xmlns:p="http://schemas.openxmlformats.org/presentationml/2006/main">
  <p:tag name="ISLIDE.DIAGRAM" val="#856262;"/>
  <p:tag name="ISLIDE.VECTOR" val="#891883;"/>
</p:tagLst>
</file>

<file path=ppt/tags/tag3.xml><?xml version="1.0" encoding="utf-8"?>
<p:tagLst xmlns:a="http://schemas.openxmlformats.org/drawingml/2006/main" xmlns:r="http://schemas.openxmlformats.org/officeDocument/2006/relationships" xmlns:p="http://schemas.openxmlformats.org/presentationml/2006/main">
  <p:tag name="ISLIDE.DIAGRAM" val="#550138;"/>
  <p:tag name="ISLIDE.VECTOR" val="#891883;#891888;"/>
</p:tagLst>
</file>

<file path=ppt/tags/tag4.xml><?xml version="1.0" encoding="utf-8"?>
<p:tagLst xmlns:a="http://schemas.openxmlformats.org/drawingml/2006/main" xmlns:r="http://schemas.openxmlformats.org/officeDocument/2006/relationships" xmlns:p="http://schemas.openxmlformats.org/presentationml/2006/main">
  <p:tag name="ISLIDE.DIAGRAM" val="#856286;"/>
</p:tagLst>
</file>

<file path=ppt/tags/tag5.xml><?xml version="1.0" encoding="utf-8"?>
<p:tagLst xmlns:a="http://schemas.openxmlformats.org/drawingml/2006/main" xmlns:r="http://schemas.openxmlformats.org/officeDocument/2006/relationships" xmlns:p="http://schemas.openxmlformats.org/presentationml/2006/main">
  <p:tag name="ISLIDE.DIAGRAM" val="#856286;"/>
</p:tagLst>
</file>

<file path=ppt/tags/tag6.xml><?xml version="1.0" encoding="utf-8"?>
<p:tagLst xmlns:a="http://schemas.openxmlformats.org/drawingml/2006/main" xmlns:r="http://schemas.openxmlformats.org/officeDocument/2006/relationships" xmlns:p="http://schemas.openxmlformats.org/presentationml/2006/main">
  <p:tag name="ISLIDE.DIAGRAM" val="#856286;"/>
</p:tagLst>
</file>

<file path=ppt/tags/tag7.xml><?xml version="1.0" encoding="utf-8"?>
<p:tagLst xmlns:a="http://schemas.openxmlformats.org/drawingml/2006/main" xmlns:r="http://schemas.openxmlformats.org/officeDocument/2006/relationships" xmlns:p="http://schemas.openxmlformats.org/presentationml/2006/main">
  <p:tag name="ISLIDE.DIAGRAM" val="#856286;"/>
</p:tagLst>
</file>

<file path=ppt/tags/tag8.xml><?xml version="1.0" encoding="utf-8"?>
<p:tagLst xmlns:a="http://schemas.openxmlformats.org/drawingml/2006/main" xmlns:r="http://schemas.openxmlformats.org/officeDocument/2006/relationships" xmlns:p="http://schemas.openxmlformats.org/presentationml/2006/main">
  <p:tag name="ISLIDE.DIAGRAM" val="#856286;"/>
</p:tagLst>
</file>

<file path=ppt/tags/tag9.xml><?xml version="1.0" encoding="utf-8"?>
<p:tagLst xmlns:a="http://schemas.openxmlformats.org/drawingml/2006/main" xmlns:r="http://schemas.openxmlformats.org/officeDocument/2006/relationships" xmlns:p="http://schemas.openxmlformats.org/presentationml/2006/main">
  <p:tag name="ISLIDE.DIAGRAM" val="#856286;"/>
</p:tagLst>
</file>

<file path=ppt/theme/theme1.xml><?xml version="1.0" encoding="utf-8"?>
<a:theme xmlns:a="http://schemas.openxmlformats.org/drawingml/2006/main" name="Designed by iSlide">
  <a:themeElements>
    <a:clrScheme name="iSlide VI标准">
      <a:dk1>
        <a:srgbClr val="2F2F2F"/>
      </a:dk1>
      <a:lt1>
        <a:srgbClr val="FFFFFF"/>
      </a:lt1>
      <a:dk2>
        <a:srgbClr val="778495"/>
      </a:dk2>
      <a:lt2>
        <a:srgbClr val="F0F0F0"/>
      </a:lt2>
      <a:accent1>
        <a:srgbClr val="01B8C1"/>
      </a:accent1>
      <a:accent2>
        <a:srgbClr val="FD7765"/>
      </a:accent2>
      <a:accent3>
        <a:srgbClr val="FDB03F"/>
      </a:accent3>
      <a:accent4>
        <a:srgbClr val="91E0CD"/>
      </a:accent4>
      <a:accent5>
        <a:srgbClr val="A1A1A1"/>
      </a:accent5>
      <a:accent6>
        <a:srgbClr val="C9C9C9"/>
      </a:accent6>
      <a:hlink>
        <a:srgbClr val="F84D4D"/>
      </a:hlink>
      <a:folHlink>
        <a:srgbClr val="979797"/>
      </a:folHlink>
    </a:clrScheme>
    <a:fontScheme name="o2oatjbd">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Default.potx" id="{1D9758C4-BF53-48D5-9F51-21F468A6C710}" vid="{F0E1EFAF-5478-48F0-8152-DA9350739AFC}"/>
    </a:ext>
  </a:extLst>
</a:theme>
</file>

<file path=ppt/theme/theme2.xml><?xml version="1.0" encoding="utf-8"?>
<a:theme xmlns:a="http://schemas.openxmlformats.org/drawingml/2006/main" name="回顧">
  <a:themeElements>
    <a:clrScheme name="回顧">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顧">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顧">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Slide VI标准">
    <a:dk1>
      <a:srgbClr val="2F2F2F"/>
    </a:dk1>
    <a:lt1>
      <a:srgbClr val="FFFFFF"/>
    </a:lt1>
    <a:dk2>
      <a:srgbClr val="778495"/>
    </a:dk2>
    <a:lt2>
      <a:srgbClr val="F0F0F0"/>
    </a:lt2>
    <a:accent1>
      <a:srgbClr val="01B8C1"/>
    </a:accent1>
    <a:accent2>
      <a:srgbClr val="FD7765"/>
    </a:accent2>
    <a:accent3>
      <a:srgbClr val="FDB03F"/>
    </a:accent3>
    <a:accent4>
      <a:srgbClr val="91E0CD"/>
    </a:accent4>
    <a:accent5>
      <a:srgbClr val="A1A1A1"/>
    </a:accent5>
    <a:accent6>
      <a:srgbClr val="C9C9C9"/>
    </a:accent6>
    <a:hlink>
      <a:srgbClr val="F84D4D"/>
    </a:hlink>
    <a:folHlink>
      <a:srgbClr val="979797"/>
    </a:folHlink>
  </a:clrScheme>
</a:themeOverride>
</file>

<file path=ppt/theme/themeOverride2.xml><?xml version="1.0" encoding="utf-8"?>
<a:themeOverride xmlns:a="http://schemas.openxmlformats.org/drawingml/2006/main">
  <a:clrScheme name="iSlide VI标准">
    <a:dk1>
      <a:srgbClr val="2F2F2F"/>
    </a:dk1>
    <a:lt1>
      <a:srgbClr val="FFFFFF"/>
    </a:lt1>
    <a:dk2>
      <a:srgbClr val="778495"/>
    </a:dk2>
    <a:lt2>
      <a:srgbClr val="F0F0F0"/>
    </a:lt2>
    <a:accent1>
      <a:srgbClr val="01B8C1"/>
    </a:accent1>
    <a:accent2>
      <a:srgbClr val="FD7765"/>
    </a:accent2>
    <a:accent3>
      <a:srgbClr val="FDB03F"/>
    </a:accent3>
    <a:accent4>
      <a:srgbClr val="91E0CD"/>
    </a:accent4>
    <a:accent5>
      <a:srgbClr val="A1A1A1"/>
    </a:accent5>
    <a:accent6>
      <a:srgbClr val="C9C9C9"/>
    </a:accent6>
    <a:hlink>
      <a:srgbClr val="F84D4D"/>
    </a:hlink>
    <a:folHlink>
      <a:srgbClr val="979797"/>
    </a:folHlink>
  </a:clrScheme>
</a:themeOverride>
</file>

<file path=ppt/theme/themeOverride3.xml><?xml version="1.0" encoding="utf-8"?>
<a:themeOverride xmlns:a="http://schemas.openxmlformats.org/drawingml/2006/main">
  <a:clrScheme name="iSlide VI标准">
    <a:dk1>
      <a:srgbClr val="2F2F2F"/>
    </a:dk1>
    <a:lt1>
      <a:srgbClr val="FFFFFF"/>
    </a:lt1>
    <a:dk2>
      <a:srgbClr val="778495"/>
    </a:dk2>
    <a:lt2>
      <a:srgbClr val="F0F0F0"/>
    </a:lt2>
    <a:accent1>
      <a:srgbClr val="01B8C1"/>
    </a:accent1>
    <a:accent2>
      <a:srgbClr val="FD7765"/>
    </a:accent2>
    <a:accent3>
      <a:srgbClr val="FDB03F"/>
    </a:accent3>
    <a:accent4>
      <a:srgbClr val="91E0CD"/>
    </a:accent4>
    <a:accent5>
      <a:srgbClr val="A1A1A1"/>
    </a:accent5>
    <a:accent6>
      <a:srgbClr val="C9C9C9"/>
    </a:accent6>
    <a:hlink>
      <a:srgbClr val="F84D4D"/>
    </a:hlink>
    <a:folHlink>
      <a:srgbClr val="9797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7934b4b-eba6-486d-bfc1-4b8e3fe39092" xsi:nil="true"/>
    <lcf76f155ced4ddcb4097134ff3c332f xmlns="0a5c0dea-e5d7-4228-9256-3793bb42faa5">
      <Terms xmlns="http://schemas.microsoft.com/office/infopath/2007/PartnerControls"/>
    </lcf76f155ced4ddcb4097134ff3c332f>
    <OneNoteFluid_FileOrder xmlns="0a5c0dea-e5d7-4228-9256-3793bb42faa5"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443A8EF62DE444B1FF07917E22EF72" ma:contentTypeVersion="17" ma:contentTypeDescription="Create a new document." ma:contentTypeScope="" ma:versionID="ae809626c8abf568b6a415226af21ced">
  <xsd:schema xmlns:xsd="http://www.w3.org/2001/XMLSchema" xmlns:xs="http://www.w3.org/2001/XMLSchema" xmlns:p="http://schemas.microsoft.com/office/2006/metadata/properties" xmlns:ns1="http://schemas.microsoft.com/sharepoint/v3" xmlns:ns2="0a5c0dea-e5d7-4228-9256-3793bb42faa5" xmlns:ns3="97934b4b-eba6-486d-bfc1-4b8e3fe39092" targetNamespace="http://schemas.microsoft.com/office/2006/metadata/properties" ma:root="true" ma:fieldsID="1ffe3db4c8c97a24da98b2b5f963ec28" ns1:_="" ns2:_="" ns3:_="">
    <xsd:import namespace="http://schemas.microsoft.com/sharepoint/v3"/>
    <xsd:import namespace="0a5c0dea-e5d7-4228-9256-3793bb42faa5"/>
    <xsd:import namespace="97934b4b-eba6-486d-bfc1-4b8e3fe39092"/>
    <xsd:element name="properties">
      <xsd:complexType>
        <xsd:sequence>
          <xsd:element name="documentManagement">
            <xsd:complexType>
              <xsd:all>
                <xsd:element ref="ns2:OneNoteFluid_FileOrder" minOccurs="0"/>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5c0dea-e5d7-4228-9256-3793bb42faa5" elementFormDefault="qualified">
    <xsd:import namespace="http://schemas.microsoft.com/office/2006/documentManagement/types"/>
    <xsd:import namespace="http://schemas.microsoft.com/office/infopath/2007/PartnerControls"/>
    <xsd:element name="OneNoteFluid_FileOrder" ma:index="8" nillable="true" ma:displayName="OneNoteFluid_FileOrder" ma:internalName="OneNoteFluid_FileOrder">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934b4b-eba6-486d-bfc1-4b8e3fe3909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885aa0b-334b-483f-9125-6409c6335a4b}" ma:internalName="TaxCatchAll" ma:showField="CatchAllData" ma:web="97934b4b-eba6-486d-bfc1-4b8e3fe390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13CCB8-6B59-4B27-8DE6-1DB664B33876}">
  <ds:schemaRefs>
    <ds:schemaRef ds:uri="http://schemas.microsoft.com/office/2006/metadata/properties"/>
    <ds:schemaRef ds:uri="http://schemas.microsoft.com/office/infopath/2007/PartnerControls"/>
    <ds:schemaRef ds:uri="97934b4b-eba6-486d-bfc1-4b8e3fe39092"/>
    <ds:schemaRef ds:uri="0a5c0dea-e5d7-4228-9256-3793bb42faa5"/>
    <ds:schemaRef ds:uri="http://schemas.microsoft.com/sharepoint/v3"/>
  </ds:schemaRefs>
</ds:datastoreItem>
</file>

<file path=customXml/itemProps2.xml><?xml version="1.0" encoding="utf-8"?>
<ds:datastoreItem xmlns:ds="http://schemas.openxmlformats.org/officeDocument/2006/customXml" ds:itemID="{05747DA0-06DA-48E5-BA65-95E2F860A6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a5c0dea-e5d7-4228-9256-3793bb42faa5"/>
    <ds:schemaRef ds:uri="97934b4b-eba6-486d-bfc1-4b8e3fe390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86C1D5-F557-4F65-A37D-1A4AAFEC586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iSlide</Template>
  <TotalTime>2734</TotalTime>
  <Words>2240</Words>
  <Application>Microsoft Office PowerPoint</Application>
  <PresentationFormat>寬螢幕</PresentationFormat>
  <Paragraphs>354</Paragraphs>
  <Slides>40</Slides>
  <Notes>11</Notes>
  <HiddenSlides>0</HiddenSlides>
  <MMClips>0</MMClips>
  <ScaleCrop>false</ScaleCrop>
  <HeadingPairs>
    <vt:vector size="6" baseType="variant">
      <vt:variant>
        <vt:lpstr>使用字型</vt:lpstr>
      </vt:variant>
      <vt:variant>
        <vt:i4>8</vt:i4>
      </vt:variant>
      <vt:variant>
        <vt:lpstr>佈景主題</vt:lpstr>
      </vt:variant>
      <vt:variant>
        <vt:i4>2</vt:i4>
      </vt:variant>
      <vt:variant>
        <vt:lpstr>投影片標題</vt:lpstr>
      </vt:variant>
      <vt:variant>
        <vt:i4>40</vt:i4>
      </vt:variant>
    </vt:vector>
  </HeadingPairs>
  <TitlesOfParts>
    <vt:vector size="50" baseType="lpstr">
      <vt:lpstr>DengXian</vt:lpstr>
      <vt:lpstr>微軟正黑體</vt:lpstr>
      <vt:lpstr>新細明體</vt:lpstr>
      <vt:lpstr>標楷體</vt:lpstr>
      <vt:lpstr>Arial</vt:lpstr>
      <vt:lpstr>Calibri</vt:lpstr>
      <vt:lpstr>Calibri Light</vt:lpstr>
      <vt:lpstr>Wingdings</vt:lpstr>
      <vt:lpstr>Designed by iSlide</vt:lpstr>
      <vt:lpstr>回顧</vt:lpstr>
      <vt:lpstr>學生參與倡議賦能 概念說明與示例</vt:lpstr>
      <vt:lpstr>PowerPoint 簡報</vt:lpstr>
      <vt:lpstr>PowerPoint 簡報</vt:lpstr>
      <vt:lpstr>健康的社會決定因子 (Social Determinants of Health</vt:lpstr>
      <vt:lpstr>SDHs 的例子 </vt:lpstr>
      <vt:lpstr>PowerPoint 簡報</vt:lpstr>
      <vt:lpstr>SDH framework, WHO</vt:lpstr>
      <vt:lpstr>PowerPoint 簡報</vt:lpstr>
      <vt:lpstr>自主</vt:lpstr>
      <vt:lpstr>PowerPoint 簡報</vt:lpstr>
      <vt:lpstr>PowerPoint 簡報</vt:lpstr>
      <vt:lpstr>“青少年參與” 之定義</vt:lpstr>
      <vt:lpstr>PowerPoint 簡報</vt:lpstr>
      <vt:lpstr>  </vt:lpstr>
      <vt:lpstr>PowerPoint 簡報</vt:lpstr>
      <vt:lpstr>不同程度的參與模式  (UNCIEF, 2020)</vt:lpstr>
      <vt:lpstr>PowerPoint 簡報</vt:lpstr>
      <vt:lpstr>PowerPoint 簡報</vt:lpstr>
      <vt:lpstr>PowerPoint 簡報</vt:lpstr>
      <vt:lpstr>PowerPoint 簡報</vt:lpstr>
      <vt:lpstr>PowerPoint 簡報</vt:lpstr>
      <vt:lpstr>參與性方法 (Participatory method)</vt:lpstr>
      <vt:lpstr>PowerPoint 簡報</vt:lpstr>
      <vt:lpstr>Health-related CBPR (Community-based Participatory Research，以社區為基礎的參與性研究) represents:  “a collaborative approach to research that equitably involves all partners in the research process and recognizes the unique strengths that each brings… It has the aim of combining knowledge with action and achieving social change to improve health outcomes and eliminate health disparities” </vt:lpstr>
      <vt:lpstr>PowerPoint 簡報</vt:lpstr>
      <vt:lpstr>PowerPoint 簡報</vt:lpstr>
      <vt:lpstr>PowerPoint 簡報</vt:lpstr>
      <vt:lpstr>PowerPoint 簡報</vt:lpstr>
      <vt:lpstr>Our World Through Our Eyes: Adolescents use photovoice to speak their mind on adolescent health, well-being and sexuality in Lima, Peru</vt:lpstr>
      <vt:lpstr>PowerPoint 簡報</vt:lpstr>
      <vt:lpstr>主題與次主題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Manager>iSlide</Manager>
  <Company>iSlide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iSlide</dc:creator>
  <cp:lastModifiedBy>其嘉 鄭</cp:lastModifiedBy>
  <cp:revision>128</cp:revision>
  <cp:lastPrinted>2022-08-25T16:00:00Z</cp:lastPrinted>
  <dcterms:created xsi:type="dcterms:W3CDTF">2022-08-25T16:00:00Z</dcterms:created>
  <dcterms:modified xsi:type="dcterms:W3CDTF">2024-01-19T07:04:00Z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ce826711-714e-49f9-8a39-176d3d8d3e2b</vt:lpwstr>
  </property>
  <property fmtid="{D5CDD505-2E9C-101B-9397-08002B2CF9AE}" pid="3" name="iSlide.TEMPLATE">
    <vt:lpwstr>c98f8351-6260-4d18-bd7e-48079de0eb79</vt:lpwstr>
  </property>
  <property fmtid="{D5CDD505-2E9C-101B-9397-08002B2CF9AE}" pid="4" name="ContentTypeId">
    <vt:lpwstr>0x010100D1443A8EF62DE444B1FF07917E22EF72</vt:lpwstr>
  </property>
</Properties>
</file>