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0" r:id="rId1"/>
    <p:sldMasterId id="2147483904" r:id="rId2"/>
    <p:sldMasterId id="2147484025" r:id="rId3"/>
    <p:sldMasterId id="2147484037" r:id="rId4"/>
    <p:sldMasterId id="2147484049" r:id="rId5"/>
    <p:sldMasterId id="2147484061" r:id="rId6"/>
    <p:sldMasterId id="2147484073" r:id="rId7"/>
    <p:sldMasterId id="2147484085" r:id="rId8"/>
    <p:sldMasterId id="2147484097" r:id="rId9"/>
    <p:sldMasterId id="2147484109" r:id="rId10"/>
    <p:sldMasterId id="2147484121" r:id="rId11"/>
  </p:sldMasterIdLst>
  <p:notesMasterIdLst>
    <p:notesMasterId r:id="rId48"/>
  </p:notesMasterIdLst>
  <p:sldIdLst>
    <p:sldId id="257" r:id="rId12"/>
    <p:sldId id="10649" r:id="rId13"/>
    <p:sldId id="807" r:id="rId14"/>
    <p:sldId id="811" r:id="rId15"/>
    <p:sldId id="370" r:id="rId16"/>
    <p:sldId id="862" r:id="rId17"/>
    <p:sldId id="901" r:id="rId18"/>
    <p:sldId id="903" r:id="rId19"/>
    <p:sldId id="419" r:id="rId20"/>
    <p:sldId id="10664" r:id="rId21"/>
    <p:sldId id="459" r:id="rId22"/>
    <p:sldId id="528" r:id="rId23"/>
    <p:sldId id="439" r:id="rId24"/>
    <p:sldId id="470" r:id="rId25"/>
    <p:sldId id="471" r:id="rId26"/>
    <p:sldId id="904" r:id="rId27"/>
    <p:sldId id="809" r:id="rId28"/>
    <p:sldId id="490" r:id="rId29"/>
    <p:sldId id="905" r:id="rId30"/>
    <p:sldId id="401" r:id="rId31"/>
    <p:sldId id="505" r:id="rId32"/>
    <p:sldId id="705" r:id="rId33"/>
    <p:sldId id="256" r:id="rId34"/>
    <p:sldId id="10665" r:id="rId35"/>
    <p:sldId id="10662" r:id="rId36"/>
    <p:sldId id="275" r:id="rId37"/>
    <p:sldId id="818" r:id="rId38"/>
    <p:sldId id="10648" r:id="rId39"/>
    <p:sldId id="536" r:id="rId40"/>
    <p:sldId id="819" r:id="rId41"/>
    <p:sldId id="10647" r:id="rId42"/>
    <p:sldId id="379" r:id="rId43"/>
    <p:sldId id="820" r:id="rId44"/>
    <p:sldId id="466" r:id="rId45"/>
    <p:sldId id="10663" r:id="rId46"/>
    <p:sldId id="444"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0066FF"/>
    <a:srgbClr val="FFAE85"/>
    <a:srgbClr val="FF6315"/>
    <a:srgbClr val="FFCDCD"/>
    <a:srgbClr val="FF5050"/>
    <a:srgbClr val="463500"/>
    <a:srgbClr val="F58A1F"/>
    <a:srgbClr val="F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2" autoAdjust="0"/>
    <p:restoredTop sz="94660"/>
  </p:normalViewPr>
  <p:slideViewPr>
    <p:cSldViewPr snapToGrid="0">
      <p:cViewPr varScale="1">
        <p:scale>
          <a:sx n="74" d="100"/>
          <a:sy n="74" d="100"/>
        </p:scale>
        <p:origin x="73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12593793873758"/>
          <c:y val="5.083723505430264E-2"/>
          <c:w val="0.84580952412776134"/>
          <c:h val="0.8007075471698113"/>
        </c:manualLayout>
      </c:layout>
      <c:lineChart>
        <c:grouping val="standard"/>
        <c:varyColors val="0"/>
        <c:ser>
          <c:idx val="0"/>
          <c:order val="0"/>
          <c:tx>
            <c:strRef>
              <c:f>工作表1!$B$1</c:f>
              <c:strCache>
                <c:ptCount val="1"/>
                <c:pt idx="0">
                  <c:v>全國</c:v>
                </c:pt>
              </c:strCache>
            </c:strRef>
          </c:tx>
          <c:spPr>
            <a:ln w="28575" cap="rnd">
              <a:solidFill>
                <a:schemeClr val="accent1"/>
              </a:solidFill>
              <a:prstDash val="solid"/>
              <a:round/>
            </a:ln>
            <a:effectLst/>
          </c:spPr>
          <c:marker>
            <c:symbol val="diamond"/>
            <c:size val="5"/>
            <c:spPr>
              <a:solidFill>
                <a:schemeClr val="bg1"/>
              </a:solidFill>
              <a:ln w="63500">
                <a:solidFill>
                  <a:schemeClr val="accent1"/>
                </a:solidFill>
              </a:ln>
              <a:effectLst/>
            </c:spPr>
          </c:marker>
          <c:dLbls>
            <c:dLbl>
              <c:idx val="0"/>
              <c:layout>
                <c:manualLayout>
                  <c:x val="-7.0399491698423994E-2"/>
                  <c:y val="3.65965077380438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4A-4EC3-BADD-060BDB4638AC}"/>
                </c:ext>
              </c:extLst>
            </c:dLbl>
            <c:dLbl>
              <c:idx val="1"/>
              <c:layout>
                <c:manualLayout>
                  <c:x val="4.3576956513801451E-3"/>
                  <c:y val="3.2196331257592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4A-4EC3-BADD-060BDB4638AC}"/>
                </c:ext>
              </c:extLst>
            </c:dLbl>
            <c:dLbl>
              <c:idx val="2"/>
              <c:layout>
                <c:manualLayout>
                  <c:x val="5.8735243786264607E-3"/>
                  <c:y val="3.14130788071802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4A-4EC3-BADD-060BDB4638AC}"/>
                </c:ext>
              </c:extLst>
            </c:dLbl>
            <c:dLbl>
              <c:idx val="3"/>
              <c:layout>
                <c:manualLayout>
                  <c:x val="9.8748866674713606E-3"/>
                  <c:y val="2.2035171785324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13B-48A4-B0CF-7D83D7CF9B36}"/>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工作表1!$A$2:$A$10</c:f>
              <c:strCache>
                <c:ptCount val="9"/>
                <c:pt idx="0">
                  <c:v>103學年度</c:v>
                </c:pt>
                <c:pt idx="1">
                  <c:v>104學年度</c:v>
                </c:pt>
                <c:pt idx="2">
                  <c:v>105學年度</c:v>
                </c:pt>
                <c:pt idx="3">
                  <c:v>106學年度</c:v>
                </c:pt>
                <c:pt idx="4">
                  <c:v>107學年度</c:v>
                </c:pt>
                <c:pt idx="5">
                  <c:v>108學年度</c:v>
                </c:pt>
                <c:pt idx="6">
                  <c:v>109學年度</c:v>
                </c:pt>
                <c:pt idx="7">
                  <c:v>110學年度</c:v>
                </c:pt>
                <c:pt idx="8">
                  <c:v>111學年度</c:v>
                </c:pt>
              </c:strCache>
            </c:strRef>
          </c:cat>
          <c:val>
            <c:numRef>
              <c:f>工作表1!$B$2:$B$10</c:f>
              <c:numCache>
                <c:formatCode>General</c:formatCode>
                <c:ptCount val="9"/>
                <c:pt idx="0">
                  <c:v>0.65580000000000005</c:v>
                </c:pt>
                <c:pt idx="1">
                  <c:v>0.65269999999999995</c:v>
                </c:pt>
                <c:pt idx="2">
                  <c:v>0.63560000000000005</c:v>
                </c:pt>
                <c:pt idx="3">
                  <c:v>0.61070000000000002</c:v>
                </c:pt>
                <c:pt idx="4">
                  <c:v>0.57350000000000001</c:v>
                </c:pt>
                <c:pt idx="5">
                  <c:v>0.54830000000000001</c:v>
                </c:pt>
                <c:pt idx="6">
                  <c:v>0.52959999999999996</c:v>
                </c:pt>
                <c:pt idx="7">
                  <c:v>0.49880000000000002</c:v>
                </c:pt>
                <c:pt idx="8">
                  <c:v>0.46210000000000001</c:v>
                </c:pt>
              </c:numCache>
            </c:numRef>
          </c:val>
          <c:smooth val="0"/>
          <c:extLst>
            <c:ext xmlns:c16="http://schemas.microsoft.com/office/drawing/2014/chart" uri="{C3380CC4-5D6E-409C-BE32-E72D297353CC}">
              <c16:uniqueId val="{00000003-504A-4EC3-BADD-060BDB4638AC}"/>
            </c:ext>
          </c:extLst>
        </c:ser>
        <c:ser>
          <c:idx val="1"/>
          <c:order val="1"/>
          <c:tx>
            <c:strRef>
              <c:f>工作表1!$C$1</c:f>
              <c:strCache>
                <c:ptCount val="1"/>
                <c:pt idx="0">
                  <c:v>一年級</c:v>
                </c:pt>
              </c:strCache>
            </c:strRef>
          </c:tx>
          <c:spPr>
            <a:ln w="31750" cap="rnd">
              <a:solidFill>
                <a:schemeClr val="accent2"/>
              </a:solidFill>
              <a:prstDash val="sysDot"/>
              <a:round/>
            </a:ln>
            <a:effectLst/>
          </c:spPr>
          <c:marker>
            <c:symbol val="triangle"/>
            <c:size val="5"/>
            <c:spPr>
              <a:solidFill>
                <a:schemeClr val="bg1"/>
              </a:solidFill>
              <a:ln w="63500">
                <a:solidFill>
                  <a:schemeClr val="accent2"/>
                </a:solidFill>
              </a:ln>
              <a:effectLst/>
            </c:spPr>
          </c:marker>
          <c:dPt>
            <c:idx val="1"/>
            <c:marker>
              <c:symbol val="triangle"/>
              <c:size val="5"/>
              <c:spPr>
                <a:solidFill>
                  <a:schemeClr val="bg1"/>
                </a:solidFill>
                <a:ln w="63500">
                  <a:solidFill>
                    <a:schemeClr val="accent2"/>
                  </a:solidFill>
                </a:ln>
                <a:effectLst/>
              </c:spPr>
            </c:marker>
            <c:bubble3D val="0"/>
            <c:spPr>
              <a:ln w="31750" cap="rnd">
                <a:solidFill>
                  <a:schemeClr val="accent2"/>
                </a:solidFill>
                <a:prstDash val="sysDot"/>
                <a:round/>
              </a:ln>
              <a:effectLst/>
            </c:spPr>
            <c:extLst>
              <c:ext xmlns:c16="http://schemas.microsoft.com/office/drawing/2014/chart" uri="{C3380CC4-5D6E-409C-BE32-E72D297353CC}">
                <c16:uniqueId val="{00000005-504A-4EC3-BADD-060BDB4638AC}"/>
              </c:ext>
            </c:extLst>
          </c:dPt>
          <c:dPt>
            <c:idx val="2"/>
            <c:marker>
              <c:symbol val="triangle"/>
              <c:size val="5"/>
              <c:spPr>
                <a:solidFill>
                  <a:schemeClr val="bg1"/>
                </a:solidFill>
                <a:ln w="63500">
                  <a:solidFill>
                    <a:schemeClr val="accent2"/>
                  </a:solidFill>
                </a:ln>
                <a:effectLst/>
              </c:spPr>
            </c:marker>
            <c:bubble3D val="0"/>
            <c:spPr>
              <a:ln w="31750" cap="rnd">
                <a:solidFill>
                  <a:schemeClr val="accent2"/>
                </a:solidFill>
                <a:prstDash val="sysDot"/>
                <a:round/>
              </a:ln>
              <a:effectLst/>
            </c:spPr>
            <c:extLst>
              <c:ext xmlns:c16="http://schemas.microsoft.com/office/drawing/2014/chart" uri="{C3380CC4-5D6E-409C-BE32-E72D297353CC}">
                <c16:uniqueId val="{00000007-504A-4EC3-BADD-060BDB4638AC}"/>
              </c:ext>
            </c:extLst>
          </c:dPt>
          <c:dLbls>
            <c:dLbl>
              <c:idx val="0"/>
              <c:layout>
                <c:manualLayout>
                  <c:x val="-8.1336549525899915E-2"/>
                  <c:y val="2.639480982435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04A-4EC3-BADD-060BDB4638AC}"/>
                </c:ext>
              </c:extLst>
            </c:dLbl>
            <c:dLbl>
              <c:idx val="1"/>
              <c:layout>
                <c:manualLayout>
                  <c:x val="3.4114880667726367E-2"/>
                  <c:y val="-3.717970492461895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4A-4EC3-BADD-060BDB4638AC}"/>
                </c:ext>
              </c:extLst>
            </c:dLbl>
            <c:dLbl>
              <c:idx val="2"/>
              <c:layout>
                <c:manualLayout>
                  <c:x val="1.4108159665933021E-2"/>
                  <c:y val="-4.09389735370209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04A-4EC3-BADD-060BDB4638AC}"/>
                </c:ext>
              </c:extLst>
            </c:dLbl>
            <c:dLbl>
              <c:idx val="4"/>
              <c:layout>
                <c:manualLayout>
                  <c:x val="0"/>
                  <c:y val="1.84763668770492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11-4745-86E0-36B0464DD159}"/>
                </c:ext>
              </c:extLst>
            </c:dLbl>
            <c:dLbl>
              <c:idx val="6"/>
              <c:layout>
                <c:manualLayout>
                  <c:x val="-1.4369526646671694E-2"/>
                  <c:y val="4.48711767014052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8A6-4907-9D25-F025AFC83BA9}"/>
                </c:ext>
              </c:extLst>
            </c:dLbl>
            <c:dLbl>
              <c:idx val="8"/>
              <c:layout>
                <c:manualLayout>
                  <c:x val="0"/>
                  <c:y val="2.639480982435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CCC-4EDC-8BB5-472DDFAC8396}"/>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zh-TW"/>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工作表1!$A$2:$A$10</c:f>
              <c:strCache>
                <c:ptCount val="9"/>
                <c:pt idx="0">
                  <c:v>103學年度</c:v>
                </c:pt>
                <c:pt idx="1">
                  <c:v>104學年度</c:v>
                </c:pt>
                <c:pt idx="2">
                  <c:v>105學年度</c:v>
                </c:pt>
                <c:pt idx="3">
                  <c:v>106學年度</c:v>
                </c:pt>
                <c:pt idx="4">
                  <c:v>107學年度</c:v>
                </c:pt>
                <c:pt idx="5">
                  <c:v>108學年度</c:v>
                </c:pt>
                <c:pt idx="6">
                  <c:v>109學年度</c:v>
                </c:pt>
                <c:pt idx="7">
                  <c:v>110學年度</c:v>
                </c:pt>
                <c:pt idx="8">
                  <c:v>111學年度</c:v>
                </c:pt>
              </c:strCache>
            </c:strRef>
          </c:cat>
          <c:val>
            <c:numRef>
              <c:f>工作表1!$C$2:$C$10</c:f>
              <c:numCache>
                <c:formatCode>General</c:formatCode>
                <c:ptCount val="9"/>
                <c:pt idx="0">
                  <c:v>0.68479999999999996</c:v>
                </c:pt>
                <c:pt idx="1">
                  <c:v>0.66390000000000005</c:v>
                </c:pt>
                <c:pt idx="2">
                  <c:v>0.64929999999999999</c:v>
                </c:pt>
                <c:pt idx="3">
                  <c:v>0.63290000000000002</c:v>
                </c:pt>
                <c:pt idx="4">
                  <c:v>0.59630000000000005</c:v>
                </c:pt>
                <c:pt idx="5">
                  <c:v>0.58899999999999997</c:v>
                </c:pt>
                <c:pt idx="6">
                  <c:v>0.56069999999999998</c:v>
                </c:pt>
                <c:pt idx="7">
                  <c:v>0.52429999999999999</c:v>
                </c:pt>
                <c:pt idx="8">
                  <c:v>0.49170000000000003</c:v>
                </c:pt>
              </c:numCache>
            </c:numRef>
          </c:val>
          <c:smooth val="0"/>
          <c:extLst>
            <c:ext xmlns:c16="http://schemas.microsoft.com/office/drawing/2014/chart" uri="{C3380CC4-5D6E-409C-BE32-E72D297353CC}">
              <c16:uniqueId val="{00000009-504A-4EC3-BADD-060BDB4638AC}"/>
            </c:ext>
          </c:extLst>
        </c:ser>
        <c:ser>
          <c:idx val="2"/>
          <c:order val="2"/>
          <c:tx>
            <c:strRef>
              <c:f>工作表1!$D$1</c:f>
              <c:strCache>
                <c:ptCount val="1"/>
                <c:pt idx="0">
                  <c:v>四年級</c:v>
                </c:pt>
              </c:strCache>
            </c:strRef>
          </c:tx>
          <c:spPr>
            <a:ln w="28575" cap="rnd">
              <a:solidFill>
                <a:schemeClr val="accent3"/>
              </a:solidFill>
              <a:prstDash val="sysDash"/>
              <a:round/>
            </a:ln>
            <a:effectLst/>
          </c:spPr>
          <c:marker>
            <c:symbol val="circle"/>
            <c:size val="5"/>
            <c:spPr>
              <a:solidFill>
                <a:schemeClr val="bg1"/>
              </a:solidFill>
              <a:ln w="63500">
                <a:solidFill>
                  <a:schemeClr val="accent3"/>
                </a:solidFill>
              </a:ln>
              <a:effectLst/>
            </c:spPr>
          </c:marker>
          <c:dLbls>
            <c:dLbl>
              <c:idx val="0"/>
              <c:layout>
                <c:manualLayout>
                  <c:x val="-3.8055445708306254E-2"/>
                  <c:y val="-4.4855486814148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04A-4EC3-BADD-060BDB4638AC}"/>
                </c:ext>
              </c:extLst>
            </c:dLbl>
            <c:dLbl>
              <c:idx val="1"/>
              <c:layout>
                <c:manualLayout>
                  <c:x val="-4.3222061076000219E-2"/>
                  <c:y val="-3.38906444260256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04A-4EC3-BADD-060BDB4638AC}"/>
                </c:ext>
              </c:extLst>
            </c:dLbl>
            <c:dLbl>
              <c:idx val="5"/>
              <c:layout>
                <c:manualLayout>
                  <c:x val="1.50161535462104E-3"/>
                  <c:y val="3.94602406874121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11-4745-86E0-36B0464DD159}"/>
                </c:ext>
              </c:extLst>
            </c:dLbl>
            <c:dLbl>
              <c:idx val="6"/>
              <c:layout>
                <c:manualLayout>
                  <c:x val="-3.3656624634648934E-2"/>
                  <c:y val="-4.76426317329627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8A6-4907-9D25-F025AFC83BA9}"/>
                </c:ext>
              </c:extLst>
            </c:dLbl>
            <c:dLbl>
              <c:idx val="7"/>
              <c:layout>
                <c:manualLayout>
                  <c:x val="-1.7943804967682511E-2"/>
                  <c:y val="-3.18057458383491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8A6-4907-9D25-F025AFC83BA9}"/>
                </c:ext>
              </c:extLst>
            </c:dLbl>
            <c:dLbl>
              <c:idx val="8"/>
              <c:layout>
                <c:manualLayout>
                  <c:x val="-7.2801830147166333E-3"/>
                  <c:y val="-7.40374415573186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CCC-4EDC-8BB5-472DDFAC8396}"/>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工作表1!$A$2:$A$10</c:f>
              <c:strCache>
                <c:ptCount val="9"/>
                <c:pt idx="0">
                  <c:v>103學年度</c:v>
                </c:pt>
                <c:pt idx="1">
                  <c:v>104學年度</c:v>
                </c:pt>
                <c:pt idx="2">
                  <c:v>105學年度</c:v>
                </c:pt>
                <c:pt idx="3">
                  <c:v>106學年度</c:v>
                </c:pt>
                <c:pt idx="4">
                  <c:v>107學年度</c:v>
                </c:pt>
                <c:pt idx="5">
                  <c:v>108學年度</c:v>
                </c:pt>
                <c:pt idx="6">
                  <c:v>109學年度</c:v>
                </c:pt>
                <c:pt idx="7">
                  <c:v>110學年度</c:v>
                </c:pt>
                <c:pt idx="8">
                  <c:v>111學年度</c:v>
                </c:pt>
              </c:strCache>
            </c:strRef>
          </c:cat>
          <c:val>
            <c:numRef>
              <c:f>工作表1!$D$2:$D$10</c:f>
              <c:numCache>
                <c:formatCode>General</c:formatCode>
                <c:ptCount val="9"/>
                <c:pt idx="0">
                  <c:v>0.68930000000000002</c:v>
                </c:pt>
                <c:pt idx="1">
                  <c:v>0.68630000000000002</c:v>
                </c:pt>
                <c:pt idx="2">
                  <c:v>0.67700000000000005</c:v>
                </c:pt>
                <c:pt idx="3">
                  <c:v>0.63229999999999997</c:v>
                </c:pt>
                <c:pt idx="4">
                  <c:v>0.59870000000000001</c:v>
                </c:pt>
                <c:pt idx="5">
                  <c:v>0.58160000000000001</c:v>
                </c:pt>
                <c:pt idx="6">
                  <c:v>0.56359999999999999</c:v>
                </c:pt>
                <c:pt idx="7">
                  <c:v>0.53610000000000002</c:v>
                </c:pt>
                <c:pt idx="8">
                  <c:v>0.49340000000000001</c:v>
                </c:pt>
              </c:numCache>
            </c:numRef>
          </c:val>
          <c:smooth val="0"/>
          <c:extLst>
            <c:ext xmlns:c16="http://schemas.microsoft.com/office/drawing/2014/chart" uri="{C3380CC4-5D6E-409C-BE32-E72D297353CC}">
              <c16:uniqueId val="{0000000C-504A-4EC3-BADD-060BDB4638AC}"/>
            </c:ext>
          </c:extLst>
        </c:ser>
        <c:ser>
          <c:idx val="3"/>
          <c:order val="3"/>
          <c:tx>
            <c:strRef>
              <c:f>工作表1!$E$1</c:f>
              <c:strCache>
                <c:ptCount val="1"/>
                <c:pt idx="0">
                  <c:v>七年級</c:v>
                </c:pt>
              </c:strCache>
            </c:strRef>
          </c:tx>
          <c:spPr>
            <a:ln w="31750" cap="rnd">
              <a:solidFill>
                <a:schemeClr val="accent4"/>
              </a:solidFill>
              <a:prstDash val="lgDashDot"/>
              <a:round/>
            </a:ln>
            <a:effectLst/>
          </c:spPr>
          <c:marker>
            <c:symbol val="square"/>
            <c:size val="5"/>
            <c:spPr>
              <a:solidFill>
                <a:schemeClr val="bg1"/>
              </a:solidFill>
              <a:ln w="63500">
                <a:solidFill>
                  <a:schemeClr val="accent4"/>
                </a:solidFill>
              </a:ln>
              <a:effectLst/>
            </c:spPr>
          </c:marker>
          <c:dPt>
            <c:idx val="1"/>
            <c:marker>
              <c:symbol val="square"/>
              <c:size val="5"/>
              <c:spPr>
                <a:solidFill>
                  <a:schemeClr val="bg1"/>
                </a:solidFill>
                <a:ln w="63500">
                  <a:solidFill>
                    <a:schemeClr val="accent4"/>
                  </a:solidFill>
                </a:ln>
                <a:effectLst/>
              </c:spPr>
            </c:marker>
            <c:bubble3D val="0"/>
            <c:spPr>
              <a:ln w="31750" cap="rnd">
                <a:solidFill>
                  <a:schemeClr val="accent4"/>
                </a:solidFill>
                <a:prstDash val="lgDashDot"/>
                <a:round/>
              </a:ln>
              <a:effectLst/>
            </c:spPr>
            <c:extLst>
              <c:ext xmlns:c16="http://schemas.microsoft.com/office/drawing/2014/chart" uri="{C3380CC4-5D6E-409C-BE32-E72D297353CC}">
                <c16:uniqueId val="{0000000E-504A-4EC3-BADD-060BDB4638AC}"/>
              </c:ext>
            </c:extLst>
          </c:dPt>
          <c:dPt>
            <c:idx val="2"/>
            <c:marker>
              <c:symbol val="square"/>
              <c:size val="5"/>
              <c:spPr>
                <a:solidFill>
                  <a:schemeClr val="bg1"/>
                </a:solidFill>
                <a:ln w="63500">
                  <a:solidFill>
                    <a:schemeClr val="accent4"/>
                  </a:solidFill>
                </a:ln>
                <a:effectLst/>
              </c:spPr>
            </c:marker>
            <c:bubble3D val="0"/>
            <c:spPr>
              <a:ln w="31750" cap="rnd">
                <a:solidFill>
                  <a:schemeClr val="accent4"/>
                </a:solidFill>
                <a:prstDash val="lgDashDot"/>
                <a:round/>
              </a:ln>
              <a:effectLst/>
            </c:spPr>
            <c:extLst>
              <c:ext xmlns:c16="http://schemas.microsoft.com/office/drawing/2014/chart" uri="{C3380CC4-5D6E-409C-BE32-E72D297353CC}">
                <c16:uniqueId val="{00000010-504A-4EC3-BADD-060BDB4638AC}"/>
              </c:ext>
            </c:extLst>
          </c:dPt>
          <c:dLbls>
            <c:dLbl>
              <c:idx val="0"/>
              <c:layout>
                <c:manualLayout>
                  <c:x val="-6.2596899619012367E-2"/>
                  <c:y val="2.84083321821613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04A-4EC3-BADD-060BDB4638A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FF"/>
                    </a:solidFill>
                    <a:latin typeface="Times New Roman" panose="02020603050405020304" pitchFamily="18" charset="0"/>
                    <a:ea typeface="+mn-ea"/>
                    <a:cs typeface="Times New Roman" panose="02020603050405020304" pitchFamily="18" charset="0"/>
                  </a:defRPr>
                </a:pPr>
                <a:endParaRPr lang="zh-TW"/>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工作表1!$A$2:$A$10</c:f>
              <c:strCache>
                <c:ptCount val="9"/>
                <c:pt idx="0">
                  <c:v>103學年度</c:v>
                </c:pt>
                <c:pt idx="1">
                  <c:v>104學年度</c:v>
                </c:pt>
                <c:pt idx="2">
                  <c:v>105學年度</c:v>
                </c:pt>
                <c:pt idx="3">
                  <c:v>106學年度</c:v>
                </c:pt>
                <c:pt idx="4">
                  <c:v>107學年度</c:v>
                </c:pt>
                <c:pt idx="5">
                  <c:v>108學年度</c:v>
                </c:pt>
                <c:pt idx="6">
                  <c:v>109學年度</c:v>
                </c:pt>
                <c:pt idx="7">
                  <c:v>110學年度</c:v>
                </c:pt>
                <c:pt idx="8">
                  <c:v>111學年度</c:v>
                </c:pt>
              </c:strCache>
            </c:strRef>
          </c:cat>
          <c:val>
            <c:numRef>
              <c:f>工作表1!$E$2:$E$10</c:f>
              <c:numCache>
                <c:formatCode>General</c:formatCode>
                <c:ptCount val="9"/>
                <c:pt idx="0">
                  <c:v>0.60319999999999996</c:v>
                </c:pt>
                <c:pt idx="1">
                  <c:v>0.61399999999999999</c:v>
                </c:pt>
                <c:pt idx="2">
                  <c:v>0.58260000000000001</c:v>
                </c:pt>
                <c:pt idx="3">
                  <c:v>0.57069999999999999</c:v>
                </c:pt>
                <c:pt idx="4">
                  <c:v>0.52529999999999999</c:v>
                </c:pt>
                <c:pt idx="5">
                  <c:v>0.47570000000000001</c:v>
                </c:pt>
                <c:pt idx="6">
                  <c:v>0.4672</c:v>
                </c:pt>
                <c:pt idx="7">
                  <c:v>0.4289</c:v>
                </c:pt>
                <c:pt idx="8">
                  <c:v>0.38900000000000001</c:v>
                </c:pt>
              </c:numCache>
            </c:numRef>
          </c:val>
          <c:smooth val="0"/>
          <c:extLst>
            <c:ext xmlns:c16="http://schemas.microsoft.com/office/drawing/2014/chart" uri="{C3380CC4-5D6E-409C-BE32-E72D297353CC}">
              <c16:uniqueId val="{00000012-504A-4EC3-BADD-060BDB4638AC}"/>
            </c:ext>
          </c:extLst>
        </c:ser>
        <c:dLbls>
          <c:showLegendKey val="0"/>
          <c:showVal val="0"/>
          <c:showCatName val="0"/>
          <c:showSerName val="0"/>
          <c:showPercent val="0"/>
          <c:showBubbleSize val="0"/>
        </c:dLbls>
        <c:marker val="1"/>
        <c:smooth val="0"/>
        <c:axId val="2076517296"/>
        <c:axId val="565839216"/>
      </c:lineChart>
      <c:catAx>
        <c:axId val="20765172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crossAx val="565839216"/>
        <c:crossesAt val="0"/>
        <c:auto val="1"/>
        <c:lblAlgn val="ctr"/>
        <c:lblOffset val="100"/>
        <c:noMultiLvlLbl val="0"/>
      </c:catAx>
      <c:valAx>
        <c:axId val="565839216"/>
        <c:scaling>
          <c:orientation val="minMax"/>
          <c:max val="0.75000000000000011"/>
          <c:min val="0.30000000000000004"/>
        </c:scaling>
        <c:delete val="0"/>
        <c:axPos val="l"/>
        <c:majorGridlines>
          <c:spPr>
            <a:ln w="9525" cap="flat" cmpd="sng" algn="ctr">
              <a:noFill/>
              <a:round/>
            </a:ln>
            <a:effectLst/>
          </c:spPr>
        </c:majorGridlines>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zh-TW"/>
          </a:p>
        </c:txPr>
        <c:crossAx val="2076517296"/>
        <c:crosses val="autoZero"/>
        <c:crossBetween val="between"/>
        <c:maj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12593793873758"/>
          <c:y val="9.8347947361410046E-2"/>
          <c:w val="0.83438412912821003"/>
          <c:h val="0.7531969529224456"/>
        </c:manualLayout>
      </c:layout>
      <c:lineChart>
        <c:grouping val="standard"/>
        <c:varyColors val="0"/>
        <c:ser>
          <c:idx val="0"/>
          <c:order val="0"/>
          <c:tx>
            <c:strRef>
              <c:f>工作表1!$B$1</c:f>
              <c:strCache>
                <c:ptCount val="1"/>
                <c:pt idx="0">
                  <c:v>全國</c:v>
                </c:pt>
              </c:strCache>
            </c:strRef>
          </c:tx>
          <c:spPr>
            <a:ln w="28575" cap="rnd">
              <a:solidFill>
                <a:schemeClr val="accent1"/>
              </a:solidFill>
              <a:prstDash val="solid"/>
              <a:round/>
            </a:ln>
            <a:effectLst/>
          </c:spPr>
          <c:marker>
            <c:symbol val="diamond"/>
            <c:size val="5"/>
            <c:spPr>
              <a:solidFill>
                <a:schemeClr val="bg1"/>
              </a:solidFill>
              <a:ln w="63500">
                <a:solidFill>
                  <a:schemeClr val="accent1"/>
                </a:solidFill>
              </a:ln>
              <a:effectLst/>
            </c:spPr>
          </c:marker>
          <c:dLbls>
            <c:dLbl>
              <c:idx val="2"/>
              <c:layout>
                <c:manualLayout>
                  <c:x val="-1.0824923038139318E-2"/>
                  <c:y val="4.1180485013927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4A-4EC3-BADD-060BDB4638AC}"/>
                </c:ext>
              </c:extLst>
            </c:dLbl>
            <c:dLbl>
              <c:idx val="4"/>
              <c:layout>
                <c:manualLayout>
                  <c:x val="-5.629571557405174E-2"/>
                  <c:y val="3.34831980954366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7CE-4966-94D1-CB0E1038772C}"/>
                </c:ext>
              </c:extLst>
            </c:dLbl>
            <c:dLbl>
              <c:idx val="7"/>
              <c:layout>
                <c:manualLayout>
                  <c:x val="-2.4157314124662061E-3"/>
                  <c:y val="-6.14500072326213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9C9-4A67-AF19-3B04C49CE746}"/>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工作表1!$A$2:$A$9</c:f>
              <c:strCache>
                <c:ptCount val="8"/>
                <c:pt idx="0">
                  <c:v>104學年度</c:v>
                </c:pt>
                <c:pt idx="1">
                  <c:v>105學年度</c:v>
                </c:pt>
                <c:pt idx="2">
                  <c:v>106學年度</c:v>
                </c:pt>
                <c:pt idx="3">
                  <c:v>107學年度</c:v>
                </c:pt>
                <c:pt idx="4">
                  <c:v>108學年度</c:v>
                </c:pt>
                <c:pt idx="5">
                  <c:v>109學年度</c:v>
                </c:pt>
                <c:pt idx="6">
                  <c:v>110學年度</c:v>
                </c:pt>
                <c:pt idx="7">
                  <c:v>111學年度</c:v>
                </c:pt>
              </c:strCache>
            </c:strRef>
          </c:cat>
          <c:val>
            <c:numRef>
              <c:f>工作表1!$B$2:$B$9</c:f>
              <c:numCache>
                <c:formatCode>0.00%</c:formatCode>
                <c:ptCount val="8"/>
                <c:pt idx="0">
                  <c:v>0.16839999999999999</c:v>
                </c:pt>
                <c:pt idx="1">
                  <c:v>0.15040000000000001</c:v>
                </c:pt>
                <c:pt idx="2">
                  <c:v>0.15659999999999999</c:v>
                </c:pt>
                <c:pt idx="3">
                  <c:v>0.1283</c:v>
                </c:pt>
                <c:pt idx="4">
                  <c:v>0.1147</c:v>
                </c:pt>
                <c:pt idx="5">
                  <c:v>0.1124</c:v>
                </c:pt>
                <c:pt idx="6">
                  <c:v>9.6600000000000005E-2</c:v>
                </c:pt>
                <c:pt idx="7">
                  <c:v>7.6899999999999996E-2</c:v>
                </c:pt>
              </c:numCache>
            </c:numRef>
          </c:val>
          <c:smooth val="0"/>
          <c:extLst>
            <c:ext xmlns:c16="http://schemas.microsoft.com/office/drawing/2014/chart" uri="{C3380CC4-5D6E-409C-BE32-E72D297353CC}">
              <c16:uniqueId val="{00000003-504A-4EC3-BADD-060BDB4638AC}"/>
            </c:ext>
          </c:extLst>
        </c:ser>
        <c:ser>
          <c:idx val="1"/>
          <c:order val="1"/>
          <c:tx>
            <c:strRef>
              <c:f>工作表1!$C$1</c:f>
              <c:strCache>
                <c:ptCount val="1"/>
                <c:pt idx="0">
                  <c:v>一年級</c:v>
                </c:pt>
              </c:strCache>
            </c:strRef>
          </c:tx>
          <c:spPr>
            <a:ln w="31750" cap="rnd">
              <a:solidFill>
                <a:schemeClr val="accent2"/>
              </a:solidFill>
              <a:prstDash val="sysDot"/>
              <a:round/>
            </a:ln>
            <a:effectLst/>
          </c:spPr>
          <c:marker>
            <c:symbol val="triangle"/>
            <c:size val="5"/>
            <c:spPr>
              <a:solidFill>
                <a:schemeClr val="bg1"/>
              </a:solidFill>
              <a:ln w="63500">
                <a:solidFill>
                  <a:schemeClr val="accent2"/>
                </a:solidFill>
              </a:ln>
              <a:effectLst/>
            </c:spPr>
          </c:marker>
          <c:dPt>
            <c:idx val="1"/>
            <c:marker>
              <c:symbol val="triangle"/>
              <c:size val="5"/>
              <c:spPr>
                <a:solidFill>
                  <a:schemeClr val="bg1"/>
                </a:solidFill>
                <a:ln w="63500">
                  <a:solidFill>
                    <a:schemeClr val="accent2"/>
                  </a:solidFill>
                </a:ln>
                <a:effectLst/>
              </c:spPr>
            </c:marker>
            <c:bubble3D val="0"/>
            <c:spPr>
              <a:ln w="31750" cap="rnd">
                <a:solidFill>
                  <a:schemeClr val="accent2"/>
                </a:solidFill>
                <a:prstDash val="sysDot"/>
                <a:round/>
              </a:ln>
              <a:effectLst/>
            </c:spPr>
            <c:extLst>
              <c:ext xmlns:c16="http://schemas.microsoft.com/office/drawing/2014/chart" uri="{C3380CC4-5D6E-409C-BE32-E72D297353CC}">
                <c16:uniqueId val="{00000005-504A-4EC3-BADD-060BDB4638AC}"/>
              </c:ext>
            </c:extLst>
          </c:dPt>
          <c:dPt>
            <c:idx val="2"/>
            <c:marker>
              <c:symbol val="triangle"/>
              <c:size val="5"/>
              <c:spPr>
                <a:solidFill>
                  <a:schemeClr val="bg1"/>
                </a:solidFill>
                <a:ln w="63500">
                  <a:solidFill>
                    <a:schemeClr val="accent2"/>
                  </a:solidFill>
                </a:ln>
                <a:effectLst/>
              </c:spPr>
            </c:marker>
            <c:bubble3D val="0"/>
            <c:spPr>
              <a:ln w="31750" cap="rnd">
                <a:solidFill>
                  <a:schemeClr val="accent2"/>
                </a:solidFill>
                <a:prstDash val="sysDot"/>
                <a:round/>
              </a:ln>
              <a:effectLst/>
            </c:spPr>
            <c:extLst>
              <c:ext xmlns:c16="http://schemas.microsoft.com/office/drawing/2014/chart" uri="{C3380CC4-5D6E-409C-BE32-E72D297353CC}">
                <c16:uniqueId val="{00000007-504A-4EC3-BADD-060BDB4638AC}"/>
              </c:ext>
            </c:extLst>
          </c:dPt>
          <c:dLbls>
            <c:dLbl>
              <c:idx val="2"/>
              <c:layout>
                <c:manualLayout>
                  <c:x val="-8.3449759805316187E-2"/>
                  <c:y val="-4.37462473200915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04A-4EC3-BADD-060BDB4638AC}"/>
                </c:ext>
              </c:extLst>
            </c:dLbl>
            <c:dLbl>
              <c:idx val="3"/>
              <c:layout>
                <c:manualLayout>
                  <c:x val="3.1221035090226241E-2"/>
                  <c:y val="-2.57859111769454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CE-4966-94D1-CB0E1038772C}"/>
                </c:ext>
              </c:extLst>
            </c:dLbl>
            <c:dLbl>
              <c:idx val="4"/>
              <c:layout>
                <c:manualLayout>
                  <c:x val="2.0518427566642392E-2"/>
                  <c:y val="-2.0654386564618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11-4745-86E0-36B0464DD159}"/>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工作表1!$A$2:$A$9</c:f>
              <c:strCache>
                <c:ptCount val="8"/>
                <c:pt idx="0">
                  <c:v>104學年度</c:v>
                </c:pt>
                <c:pt idx="1">
                  <c:v>105學年度</c:v>
                </c:pt>
                <c:pt idx="2">
                  <c:v>106學年度</c:v>
                </c:pt>
                <c:pt idx="3">
                  <c:v>107學年度</c:v>
                </c:pt>
                <c:pt idx="4">
                  <c:v>108學年度</c:v>
                </c:pt>
                <c:pt idx="5">
                  <c:v>109學年度</c:v>
                </c:pt>
                <c:pt idx="6">
                  <c:v>110學年度</c:v>
                </c:pt>
                <c:pt idx="7">
                  <c:v>111學年度</c:v>
                </c:pt>
              </c:strCache>
            </c:strRef>
          </c:cat>
          <c:val>
            <c:numRef>
              <c:f>工作表1!$C$2:$C$9</c:f>
              <c:numCache>
                <c:formatCode>0.00%</c:formatCode>
                <c:ptCount val="8"/>
                <c:pt idx="0">
                  <c:v>2.2800000000000001E-2</c:v>
                </c:pt>
                <c:pt idx="1">
                  <c:v>2.1600000000000001E-2</c:v>
                </c:pt>
                <c:pt idx="2">
                  <c:v>2.0899999999999998E-2</c:v>
                </c:pt>
                <c:pt idx="3">
                  <c:v>1.6400000000000001E-2</c:v>
                </c:pt>
                <c:pt idx="4">
                  <c:v>1.2999999999999999E-2</c:v>
                </c:pt>
                <c:pt idx="5">
                  <c:v>1.2200000000000001E-2</c:v>
                </c:pt>
                <c:pt idx="6">
                  <c:v>9.7999999999999997E-3</c:v>
                </c:pt>
                <c:pt idx="7">
                  <c:v>7.3000000000000001E-3</c:v>
                </c:pt>
              </c:numCache>
            </c:numRef>
          </c:val>
          <c:smooth val="0"/>
          <c:extLst>
            <c:ext xmlns:c16="http://schemas.microsoft.com/office/drawing/2014/chart" uri="{C3380CC4-5D6E-409C-BE32-E72D297353CC}">
              <c16:uniqueId val="{00000009-504A-4EC3-BADD-060BDB4638AC}"/>
            </c:ext>
          </c:extLst>
        </c:ser>
        <c:ser>
          <c:idx val="2"/>
          <c:order val="2"/>
          <c:tx>
            <c:strRef>
              <c:f>工作表1!$D$1</c:f>
              <c:strCache>
                <c:ptCount val="1"/>
                <c:pt idx="0">
                  <c:v>四年級</c:v>
                </c:pt>
              </c:strCache>
            </c:strRef>
          </c:tx>
          <c:spPr>
            <a:ln w="28575" cap="rnd">
              <a:solidFill>
                <a:schemeClr val="accent3"/>
              </a:solidFill>
              <a:prstDash val="sysDash"/>
              <a:round/>
            </a:ln>
            <a:effectLst/>
          </c:spPr>
          <c:marker>
            <c:symbol val="circle"/>
            <c:size val="5"/>
            <c:spPr>
              <a:solidFill>
                <a:schemeClr val="bg1"/>
              </a:solidFill>
              <a:ln w="63500">
                <a:solidFill>
                  <a:schemeClr val="accent3"/>
                </a:solidFill>
              </a:ln>
              <a:effectLst/>
            </c:spPr>
          </c:marker>
          <c:dLbls>
            <c:dLbl>
              <c:idx val="7"/>
              <c:layout>
                <c:manualLayout>
                  <c:x val="-2.4157314124662061E-3"/>
                  <c:y val="2.29635726401653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9C9-4A67-AF19-3B04C49CE746}"/>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FF"/>
                    </a:solidFill>
                    <a:latin typeface="Times New Roman" panose="02020603050405020304" pitchFamily="18" charset="0"/>
                    <a:ea typeface="+mn-ea"/>
                    <a:cs typeface="Times New Roman" panose="02020603050405020304" pitchFamily="18" charset="0"/>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工作表1!$A$2:$A$9</c:f>
              <c:strCache>
                <c:ptCount val="8"/>
                <c:pt idx="0">
                  <c:v>104學年度</c:v>
                </c:pt>
                <c:pt idx="1">
                  <c:v>105學年度</c:v>
                </c:pt>
                <c:pt idx="2">
                  <c:v>106學年度</c:v>
                </c:pt>
                <c:pt idx="3">
                  <c:v>107學年度</c:v>
                </c:pt>
                <c:pt idx="4">
                  <c:v>108學年度</c:v>
                </c:pt>
                <c:pt idx="5">
                  <c:v>109學年度</c:v>
                </c:pt>
                <c:pt idx="6">
                  <c:v>110學年度</c:v>
                </c:pt>
                <c:pt idx="7">
                  <c:v>111學年度</c:v>
                </c:pt>
              </c:strCache>
            </c:strRef>
          </c:cat>
          <c:val>
            <c:numRef>
              <c:f>工作表1!$D$2:$D$9</c:f>
              <c:numCache>
                <c:formatCode>0.00%</c:formatCode>
                <c:ptCount val="8"/>
                <c:pt idx="0">
                  <c:v>0.17510000000000001</c:v>
                </c:pt>
                <c:pt idx="1">
                  <c:v>0.1525</c:v>
                </c:pt>
                <c:pt idx="2">
                  <c:v>0.1565</c:v>
                </c:pt>
                <c:pt idx="3">
                  <c:v>0.13170000000000001</c:v>
                </c:pt>
                <c:pt idx="4">
                  <c:v>0.1183</c:v>
                </c:pt>
                <c:pt idx="5">
                  <c:v>0.10970000000000001</c:v>
                </c:pt>
                <c:pt idx="6">
                  <c:v>9.4600000000000004E-2</c:v>
                </c:pt>
                <c:pt idx="7">
                  <c:v>7.4999999999999997E-2</c:v>
                </c:pt>
              </c:numCache>
            </c:numRef>
          </c:val>
          <c:smooth val="0"/>
          <c:extLst>
            <c:ext xmlns:c16="http://schemas.microsoft.com/office/drawing/2014/chart" uri="{C3380CC4-5D6E-409C-BE32-E72D297353CC}">
              <c16:uniqueId val="{0000000C-504A-4EC3-BADD-060BDB4638AC}"/>
            </c:ext>
          </c:extLst>
        </c:ser>
        <c:ser>
          <c:idx val="3"/>
          <c:order val="3"/>
          <c:tx>
            <c:strRef>
              <c:f>工作表1!$E$1</c:f>
              <c:strCache>
                <c:ptCount val="1"/>
                <c:pt idx="0">
                  <c:v>七年級</c:v>
                </c:pt>
              </c:strCache>
            </c:strRef>
          </c:tx>
          <c:spPr>
            <a:ln w="31750" cap="rnd">
              <a:solidFill>
                <a:schemeClr val="accent4"/>
              </a:solidFill>
              <a:prstDash val="lgDashDot"/>
              <a:round/>
            </a:ln>
            <a:effectLst/>
          </c:spPr>
          <c:marker>
            <c:symbol val="square"/>
            <c:size val="5"/>
            <c:spPr>
              <a:solidFill>
                <a:schemeClr val="bg1"/>
              </a:solidFill>
              <a:ln w="63500">
                <a:solidFill>
                  <a:schemeClr val="accent4"/>
                </a:solidFill>
              </a:ln>
              <a:effectLst/>
            </c:spPr>
          </c:marker>
          <c:dPt>
            <c:idx val="1"/>
            <c:marker>
              <c:symbol val="square"/>
              <c:size val="5"/>
              <c:spPr>
                <a:solidFill>
                  <a:schemeClr val="bg1"/>
                </a:solidFill>
                <a:ln w="63500">
                  <a:solidFill>
                    <a:schemeClr val="accent4"/>
                  </a:solidFill>
                </a:ln>
                <a:effectLst/>
              </c:spPr>
            </c:marker>
            <c:bubble3D val="0"/>
            <c:spPr>
              <a:ln w="31750" cap="rnd">
                <a:solidFill>
                  <a:schemeClr val="accent4"/>
                </a:solidFill>
                <a:prstDash val="lgDashDot"/>
                <a:round/>
              </a:ln>
              <a:effectLst/>
            </c:spPr>
            <c:extLst>
              <c:ext xmlns:c16="http://schemas.microsoft.com/office/drawing/2014/chart" uri="{C3380CC4-5D6E-409C-BE32-E72D297353CC}">
                <c16:uniqueId val="{0000000E-504A-4EC3-BADD-060BDB4638AC}"/>
              </c:ext>
            </c:extLst>
          </c:dPt>
          <c:dPt>
            <c:idx val="2"/>
            <c:marker>
              <c:symbol val="square"/>
              <c:size val="5"/>
              <c:spPr>
                <a:solidFill>
                  <a:schemeClr val="bg1"/>
                </a:solidFill>
                <a:ln w="63500">
                  <a:solidFill>
                    <a:schemeClr val="accent4"/>
                  </a:solidFill>
                </a:ln>
                <a:effectLst/>
              </c:spPr>
            </c:marker>
            <c:bubble3D val="0"/>
            <c:spPr>
              <a:ln w="31750" cap="rnd">
                <a:solidFill>
                  <a:schemeClr val="accent4"/>
                </a:solidFill>
                <a:prstDash val="lgDashDot"/>
                <a:round/>
              </a:ln>
              <a:effectLst/>
            </c:spPr>
            <c:extLst>
              <c:ext xmlns:c16="http://schemas.microsoft.com/office/drawing/2014/chart" uri="{C3380CC4-5D6E-409C-BE32-E72D297353CC}">
                <c16:uniqueId val="{00000010-504A-4EC3-BADD-060BDB4638A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工作表1!$A$2:$A$9</c:f>
              <c:strCache>
                <c:ptCount val="8"/>
                <c:pt idx="0">
                  <c:v>104學年度</c:v>
                </c:pt>
                <c:pt idx="1">
                  <c:v>105學年度</c:v>
                </c:pt>
                <c:pt idx="2">
                  <c:v>106學年度</c:v>
                </c:pt>
                <c:pt idx="3">
                  <c:v>107學年度</c:v>
                </c:pt>
                <c:pt idx="4">
                  <c:v>108學年度</c:v>
                </c:pt>
                <c:pt idx="5">
                  <c:v>109學年度</c:v>
                </c:pt>
                <c:pt idx="6">
                  <c:v>110學年度</c:v>
                </c:pt>
                <c:pt idx="7">
                  <c:v>111學年度</c:v>
                </c:pt>
              </c:strCache>
            </c:strRef>
          </c:cat>
          <c:val>
            <c:numRef>
              <c:f>工作表1!$E$2:$E$9</c:f>
              <c:numCache>
                <c:formatCode>0.00%</c:formatCode>
                <c:ptCount val="8"/>
                <c:pt idx="0">
                  <c:v>0.28410000000000002</c:v>
                </c:pt>
                <c:pt idx="1">
                  <c:v>0.25380000000000003</c:v>
                </c:pt>
                <c:pt idx="2">
                  <c:v>0.27500000000000002</c:v>
                </c:pt>
                <c:pt idx="3">
                  <c:v>0.24429999999999999</c:v>
                </c:pt>
                <c:pt idx="4">
                  <c:v>0.2198</c:v>
                </c:pt>
                <c:pt idx="5">
                  <c:v>0.2152</c:v>
                </c:pt>
                <c:pt idx="6">
                  <c:v>0.19409999999999999</c:v>
                </c:pt>
                <c:pt idx="7">
                  <c:v>0.16189999999999999</c:v>
                </c:pt>
              </c:numCache>
            </c:numRef>
          </c:val>
          <c:smooth val="0"/>
          <c:extLst>
            <c:ext xmlns:c16="http://schemas.microsoft.com/office/drawing/2014/chart" uri="{C3380CC4-5D6E-409C-BE32-E72D297353CC}">
              <c16:uniqueId val="{00000012-504A-4EC3-BADD-060BDB4638AC}"/>
            </c:ext>
          </c:extLst>
        </c:ser>
        <c:dLbls>
          <c:showLegendKey val="0"/>
          <c:showVal val="0"/>
          <c:showCatName val="0"/>
          <c:showSerName val="0"/>
          <c:showPercent val="0"/>
          <c:showBubbleSize val="0"/>
        </c:dLbls>
        <c:marker val="1"/>
        <c:smooth val="0"/>
        <c:axId val="565863696"/>
        <c:axId val="565834864"/>
      </c:lineChart>
      <c:catAx>
        <c:axId val="5658636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crossAx val="565834864"/>
        <c:crossesAt val="0"/>
        <c:auto val="1"/>
        <c:lblAlgn val="ctr"/>
        <c:lblOffset val="100"/>
        <c:noMultiLvlLbl val="0"/>
      </c:catAx>
      <c:valAx>
        <c:axId val="565834864"/>
        <c:scaling>
          <c:orientation val="minMax"/>
          <c:max val="0.4"/>
          <c:min val="0"/>
        </c:scaling>
        <c:delete val="0"/>
        <c:axPos val="l"/>
        <c:majorGridlines>
          <c:spPr>
            <a:ln w="9525" cap="flat" cmpd="sng" algn="ctr">
              <a:noFill/>
              <a:round/>
            </a:ln>
            <a:effectLst/>
          </c:spPr>
        </c:majorGridlines>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zh-TW"/>
          </a:p>
        </c:txPr>
        <c:crossAx val="565863696"/>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12593793873758"/>
          <c:y val="9.8347947361410046E-2"/>
          <c:w val="0.83438412912821003"/>
          <c:h val="0.7531969529224456"/>
        </c:manualLayout>
      </c:layout>
      <c:lineChart>
        <c:grouping val="standard"/>
        <c:varyColors val="0"/>
        <c:ser>
          <c:idx val="0"/>
          <c:order val="0"/>
          <c:tx>
            <c:strRef>
              <c:f>工作表1!$B$1</c:f>
              <c:strCache>
                <c:ptCount val="1"/>
                <c:pt idx="0">
                  <c:v>全國</c:v>
                </c:pt>
              </c:strCache>
            </c:strRef>
          </c:tx>
          <c:spPr>
            <a:ln w="28575" cap="rnd">
              <a:solidFill>
                <a:schemeClr val="accent1"/>
              </a:solidFill>
              <a:prstDash val="solid"/>
              <a:round/>
            </a:ln>
            <a:effectLst/>
          </c:spPr>
          <c:marker>
            <c:symbol val="diamond"/>
            <c:size val="5"/>
            <c:spPr>
              <a:solidFill>
                <a:schemeClr val="bg1"/>
              </a:solidFill>
              <a:ln w="63500">
                <a:solidFill>
                  <a:schemeClr val="accent1"/>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工作表1!$A$2:$A$9</c:f>
              <c:strCache>
                <c:ptCount val="8"/>
                <c:pt idx="0">
                  <c:v>104學年度</c:v>
                </c:pt>
                <c:pt idx="1">
                  <c:v>105學年度</c:v>
                </c:pt>
                <c:pt idx="2">
                  <c:v>106學年度</c:v>
                </c:pt>
                <c:pt idx="3">
                  <c:v>107學年度</c:v>
                </c:pt>
                <c:pt idx="4">
                  <c:v>108學年度</c:v>
                </c:pt>
                <c:pt idx="5">
                  <c:v>109學年度</c:v>
                </c:pt>
                <c:pt idx="6">
                  <c:v>110學年度</c:v>
                </c:pt>
                <c:pt idx="7">
                  <c:v>111學年度</c:v>
                </c:pt>
              </c:strCache>
            </c:strRef>
          </c:cat>
          <c:val>
            <c:numRef>
              <c:f>工作表1!$B$2:$B$9</c:f>
              <c:numCache>
                <c:formatCode>0.00%</c:formatCode>
                <c:ptCount val="8"/>
                <c:pt idx="0">
                  <c:v>0.27239999999999998</c:v>
                </c:pt>
                <c:pt idx="1">
                  <c:v>0.2432</c:v>
                </c:pt>
                <c:pt idx="2">
                  <c:v>0.2495</c:v>
                </c:pt>
                <c:pt idx="3">
                  <c:v>0.21529999999999999</c:v>
                </c:pt>
                <c:pt idx="4">
                  <c:v>0.19400000000000001</c:v>
                </c:pt>
                <c:pt idx="5">
                  <c:v>0.18920000000000001</c:v>
                </c:pt>
                <c:pt idx="6">
                  <c:v>0.16339999999999999</c:v>
                </c:pt>
                <c:pt idx="7">
                  <c:v>0.14000000000000001</c:v>
                </c:pt>
              </c:numCache>
            </c:numRef>
          </c:val>
          <c:smooth val="0"/>
          <c:extLst>
            <c:ext xmlns:c16="http://schemas.microsoft.com/office/drawing/2014/chart" uri="{C3380CC4-5D6E-409C-BE32-E72D297353CC}">
              <c16:uniqueId val="{00000003-504A-4EC3-BADD-060BDB4638AC}"/>
            </c:ext>
          </c:extLst>
        </c:ser>
        <c:ser>
          <c:idx val="1"/>
          <c:order val="1"/>
          <c:tx>
            <c:strRef>
              <c:f>工作表1!$C$1</c:f>
              <c:strCache>
                <c:ptCount val="1"/>
                <c:pt idx="0">
                  <c:v>一年級</c:v>
                </c:pt>
              </c:strCache>
            </c:strRef>
          </c:tx>
          <c:spPr>
            <a:ln w="31750" cap="rnd">
              <a:solidFill>
                <a:schemeClr val="accent2"/>
              </a:solidFill>
              <a:prstDash val="sysDot"/>
              <a:round/>
            </a:ln>
            <a:effectLst/>
          </c:spPr>
          <c:marker>
            <c:symbol val="triangle"/>
            <c:size val="5"/>
            <c:spPr>
              <a:solidFill>
                <a:schemeClr val="bg1"/>
              </a:solidFill>
              <a:ln w="63500">
                <a:solidFill>
                  <a:schemeClr val="accent2"/>
                </a:solidFill>
              </a:ln>
              <a:effectLst/>
            </c:spPr>
          </c:marker>
          <c:dPt>
            <c:idx val="1"/>
            <c:marker>
              <c:symbol val="triangle"/>
              <c:size val="5"/>
              <c:spPr>
                <a:solidFill>
                  <a:schemeClr val="bg1"/>
                </a:solidFill>
                <a:ln w="63500">
                  <a:solidFill>
                    <a:schemeClr val="accent2"/>
                  </a:solidFill>
                </a:ln>
                <a:effectLst/>
              </c:spPr>
            </c:marker>
            <c:bubble3D val="0"/>
            <c:spPr>
              <a:ln w="31750" cap="rnd">
                <a:solidFill>
                  <a:schemeClr val="accent2"/>
                </a:solidFill>
                <a:prstDash val="sysDot"/>
                <a:round/>
              </a:ln>
              <a:effectLst/>
            </c:spPr>
            <c:extLst>
              <c:ext xmlns:c16="http://schemas.microsoft.com/office/drawing/2014/chart" uri="{C3380CC4-5D6E-409C-BE32-E72D297353CC}">
                <c16:uniqueId val="{00000005-504A-4EC3-BADD-060BDB4638AC}"/>
              </c:ext>
            </c:extLst>
          </c:dPt>
          <c:dPt>
            <c:idx val="2"/>
            <c:marker>
              <c:symbol val="triangle"/>
              <c:size val="5"/>
              <c:spPr>
                <a:solidFill>
                  <a:schemeClr val="bg1"/>
                </a:solidFill>
                <a:ln w="63500">
                  <a:solidFill>
                    <a:schemeClr val="accent2"/>
                  </a:solidFill>
                </a:ln>
                <a:effectLst/>
              </c:spPr>
            </c:marker>
            <c:bubble3D val="0"/>
            <c:spPr>
              <a:ln w="31750" cap="rnd">
                <a:solidFill>
                  <a:schemeClr val="accent2"/>
                </a:solidFill>
                <a:prstDash val="sysDot"/>
                <a:round/>
              </a:ln>
              <a:effectLst/>
            </c:spPr>
            <c:extLst>
              <c:ext xmlns:c16="http://schemas.microsoft.com/office/drawing/2014/chart" uri="{C3380CC4-5D6E-409C-BE32-E72D297353CC}">
                <c16:uniqueId val="{00000007-504A-4EC3-BADD-060BDB4638A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工作表1!$A$2:$A$9</c:f>
              <c:strCache>
                <c:ptCount val="8"/>
                <c:pt idx="0">
                  <c:v>104學年度</c:v>
                </c:pt>
                <c:pt idx="1">
                  <c:v>105學年度</c:v>
                </c:pt>
                <c:pt idx="2">
                  <c:v>106學年度</c:v>
                </c:pt>
                <c:pt idx="3">
                  <c:v>107學年度</c:v>
                </c:pt>
                <c:pt idx="4">
                  <c:v>108學年度</c:v>
                </c:pt>
                <c:pt idx="5">
                  <c:v>109學年度</c:v>
                </c:pt>
                <c:pt idx="6">
                  <c:v>110學年度</c:v>
                </c:pt>
                <c:pt idx="7">
                  <c:v>111學年度</c:v>
                </c:pt>
              </c:strCache>
            </c:strRef>
          </c:cat>
          <c:val>
            <c:numRef>
              <c:f>工作表1!$C$2:$C$9</c:f>
              <c:numCache>
                <c:formatCode>0.00%</c:formatCode>
                <c:ptCount val="8"/>
                <c:pt idx="0">
                  <c:v>5.0200000000000002E-2</c:v>
                </c:pt>
                <c:pt idx="1">
                  <c:v>4.9200000000000001E-2</c:v>
                </c:pt>
                <c:pt idx="2">
                  <c:v>4.6199999999999998E-2</c:v>
                </c:pt>
                <c:pt idx="3">
                  <c:v>3.9600000000000003E-2</c:v>
                </c:pt>
                <c:pt idx="4">
                  <c:v>3.3799999999999997E-2</c:v>
                </c:pt>
                <c:pt idx="5">
                  <c:v>2.9899999999999999E-2</c:v>
                </c:pt>
                <c:pt idx="6">
                  <c:v>2.4500000000000001E-2</c:v>
                </c:pt>
                <c:pt idx="7">
                  <c:v>2.0199999999999999E-2</c:v>
                </c:pt>
              </c:numCache>
            </c:numRef>
          </c:val>
          <c:smooth val="0"/>
          <c:extLst>
            <c:ext xmlns:c16="http://schemas.microsoft.com/office/drawing/2014/chart" uri="{C3380CC4-5D6E-409C-BE32-E72D297353CC}">
              <c16:uniqueId val="{00000009-504A-4EC3-BADD-060BDB4638AC}"/>
            </c:ext>
          </c:extLst>
        </c:ser>
        <c:ser>
          <c:idx val="2"/>
          <c:order val="2"/>
          <c:tx>
            <c:strRef>
              <c:f>工作表1!$D$1</c:f>
              <c:strCache>
                <c:ptCount val="1"/>
                <c:pt idx="0">
                  <c:v>四年級</c:v>
                </c:pt>
              </c:strCache>
            </c:strRef>
          </c:tx>
          <c:spPr>
            <a:ln w="28575" cap="rnd">
              <a:solidFill>
                <a:schemeClr val="accent3"/>
              </a:solidFill>
              <a:prstDash val="sysDash"/>
              <a:round/>
            </a:ln>
            <a:effectLst/>
          </c:spPr>
          <c:marker>
            <c:symbol val="circle"/>
            <c:size val="5"/>
            <c:spPr>
              <a:solidFill>
                <a:schemeClr val="bg1"/>
              </a:solidFill>
              <a:ln w="63500">
                <a:solidFill>
                  <a:schemeClr val="accent3"/>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FF"/>
                    </a:solidFill>
                    <a:latin typeface="Times New Roman" panose="02020603050405020304" pitchFamily="18" charset="0"/>
                    <a:ea typeface="+mn-ea"/>
                    <a:cs typeface="Times New Roman" panose="02020603050405020304" pitchFamily="18" charset="0"/>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工作表1!$A$2:$A$9</c:f>
              <c:strCache>
                <c:ptCount val="8"/>
                <c:pt idx="0">
                  <c:v>104學年度</c:v>
                </c:pt>
                <c:pt idx="1">
                  <c:v>105學年度</c:v>
                </c:pt>
                <c:pt idx="2">
                  <c:v>106學年度</c:v>
                </c:pt>
                <c:pt idx="3">
                  <c:v>107學年度</c:v>
                </c:pt>
                <c:pt idx="4">
                  <c:v>108學年度</c:v>
                </c:pt>
                <c:pt idx="5">
                  <c:v>109學年度</c:v>
                </c:pt>
                <c:pt idx="6">
                  <c:v>110學年度</c:v>
                </c:pt>
                <c:pt idx="7">
                  <c:v>111學年度</c:v>
                </c:pt>
              </c:strCache>
            </c:strRef>
          </c:cat>
          <c:val>
            <c:numRef>
              <c:f>工作表1!$D$2:$D$9</c:f>
              <c:numCache>
                <c:formatCode>0.00%</c:formatCode>
                <c:ptCount val="8"/>
                <c:pt idx="0">
                  <c:v>0.29549999999999998</c:v>
                </c:pt>
                <c:pt idx="1">
                  <c:v>0.25019999999999998</c:v>
                </c:pt>
                <c:pt idx="2">
                  <c:v>0.25619999999999998</c:v>
                </c:pt>
                <c:pt idx="3">
                  <c:v>0.22800000000000001</c:v>
                </c:pt>
                <c:pt idx="4">
                  <c:v>0.20649999999999999</c:v>
                </c:pt>
                <c:pt idx="5">
                  <c:v>0.18809999999999999</c:v>
                </c:pt>
                <c:pt idx="6">
                  <c:v>0.1641</c:v>
                </c:pt>
                <c:pt idx="7">
                  <c:v>0.13600000000000001</c:v>
                </c:pt>
              </c:numCache>
            </c:numRef>
          </c:val>
          <c:smooth val="0"/>
          <c:extLst>
            <c:ext xmlns:c16="http://schemas.microsoft.com/office/drawing/2014/chart" uri="{C3380CC4-5D6E-409C-BE32-E72D297353CC}">
              <c16:uniqueId val="{0000000C-504A-4EC3-BADD-060BDB4638AC}"/>
            </c:ext>
          </c:extLst>
        </c:ser>
        <c:ser>
          <c:idx val="3"/>
          <c:order val="3"/>
          <c:tx>
            <c:strRef>
              <c:f>工作表1!$E$1</c:f>
              <c:strCache>
                <c:ptCount val="1"/>
                <c:pt idx="0">
                  <c:v>七年級</c:v>
                </c:pt>
              </c:strCache>
            </c:strRef>
          </c:tx>
          <c:spPr>
            <a:ln w="31750" cap="rnd">
              <a:solidFill>
                <a:schemeClr val="accent4"/>
              </a:solidFill>
              <a:prstDash val="lgDashDot"/>
              <a:round/>
            </a:ln>
            <a:effectLst/>
          </c:spPr>
          <c:marker>
            <c:symbol val="square"/>
            <c:size val="5"/>
            <c:spPr>
              <a:solidFill>
                <a:schemeClr val="bg1"/>
              </a:solidFill>
              <a:ln w="63500">
                <a:solidFill>
                  <a:schemeClr val="accent4"/>
                </a:solidFill>
              </a:ln>
              <a:effectLst/>
            </c:spPr>
          </c:marker>
          <c:dPt>
            <c:idx val="1"/>
            <c:marker>
              <c:symbol val="square"/>
              <c:size val="5"/>
              <c:spPr>
                <a:solidFill>
                  <a:schemeClr val="bg1"/>
                </a:solidFill>
                <a:ln w="63500">
                  <a:solidFill>
                    <a:schemeClr val="accent4"/>
                  </a:solidFill>
                </a:ln>
                <a:effectLst/>
              </c:spPr>
            </c:marker>
            <c:bubble3D val="0"/>
            <c:spPr>
              <a:ln w="31750" cap="rnd">
                <a:solidFill>
                  <a:schemeClr val="accent4"/>
                </a:solidFill>
                <a:prstDash val="lgDashDot"/>
                <a:round/>
              </a:ln>
              <a:effectLst/>
            </c:spPr>
            <c:extLst>
              <c:ext xmlns:c16="http://schemas.microsoft.com/office/drawing/2014/chart" uri="{C3380CC4-5D6E-409C-BE32-E72D297353CC}">
                <c16:uniqueId val="{0000000E-504A-4EC3-BADD-060BDB4638AC}"/>
              </c:ext>
            </c:extLst>
          </c:dPt>
          <c:dPt>
            <c:idx val="2"/>
            <c:marker>
              <c:symbol val="square"/>
              <c:size val="5"/>
              <c:spPr>
                <a:solidFill>
                  <a:schemeClr val="bg1"/>
                </a:solidFill>
                <a:ln w="63500">
                  <a:solidFill>
                    <a:schemeClr val="accent4"/>
                  </a:solidFill>
                </a:ln>
                <a:effectLst/>
              </c:spPr>
            </c:marker>
            <c:bubble3D val="0"/>
            <c:spPr>
              <a:ln w="31750" cap="rnd">
                <a:solidFill>
                  <a:schemeClr val="accent4"/>
                </a:solidFill>
                <a:prstDash val="lgDashDot"/>
                <a:round/>
              </a:ln>
              <a:effectLst/>
            </c:spPr>
            <c:extLst>
              <c:ext xmlns:c16="http://schemas.microsoft.com/office/drawing/2014/chart" uri="{C3380CC4-5D6E-409C-BE32-E72D297353CC}">
                <c16:uniqueId val="{00000010-504A-4EC3-BADD-060BDB4638A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工作表1!$A$2:$A$9</c:f>
              <c:strCache>
                <c:ptCount val="8"/>
                <c:pt idx="0">
                  <c:v>104學年度</c:v>
                </c:pt>
                <c:pt idx="1">
                  <c:v>105學年度</c:v>
                </c:pt>
                <c:pt idx="2">
                  <c:v>106學年度</c:v>
                </c:pt>
                <c:pt idx="3">
                  <c:v>107學年度</c:v>
                </c:pt>
                <c:pt idx="4">
                  <c:v>108學年度</c:v>
                </c:pt>
                <c:pt idx="5">
                  <c:v>109學年度</c:v>
                </c:pt>
                <c:pt idx="6">
                  <c:v>110學年度</c:v>
                </c:pt>
                <c:pt idx="7">
                  <c:v>111學年度</c:v>
                </c:pt>
              </c:strCache>
            </c:strRef>
          </c:cat>
          <c:val>
            <c:numRef>
              <c:f>工作表1!$E$2:$E$9</c:f>
              <c:numCache>
                <c:formatCode>0.00%</c:formatCode>
                <c:ptCount val="8"/>
                <c:pt idx="0">
                  <c:v>0.43790000000000001</c:v>
                </c:pt>
                <c:pt idx="1">
                  <c:v>0.3957</c:v>
                </c:pt>
                <c:pt idx="2">
                  <c:v>0.42030000000000001</c:v>
                </c:pt>
                <c:pt idx="3">
                  <c:v>0.39019999999999999</c:v>
                </c:pt>
                <c:pt idx="4">
                  <c:v>0.35349999999999998</c:v>
                </c:pt>
                <c:pt idx="5">
                  <c:v>0.35</c:v>
                </c:pt>
                <c:pt idx="6">
                  <c:v>0.31509999999999999</c:v>
                </c:pt>
                <c:pt idx="7">
                  <c:v>0.28699999999999998</c:v>
                </c:pt>
              </c:numCache>
            </c:numRef>
          </c:val>
          <c:smooth val="0"/>
          <c:extLst>
            <c:ext xmlns:c16="http://schemas.microsoft.com/office/drawing/2014/chart" uri="{C3380CC4-5D6E-409C-BE32-E72D297353CC}">
              <c16:uniqueId val="{00000012-504A-4EC3-BADD-060BDB4638AC}"/>
            </c:ext>
          </c:extLst>
        </c:ser>
        <c:dLbls>
          <c:showLegendKey val="0"/>
          <c:showVal val="0"/>
          <c:showCatName val="0"/>
          <c:showSerName val="0"/>
          <c:showPercent val="0"/>
          <c:showBubbleSize val="0"/>
        </c:dLbls>
        <c:marker val="1"/>
        <c:smooth val="0"/>
        <c:axId val="565857712"/>
        <c:axId val="565858256"/>
      </c:lineChart>
      <c:catAx>
        <c:axId val="56585771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crossAx val="565858256"/>
        <c:crossesAt val="0"/>
        <c:auto val="1"/>
        <c:lblAlgn val="ctr"/>
        <c:lblOffset val="100"/>
        <c:noMultiLvlLbl val="0"/>
      </c:catAx>
      <c:valAx>
        <c:axId val="565858256"/>
        <c:scaling>
          <c:orientation val="minMax"/>
          <c:max val="0.5"/>
          <c:min val="0"/>
        </c:scaling>
        <c:delete val="0"/>
        <c:axPos val="l"/>
        <c:majorGridlines>
          <c:spPr>
            <a:ln w="9525" cap="flat" cmpd="sng" algn="ctr">
              <a:noFill/>
              <a:round/>
            </a:ln>
            <a:effectLst/>
          </c:spPr>
        </c:majorGridlines>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zh-TW"/>
          </a:p>
        </c:txPr>
        <c:crossAx val="565857712"/>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12593793873758"/>
          <c:y val="9.8347947361410046E-2"/>
          <c:w val="0.83438412912821003"/>
          <c:h val="0.7531969529224456"/>
        </c:manualLayout>
      </c:layout>
      <c:lineChart>
        <c:grouping val="standard"/>
        <c:varyColors val="0"/>
        <c:ser>
          <c:idx val="0"/>
          <c:order val="0"/>
          <c:tx>
            <c:strRef>
              <c:f>工作表1!$B$1</c:f>
              <c:strCache>
                <c:ptCount val="1"/>
                <c:pt idx="0">
                  <c:v>窩溝封填施作率</c:v>
                </c:pt>
              </c:strCache>
            </c:strRef>
          </c:tx>
          <c:spPr>
            <a:ln w="28575" cap="rnd">
              <a:solidFill>
                <a:srgbClr val="FF5050"/>
              </a:solidFill>
              <a:prstDash val="solid"/>
              <a:round/>
            </a:ln>
            <a:effectLst/>
          </c:spPr>
          <c:marker>
            <c:symbol val="square"/>
            <c:size val="5"/>
            <c:spPr>
              <a:solidFill>
                <a:srgbClr val="F58A1F"/>
              </a:solidFill>
              <a:ln w="63500">
                <a:solidFill>
                  <a:srgbClr val="FF5050"/>
                </a:solidFill>
              </a:ln>
              <a:effectLst/>
            </c:spPr>
          </c:marker>
          <c:dLbls>
            <c:dLbl>
              <c:idx val="1"/>
              <c:layout>
                <c:manualLayout>
                  <c:x val="-3.2994610051277407E-2"/>
                  <c:y val="4.6055433395638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42F-48E9-A020-A607F556E1D0}"/>
                </c:ext>
              </c:extLst>
            </c:dLbl>
            <c:dLbl>
              <c:idx val="3"/>
              <c:layout>
                <c:manualLayout>
                  <c:x val="-1.5411754833960902E-2"/>
                  <c:y val="4.3489671089475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42F-48E9-A020-A607F556E1D0}"/>
                </c:ext>
              </c:extLst>
            </c:dLbl>
            <c:dLbl>
              <c:idx val="4"/>
              <c:layout>
                <c:manualLayout>
                  <c:x val="-3.8345913813069392E-2"/>
                  <c:y val="-6.42723457694014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7CE-4966-94D1-CB0E1038772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工作表1!$A$2:$A$9</c:f>
              <c:strCache>
                <c:ptCount val="8"/>
                <c:pt idx="0">
                  <c:v>104學年度</c:v>
                </c:pt>
                <c:pt idx="1">
                  <c:v>105學年度</c:v>
                </c:pt>
                <c:pt idx="2">
                  <c:v>106學年度</c:v>
                </c:pt>
                <c:pt idx="3">
                  <c:v>107學年度</c:v>
                </c:pt>
                <c:pt idx="4">
                  <c:v>108學年度</c:v>
                </c:pt>
                <c:pt idx="5">
                  <c:v>109學年度</c:v>
                </c:pt>
                <c:pt idx="6">
                  <c:v>110學年度</c:v>
                </c:pt>
                <c:pt idx="7">
                  <c:v>111學年度</c:v>
                </c:pt>
              </c:strCache>
            </c:strRef>
          </c:cat>
          <c:val>
            <c:numRef>
              <c:f>工作表1!$B$2:$B$9</c:f>
              <c:numCache>
                <c:formatCode>0.00%</c:formatCode>
                <c:ptCount val="8"/>
                <c:pt idx="0">
                  <c:v>7.7700000000000005E-2</c:v>
                </c:pt>
                <c:pt idx="1">
                  <c:v>9.9900000000000003E-2</c:v>
                </c:pt>
                <c:pt idx="2">
                  <c:v>0.1827</c:v>
                </c:pt>
                <c:pt idx="3">
                  <c:v>0.19620000000000001</c:v>
                </c:pt>
                <c:pt idx="4">
                  <c:v>0.21240000000000001</c:v>
                </c:pt>
                <c:pt idx="5">
                  <c:v>0.22339999999999999</c:v>
                </c:pt>
                <c:pt idx="6">
                  <c:v>0.28039999999999998</c:v>
                </c:pt>
                <c:pt idx="7">
                  <c:v>0.29780000000000001</c:v>
                </c:pt>
              </c:numCache>
            </c:numRef>
          </c:val>
          <c:smooth val="0"/>
          <c:extLst>
            <c:ext xmlns:c16="http://schemas.microsoft.com/office/drawing/2014/chart" uri="{C3380CC4-5D6E-409C-BE32-E72D297353CC}">
              <c16:uniqueId val="{00000003-504A-4EC3-BADD-060BDB4638AC}"/>
            </c:ext>
          </c:extLst>
        </c:ser>
        <c:ser>
          <c:idx val="1"/>
          <c:order val="1"/>
          <c:tx>
            <c:strRef>
              <c:f>工作表1!$C$1</c:f>
              <c:strCache>
                <c:ptCount val="1"/>
                <c:pt idx="0">
                  <c:v>上顎第一大臼齒齲齒率</c:v>
                </c:pt>
              </c:strCache>
            </c:strRef>
          </c:tx>
          <c:spPr>
            <a:ln w="31750" cap="rnd">
              <a:solidFill>
                <a:srgbClr val="008000"/>
              </a:solidFill>
              <a:prstDash val="sysDot"/>
              <a:round/>
            </a:ln>
            <a:effectLst/>
          </c:spPr>
          <c:marker>
            <c:symbol val="triangle"/>
            <c:size val="5"/>
            <c:spPr>
              <a:solidFill>
                <a:schemeClr val="bg1"/>
              </a:solidFill>
              <a:ln w="63500">
                <a:solidFill>
                  <a:srgbClr val="008000"/>
                </a:solidFill>
              </a:ln>
              <a:effectLst/>
            </c:spPr>
          </c:marker>
          <c:dPt>
            <c:idx val="1"/>
            <c:marker>
              <c:symbol val="triangle"/>
              <c:size val="5"/>
              <c:spPr>
                <a:solidFill>
                  <a:schemeClr val="bg1"/>
                </a:solidFill>
                <a:ln w="63500">
                  <a:solidFill>
                    <a:srgbClr val="008000"/>
                  </a:solidFill>
                </a:ln>
                <a:effectLst/>
              </c:spPr>
            </c:marker>
            <c:bubble3D val="0"/>
            <c:spPr>
              <a:ln w="31750" cap="rnd">
                <a:solidFill>
                  <a:srgbClr val="008000"/>
                </a:solidFill>
                <a:prstDash val="sysDot"/>
                <a:round/>
              </a:ln>
              <a:effectLst/>
            </c:spPr>
            <c:extLst>
              <c:ext xmlns:c16="http://schemas.microsoft.com/office/drawing/2014/chart" uri="{C3380CC4-5D6E-409C-BE32-E72D297353CC}">
                <c16:uniqueId val="{00000005-504A-4EC3-BADD-060BDB4638AC}"/>
              </c:ext>
            </c:extLst>
          </c:dPt>
          <c:dPt>
            <c:idx val="2"/>
            <c:marker>
              <c:symbol val="triangle"/>
              <c:size val="5"/>
              <c:spPr>
                <a:solidFill>
                  <a:schemeClr val="bg1"/>
                </a:solidFill>
                <a:ln w="63500">
                  <a:solidFill>
                    <a:srgbClr val="008000"/>
                  </a:solidFill>
                </a:ln>
                <a:effectLst/>
              </c:spPr>
            </c:marker>
            <c:bubble3D val="0"/>
            <c:spPr>
              <a:ln w="31750" cap="rnd">
                <a:solidFill>
                  <a:srgbClr val="008000"/>
                </a:solidFill>
                <a:prstDash val="sysDot"/>
                <a:round/>
              </a:ln>
              <a:effectLst/>
            </c:spPr>
            <c:extLst>
              <c:ext xmlns:c16="http://schemas.microsoft.com/office/drawing/2014/chart" uri="{C3380CC4-5D6E-409C-BE32-E72D297353CC}">
                <c16:uniqueId val="{00000007-504A-4EC3-BADD-060BDB4638A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008000"/>
                      </a:solidFill>
                      <a:round/>
                    </a:ln>
                    <a:effectLst/>
                  </c:spPr>
                </c15:leaderLines>
              </c:ext>
            </c:extLst>
          </c:dLbls>
          <c:cat>
            <c:strRef>
              <c:f>工作表1!$A$2:$A$9</c:f>
              <c:strCache>
                <c:ptCount val="8"/>
                <c:pt idx="0">
                  <c:v>104學年度</c:v>
                </c:pt>
                <c:pt idx="1">
                  <c:v>105學年度</c:v>
                </c:pt>
                <c:pt idx="2">
                  <c:v>106學年度</c:v>
                </c:pt>
                <c:pt idx="3">
                  <c:v>107學年度</c:v>
                </c:pt>
                <c:pt idx="4">
                  <c:v>108學年度</c:v>
                </c:pt>
                <c:pt idx="5">
                  <c:v>109學年度</c:v>
                </c:pt>
                <c:pt idx="6">
                  <c:v>110學年度</c:v>
                </c:pt>
                <c:pt idx="7">
                  <c:v>111學年度</c:v>
                </c:pt>
              </c:strCache>
            </c:strRef>
          </c:cat>
          <c:val>
            <c:numRef>
              <c:f>工作表1!$C$2:$C$9</c:f>
              <c:numCache>
                <c:formatCode>0.00%</c:formatCode>
                <c:ptCount val="8"/>
                <c:pt idx="0">
                  <c:v>0.17510000000000001</c:v>
                </c:pt>
                <c:pt idx="1">
                  <c:v>0.1525</c:v>
                </c:pt>
                <c:pt idx="2">
                  <c:v>0.1565</c:v>
                </c:pt>
                <c:pt idx="3">
                  <c:v>0.13170000000000001</c:v>
                </c:pt>
                <c:pt idx="4">
                  <c:v>0.1183</c:v>
                </c:pt>
                <c:pt idx="5">
                  <c:v>0.10970000000000001</c:v>
                </c:pt>
                <c:pt idx="6">
                  <c:v>9.6600000000000005E-2</c:v>
                </c:pt>
                <c:pt idx="7">
                  <c:v>7.6899999999999996E-2</c:v>
                </c:pt>
              </c:numCache>
            </c:numRef>
          </c:val>
          <c:smooth val="0"/>
          <c:extLst>
            <c:ext xmlns:c16="http://schemas.microsoft.com/office/drawing/2014/chart" uri="{C3380CC4-5D6E-409C-BE32-E72D297353CC}">
              <c16:uniqueId val="{00000009-504A-4EC3-BADD-060BDB4638AC}"/>
            </c:ext>
          </c:extLst>
        </c:ser>
        <c:ser>
          <c:idx val="2"/>
          <c:order val="2"/>
          <c:tx>
            <c:strRef>
              <c:f>工作表1!$D$1</c:f>
              <c:strCache>
                <c:ptCount val="1"/>
                <c:pt idx="0">
                  <c:v>下顎第一大臼齒齲齒率</c:v>
                </c:pt>
              </c:strCache>
            </c:strRef>
          </c:tx>
          <c:spPr>
            <a:ln w="28575" cap="rnd">
              <a:solidFill>
                <a:schemeClr val="accent6">
                  <a:lumMod val="50000"/>
                </a:schemeClr>
              </a:solidFill>
              <a:prstDash val="sysDash"/>
              <a:round/>
            </a:ln>
            <a:effectLst/>
          </c:spPr>
          <c:marker>
            <c:symbol val="circle"/>
            <c:size val="5"/>
            <c:spPr>
              <a:solidFill>
                <a:schemeClr val="bg1"/>
              </a:solidFill>
              <a:ln w="63500">
                <a:solidFill>
                  <a:schemeClr val="accent6">
                    <a:lumMod val="50000"/>
                  </a:schemeClr>
                </a:solidFill>
              </a:ln>
              <a:effectLst/>
            </c:spPr>
          </c:marker>
          <c:dLbls>
            <c:dLbl>
              <c:idx val="4"/>
              <c:layout>
                <c:manualLayout>
                  <c:x val="-2.9172250221425996E-2"/>
                  <c:y val="4.86211957018026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42F-48E9-A020-A607F556E1D0}"/>
                </c:ext>
              </c:extLst>
            </c:dLbl>
            <c:dLbl>
              <c:idx val="5"/>
              <c:layout>
                <c:manualLayout>
                  <c:x val="-4.7519577404712895E-2"/>
                  <c:y val="2.80950972524927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B0-40D0-B13A-EBE6F8076D3F}"/>
                </c:ext>
              </c:extLst>
            </c:dLbl>
            <c:dLbl>
              <c:idx val="6"/>
              <c:layout>
                <c:manualLayout>
                  <c:x val="-4.4461689540831767E-2"/>
                  <c:y val="3.57923841709840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B0-40D0-B13A-EBE6F8076D3F}"/>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工作表1!$A$2:$A$9</c:f>
              <c:strCache>
                <c:ptCount val="8"/>
                <c:pt idx="0">
                  <c:v>104學年度</c:v>
                </c:pt>
                <c:pt idx="1">
                  <c:v>105學年度</c:v>
                </c:pt>
                <c:pt idx="2">
                  <c:v>106學年度</c:v>
                </c:pt>
                <c:pt idx="3">
                  <c:v>107學年度</c:v>
                </c:pt>
                <c:pt idx="4">
                  <c:v>108學年度</c:v>
                </c:pt>
                <c:pt idx="5">
                  <c:v>109學年度</c:v>
                </c:pt>
                <c:pt idx="6">
                  <c:v>110學年度</c:v>
                </c:pt>
                <c:pt idx="7">
                  <c:v>111學年度</c:v>
                </c:pt>
              </c:strCache>
            </c:strRef>
          </c:cat>
          <c:val>
            <c:numRef>
              <c:f>工作表1!$D$2:$D$9</c:f>
              <c:numCache>
                <c:formatCode>0.00%</c:formatCode>
                <c:ptCount val="8"/>
                <c:pt idx="0">
                  <c:v>0.29549999999999998</c:v>
                </c:pt>
                <c:pt idx="1">
                  <c:v>0.25019999999999998</c:v>
                </c:pt>
                <c:pt idx="2">
                  <c:v>0.25619999999999998</c:v>
                </c:pt>
                <c:pt idx="3">
                  <c:v>0.22800000000000001</c:v>
                </c:pt>
                <c:pt idx="4">
                  <c:v>0.20649999999999999</c:v>
                </c:pt>
                <c:pt idx="5">
                  <c:v>0.18809999999999999</c:v>
                </c:pt>
                <c:pt idx="6">
                  <c:v>0.16339999999999999</c:v>
                </c:pt>
                <c:pt idx="7">
                  <c:v>0.14000000000000001</c:v>
                </c:pt>
              </c:numCache>
            </c:numRef>
          </c:val>
          <c:smooth val="0"/>
          <c:extLst>
            <c:ext xmlns:c16="http://schemas.microsoft.com/office/drawing/2014/chart" uri="{C3380CC4-5D6E-409C-BE32-E72D297353CC}">
              <c16:uniqueId val="{0000000C-504A-4EC3-BADD-060BDB4638AC}"/>
            </c:ext>
          </c:extLst>
        </c:ser>
        <c:dLbls>
          <c:showLegendKey val="0"/>
          <c:showVal val="0"/>
          <c:showCatName val="0"/>
          <c:showSerName val="0"/>
          <c:showPercent val="0"/>
          <c:showBubbleSize val="0"/>
        </c:dLbls>
        <c:marker val="1"/>
        <c:smooth val="0"/>
        <c:axId val="-1077096080"/>
        <c:axId val="-1754817600"/>
      </c:lineChart>
      <c:catAx>
        <c:axId val="-107709608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crossAx val="-1754817600"/>
        <c:crossesAt val="0"/>
        <c:auto val="1"/>
        <c:lblAlgn val="ctr"/>
        <c:lblOffset val="100"/>
        <c:noMultiLvlLbl val="0"/>
      </c:catAx>
      <c:valAx>
        <c:axId val="-1754817600"/>
        <c:scaling>
          <c:orientation val="minMax"/>
          <c:max val="0.4"/>
          <c:min val="0"/>
        </c:scaling>
        <c:delete val="0"/>
        <c:axPos val="l"/>
        <c:majorGridlines>
          <c:spPr>
            <a:ln w="9525" cap="flat" cmpd="sng" algn="ctr">
              <a:noFill/>
              <a:round/>
            </a:ln>
            <a:effectLst/>
          </c:spPr>
        </c:majorGridlines>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zh-TW"/>
          </a:p>
        </c:txPr>
        <c:crossAx val="-1077096080"/>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8DEF38-7088-4B62-8B06-92B01D69AF36}" type="doc">
      <dgm:prSet loTypeId="urn:microsoft.com/office/officeart/2005/8/layout/venn1" loCatId="relationship" qsTypeId="urn:microsoft.com/office/officeart/2005/8/quickstyle/simple1" qsCatId="simple" csTypeId="urn:microsoft.com/office/officeart/2005/8/colors/colorful4" csCatId="colorful" phldr="1"/>
      <dgm:spPr/>
    </dgm:pt>
    <dgm:pt modelId="{D30E0487-5186-40DE-800D-DF6769B9E1FD}">
      <dgm:prSet phldrT="[文字]"/>
      <dgm:spPr/>
      <dgm:t>
        <a:bodyPr/>
        <a:lstStyle/>
        <a:p>
          <a:r>
            <a:rPr lang="zh-TW" altLang="en-US" dirty="0">
              <a:latin typeface="+mj-ea"/>
              <a:ea typeface="+mj-ea"/>
            </a:rPr>
            <a:t>牙齒</a:t>
          </a:r>
        </a:p>
      </dgm:t>
    </dgm:pt>
    <dgm:pt modelId="{A1265AC8-C840-45E5-823B-E3B1491FB29B}" type="parTrans" cxnId="{17427FB1-4FF7-4332-B859-B5EFF4664EA6}">
      <dgm:prSet/>
      <dgm:spPr/>
      <dgm:t>
        <a:bodyPr/>
        <a:lstStyle/>
        <a:p>
          <a:endParaRPr lang="zh-TW" altLang="en-US">
            <a:latin typeface="+mj-ea"/>
            <a:ea typeface="+mj-ea"/>
          </a:endParaRPr>
        </a:p>
      </dgm:t>
    </dgm:pt>
    <dgm:pt modelId="{4BF151F2-A3E6-469B-8233-B4837F58EB0B}" type="sibTrans" cxnId="{17427FB1-4FF7-4332-B859-B5EFF4664EA6}">
      <dgm:prSet/>
      <dgm:spPr/>
      <dgm:t>
        <a:bodyPr/>
        <a:lstStyle/>
        <a:p>
          <a:endParaRPr lang="zh-TW" altLang="en-US">
            <a:latin typeface="+mj-ea"/>
            <a:ea typeface="+mj-ea"/>
          </a:endParaRPr>
        </a:p>
      </dgm:t>
    </dgm:pt>
    <dgm:pt modelId="{789B2E97-7DAB-4E92-9E39-0A2D2A74422F}">
      <dgm:prSet phldrT="[文字]"/>
      <dgm:spPr/>
      <dgm:t>
        <a:bodyPr/>
        <a:lstStyle/>
        <a:p>
          <a:r>
            <a:rPr lang="zh-TW" altLang="en-US" dirty="0">
              <a:latin typeface="+mj-ea"/>
              <a:ea typeface="+mj-ea"/>
            </a:rPr>
            <a:t>食物</a:t>
          </a:r>
        </a:p>
      </dgm:t>
    </dgm:pt>
    <dgm:pt modelId="{B97AD4D7-C93E-4352-9BE0-7C12C09F9DB7}" type="parTrans" cxnId="{5B1CEB92-FBEE-4D15-A982-394316086AD1}">
      <dgm:prSet/>
      <dgm:spPr/>
      <dgm:t>
        <a:bodyPr/>
        <a:lstStyle/>
        <a:p>
          <a:endParaRPr lang="zh-TW" altLang="en-US">
            <a:latin typeface="+mj-ea"/>
            <a:ea typeface="+mj-ea"/>
          </a:endParaRPr>
        </a:p>
      </dgm:t>
    </dgm:pt>
    <dgm:pt modelId="{73A82157-B257-4FE0-B467-DA7340D506BB}" type="sibTrans" cxnId="{5B1CEB92-FBEE-4D15-A982-394316086AD1}">
      <dgm:prSet/>
      <dgm:spPr/>
      <dgm:t>
        <a:bodyPr/>
        <a:lstStyle/>
        <a:p>
          <a:endParaRPr lang="zh-TW" altLang="en-US">
            <a:latin typeface="+mj-ea"/>
            <a:ea typeface="+mj-ea"/>
          </a:endParaRPr>
        </a:p>
      </dgm:t>
    </dgm:pt>
    <dgm:pt modelId="{5E4514CF-1EFC-4339-B1E2-877CC0770DBB}">
      <dgm:prSet phldrT="[文字]"/>
      <dgm:spPr/>
      <dgm:t>
        <a:bodyPr/>
        <a:lstStyle/>
        <a:p>
          <a:r>
            <a:rPr lang="zh-TW" altLang="en-US" dirty="0">
              <a:latin typeface="+mj-ea"/>
              <a:ea typeface="+mj-ea"/>
            </a:rPr>
            <a:t>時間</a:t>
          </a:r>
        </a:p>
      </dgm:t>
    </dgm:pt>
    <dgm:pt modelId="{F94F64C3-4B5F-49E4-9BB7-177568D9E4AD}" type="parTrans" cxnId="{D13A7387-F71C-4A8D-B42B-D9CF5CAAD24B}">
      <dgm:prSet/>
      <dgm:spPr/>
      <dgm:t>
        <a:bodyPr/>
        <a:lstStyle/>
        <a:p>
          <a:endParaRPr lang="zh-TW" altLang="en-US">
            <a:latin typeface="+mj-ea"/>
            <a:ea typeface="+mj-ea"/>
          </a:endParaRPr>
        </a:p>
      </dgm:t>
    </dgm:pt>
    <dgm:pt modelId="{AE971B62-C530-4DD0-A4C3-4DE7C4663041}" type="sibTrans" cxnId="{D13A7387-F71C-4A8D-B42B-D9CF5CAAD24B}">
      <dgm:prSet/>
      <dgm:spPr/>
      <dgm:t>
        <a:bodyPr/>
        <a:lstStyle/>
        <a:p>
          <a:endParaRPr lang="zh-TW" altLang="en-US">
            <a:latin typeface="+mj-ea"/>
            <a:ea typeface="+mj-ea"/>
          </a:endParaRPr>
        </a:p>
      </dgm:t>
    </dgm:pt>
    <dgm:pt modelId="{715DCEFC-9331-431F-9C5D-B2B917960AD1}">
      <dgm:prSet phldrT="[文字]"/>
      <dgm:spPr/>
      <dgm:t>
        <a:bodyPr/>
        <a:lstStyle/>
        <a:p>
          <a:r>
            <a:rPr lang="zh-TW" altLang="en-US" dirty="0">
              <a:latin typeface="+mj-ea"/>
              <a:ea typeface="+mj-ea"/>
            </a:rPr>
            <a:t>細菌</a:t>
          </a:r>
        </a:p>
      </dgm:t>
    </dgm:pt>
    <dgm:pt modelId="{931FB7AA-C758-454A-A700-D49731D647FC}" type="parTrans" cxnId="{570C885D-8094-4019-9BAE-9FF76154425E}">
      <dgm:prSet/>
      <dgm:spPr/>
      <dgm:t>
        <a:bodyPr/>
        <a:lstStyle/>
        <a:p>
          <a:endParaRPr lang="zh-TW" altLang="en-US">
            <a:latin typeface="+mj-ea"/>
            <a:ea typeface="+mj-ea"/>
          </a:endParaRPr>
        </a:p>
      </dgm:t>
    </dgm:pt>
    <dgm:pt modelId="{188351B2-36F1-400C-B6B9-B7D65194F720}" type="sibTrans" cxnId="{570C885D-8094-4019-9BAE-9FF76154425E}">
      <dgm:prSet/>
      <dgm:spPr/>
      <dgm:t>
        <a:bodyPr/>
        <a:lstStyle/>
        <a:p>
          <a:endParaRPr lang="zh-TW" altLang="en-US">
            <a:latin typeface="+mj-ea"/>
            <a:ea typeface="+mj-ea"/>
          </a:endParaRPr>
        </a:p>
      </dgm:t>
    </dgm:pt>
    <dgm:pt modelId="{18C7F440-1B30-410C-9D30-FFDD6D305D19}" type="pres">
      <dgm:prSet presAssocID="{588DEF38-7088-4B62-8B06-92B01D69AF36}" presName="compositeShape" presStyleCnt="0">
        <dgm:presLayoutVars>
          <dgm:chMax val="7"/>
          <dgm:dir/>
          <dgm:resizeHandles val="exact"/>
        </dgm:presLayoutVars>
      </dgm:prSet>
      <dgm:spPr/>
    </dgm:pt>
    <dgm:pt modelId="{0323C065-2AC0-48D5-87AD-6215F653D321}" type="pres">
      <dgm:prSet presAssocID="{D30E0487-5186-40DE-800D-DF6769B9E1FD}" presName="circ1" presStyleLbl="vennNode1" presStyleIdx="0" presStyleCnt="4"/>
      <dgm:spPr/>
    </dgm:pt>
    <dgm:pt modelId="{B867C9AA-CB77-4D6B-B70B-0068C354CC1A}" type="pres">
      <dgm:prSet presAssocID="{D30E0487-5186-40DE-800D-DF6769B9E1FD}" presName="circ1Tx" presStyleLbl="revTx" presStyleIdx="0" presStyleCnt="0">
        <dgm:presLayoutVars>
          <dgm:chMax val="0"/>
          <dgm:chPref val="0"/>
          <dgm:bulletEnabled val="1"/>
        </dgm:presLayoutVars>
      </dgm:prSet>
      <dgm:spPr/>
    </dgm:pt>
    <dgm:pt modelId="{596F26D1-CC3E-4338-AC25-B18B435045E4}" type="pres">
      <dgm:prSet presAssocID="{789B2E97-7DAB-4E92-9E39-0A2D2A74422F}" presName="circ2" presStyleLbl="vennNode1" presStyleIdx="1" presStyleCnt="4"/>
      <dgm:spPr/>
    </dgm:pt>
    <dgm:pt modelId="{E1AA08E2-010A-42F4-AC9D-9919F067B8C4}" type="pres">
      <dgm:prSet presAssocID="{789B2E97-7DAB-4E92-9E39-0A2D2A74422F}" presName="circ2Tx" presStyleLbl="revTx" presStyleIdx="0" presStyleCnt="0">
        <dgm:presLayoutVars>
          <dgm:chMax val="0"/>
          <dgm:chPref val="0"/>
          <dgm:bulletEnabled val="1"/>
        </dgm:presLayoutVars>
      </dgm:prSet>
      <dgm:spPr/>
    </dgm:pt>
    <dgm:pt modelId="{BCDDE59A-101D-4DF8-AFA8-17E19523D2D6}" type="pres">
      <dgm:prSet presAssocID="{5E4514CF-1EFC-4339-B1E2-877CC0770DBB}" presName="circ3" presStyleLbl="vennNode1" presStyleIdx="2" presStyleCnt="4"/>
      <dgm:spPr/>
    </dgm:pt>
    <dgm:pt modelId="{CEF8F184-2555-49B4-A9AF-8F1CABB732C9}" type="pres">
      <dgm:prSet presAssocID="{5E4514CF-1EFC-4339-B1E2-877CC0770DBB}" presName="circ3Tx" presStyleLbl="revTx" presStyleIdx="0" presStyleCnt="0">
        <dgm:presLayoutVars>
          <dgm:chMax val="0"/>
          <dgm:chPref val="0"/>
          <dgm:bulletEnabled val="1"/>
        </dgm:presLayoutVars>
      </dgm:prSet>
      <dgm:spPr/>
    </dgm:pt>
    <dgm:pt modelId="{1547D9B2-FBAF-412C-97A4-8E7CA8E41BEF}" type="pres">
      <dgm:prSet presAssocID="{715DCEFC-9331-431F-9C5D-B2B917960AD1}" presName="circ4" presStyleLbl="vennNode1" presStyleIdx="3" presStyleCnt="4"/>
      <dgm:spPr/>
    </dgm:pt>
    <dgm:pt modelId="{00140615-14E6-466C-B5F3-B3BD9EE6B33D}" type="pres">
      <dgm:prSet presAssocID="{715DCEFC-9331-431F-9C5D-B2B917960AD1}" presName="circ4Tx" presStyleLbl="revTx" presStyleIdx="0" presStyleCnt="0">
        <dgm:presLayoutVars>
          <dgm:chMax val="0"/>
          <dgm:chPref val="0"/>
          <dgm:bulletEnabled val="1"/>
        </dgm:presLayoutVars>
      </dgm:prSet>
      <dgm:spPr/>
    </dgm:pt>
  </dgm:ptLst>
  <dgm:cxnLst>
    <dgm:cxn modelId="{D26A1E0E-F084-4016-84EB-67FCEBDF83B1}" type="presOf" srcId="{5E4514CF-1EFC-4339-B1E2-877CC0770DBB}" destId="{BCDDE59A-101D-4DF8-AFA8-17E19523D2D6}" srcOrd="0" destOrd="0" presId="urn:microsoft.com/office/officeart/2005/8/layout/venn1"/>
    <dgm:cxn modelId="{57A4B220-2384-4E52-8F7B-2008713FA692}" type="presOf" srcId="{715DCEFC-9331-431F-9C5D-B2B917960AD1}" destId="{00140615-14E6-466C-B5F3-B3BD9EE6B33D}" srcOrd="1" destOrd="0" presId="urn:microsoft.com/office/officeart/2005/8/layout/venn1"/>
    <dgm:cxn modelId="{E2E87630-0CB3-4AA0-8CB7-DFFDD7036CD0}" type="presOf" srcId="{588DEF38-7088-4B62-8B06-92B01D69AF36}" destId="{18C7F440-1B30-410C-9D30-FFDD6D305D19}" srcOrd="0" destOrd="0" presId="urn:microsoft.com/office/officeart/2005/8/layout/venn1"/>
    <dgm:cxn modelId="{570C885D-8094-4019-9BAE-9FF76154425E}" srcId="{588DEF38-7088-4B62-8B06-92B01D69AF36}" destId="{715DCEFC-9331-431F-9C5D-B2B917960AD1}" srcOrd="3" destOrd="0" parTransId="{931FB7AA-C758-454A-A700-D49731D647FC}" sibTransId="{188351B2-36F1-400C-B6B9-B7D65194F720}"/>
    <dgm:cxn modelId="{6F83F071-EB95-4BFE-BA1B-3C5455ACB3DC}" type="presOf" srcId="{5E4514CF-1EFC-4339-B1E2-877CC0770DBB}" destId="{CEF8F184-2555-49B4-A9AF-8F1CABB732C9}" srcOrd="1" destOrd="0" presId="urn:microsoft.com/office/officeart/2005/8/layout/venn1"/>
    <dgm:cxn modelId="{AA893F59-9BF0-4F24-8533-52E8FCAC67B6}" type="presOf" srcId="{715DCEFC-9331-431F-9C5D-B2B917960AD1}" destId="{1547D9B2-FBAF-412C-97A4-8E7CA8E41BEF}" srcOrd="0" destOrd="0" presId="urn:microsoft.com/office/officeart/2005/8/layout/venn1"/>
    <dgm:cxn modelId="{D13A7387-F71C-4A8D-B42B-D9CF5CAAD24B}" srcId="{588DEF38-7088-4B62-8B06-92B01D69AF36}" destId="{5E4514CF-1EFC-4339-B1E2-877CC0770DBB}" srcOrd="2" destOrd="0" parTransId="{F94F64C3-4B5F-49E4-9BB7-177568D9E4AD}" sibTransId="{AE971B62-C530-4DD0-A4C3-4DE7C4663041}"/>
    <dgm:cxn modelId="{1D8BBC91-11A5-4761-9E71-11F32982E307}" type="presOf" srcId="{789B2E97-7DAB-4E92-9E39-0A2D2A74422F}" destId="{E1AA08E2-010A-42F4-AC9D-9919F067B8C4}" srcOrd="1" destOrd="0" presId="urn:microsoft.com/office/officeart/2005/8/layout/venn1"/>
    <dgm:cxn modelId="{5B1CEB92-FBEE-4D15-A982-394316086AD1}" srcId="{588DEF38-7088-4B62-8B06-92B01D69AF36}" destId="{789B2E97-7DAB-4E92-9E39-0A2D2A74422F}" srcOrd="1" destOrd="0" parTransId="{B97AD4D7-C93E-4352-9BE0-7C12C09F9DB7}" sibTransId="{73A82157-B257-4FE0-B467-DA7340D506BB}"/>
    <dgm:cxn modelId="{17427FB1-4FF7-4332-B859-B5EFF4664EA6}" srcId="{588DEF38-7088-4B62-8B06-92B01D69AF36}" destId="{D30E0487-5186-40DE-800D-DF6769B9E1FD}" srcOrd="0" destOrd="0" parTransId="{A1265AC8-C840-45E5-823B-E3B1491FB29B}" sibTransId="{4BF151F2-A3E6-469B-8233-B4837F58EB0B}"/>
    <dgm:cxn modelId="{263DD3B1-DB1E-48C6-BBC3-5F1D15C7738E}" type="presOf" srcId="{789B2E97-7DAB-4E92-9E39-0A2D2A74422F}" destId="{596F26D1-CC3E-4338-AC25-B18B435045E4}" srcOrd="0" destOrd="0" presId="urn:microsoft.com/office/officeart/2005/8/layout/venn1"/>
    <dgm:cxn modelId="{8B89FBEF-81AC-4D9D-BFC3-78C2FEE4C6D5}" type="presOf" srcId="{D30E0487-5186-40DE-800D-DF6769B9E1FD}" destId="{0323C065-2AC0-48D5-87AD-6215F653D321}" srcOrd="0" destOrd="0" presId="urn:microsoft.com/office/officeart/2005/8/layout/venn1"/>
    <dgm:cxn modelId="{EF722CFB-D82A-44B5-AA76-D945B15860B9}" type="presOf" srcId="{D30E0487-5186-40DE-800D-DF6769B9E1FD}" destId="{B867C9AA-CB77-4D6B-B70B-0068C354CC1A}" srcOrd="1" destOrd="0" presId="urn:microsoft.com/office/officeart/2005/8/layout/venn1"/>
    <dgm:cxn modelId="{600ADFED-C5B2-478D-BAAB-5F97C858206E}" type="presParOf" srcId="{18C7F440-1B30-410C-9D30-FFDD6D305D19}" destId="{0323C065-2AC0-48D5-87AD-6215F653D321}" srcOrd="0" destOrd="0" presId="urn:microsoft.com/office/officeart/2005/8/layout/venn1"/>
    <dgm:cxn modelId="{A8235776-BF59-407D-AEFF-688CA36C6DE6}" type="presParOf" srcId="{18C7F440-1B30-410C-9D30-FFDD6D305D19}" destId="{B867C9AA-CB77-4D6B-B70B-0068C354CC1A}" srcOrd="1" destOrd="0" presId="urn:microsoft.com/office/officeart/2005/8/layout/venn1"/>
    <dgm:cxn modelId="{B7881679-1912-45DE-9BD1-0183B0E08DAE}" type="presParOf" srcId="{18C7F440-1B30-410C-9D30-FFDD6D305D19}" destId="{596F26D1-CC3E-4338-AC25-B18B435045E4}" srcOrd="2" destOrd="0" presId="urn:microsoft.com/office/officeart/2005/8/layout/venn1"/>
    <dgm:cxn modelId="{F0153DC4-0191-4BFF-95C8-ECFDBBF8886E}" type="presParOf" srcId="{18C7F440-1B30-410C-9D30-FFDD6D305D19}" destId="{E1AA08E2-010A-42F4-AC9D-9919F067B8C4}" srcOrd="3" destOrd="0" presId="urn:microsoft.com/office/officeart/2005/8/layout/venn1"/>
    <dgm:cxn modelId="{20172FFF-8857-4B33-87D9-95B7002348F6}" type="presParOf" srcId="{18C7F440-1B30-410C-9D30-FFDD6D305D19}" destId="{BCDDE59A-101D-4DF8-AFA8-17E19523D2D6}" srcOrd="4" destOrd="0" presId="urn:microsoft.com/office/officeart/2005/8/layout/venn1"/>
    <dgm:cxn modelId="{9565381E-C4C5-4997-A96A-1A43EC7EA724}" type="presParOf" srcId="{18C7F440-1B30-410C-9D30-FFDD6D305D19}" destId="{CEF8F184-2555-49B4-A9AF-8F1CABB732C9}" srcOrd="5" destOrd="0" presId="urn:microsoft.com/office/officeart/2005/8/layout/venn1"/>
    <dgm:cxn modelId="{21ED646B-D1F9-4DFD-980B-93341FBA8276}" type="presParOf" srcId="{18C7F440-1B30-410C-9D30-FFDD6D305D19}" destId="{1547D9B2-FBAF-412C-97A4-8E7CA8E41BEF}" srcOrd="6" destOrd="0" presId="urn:microsoft.com/office/officeart/2005/8/layout/venn1"/>
    <dgm:cxn modelId="{75FD75DF-3053-4638-A078-F51DB62B149C}" type="presParOf" srcId="{18C7F440-1B30-410C-9D30-FFDD6D305D19}" destId="{00140615-14E6-466C-B5F3-B3BD9EE6B33D}"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FB0671-D77A-42FE-86C2-51F91A6ED9A4}"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zh-TW" altLang="en-US"/>
        </a:p>
      </dgm:t>
    </dgm:pt>
    <dgm:pt modelId="{B210395E-5B53-43A9-BC9C-B444205B134F}">
      <dgm:prSet phldrT="[文字]" custT="1"/>
      <dgm:spPr>
        <a:solidFill>
          <a:srgbClr val="FE90AA"/>
        </a:solidFill>
      </dgm:spPr>
      <dgm:t>
        <a:bodyPr/>
        <a:lstStyle/>
        <a:p>
          <a:pPr algn="ctr">
            <a:spcAft>
              <a:spcPts val="0"/>
            </a:spcAft>
          </a:pPr>
          <a:r>
            <a:rPr lang="zh-TW" altLang="en-US" sz="2000" b="1" u="sng" baseline="0" dirty="0">
              <a:solidFill>
                <a:schemeClr val="tx1"/>
              </a:solidFill>
              <a:latin typeface="Times New Roman" panose="02020603050405020304" pitchFamily="18" charset="0"/>
              <a:ea typeface="微軟正黑體" panose="020B0604030504040204" pitchFamily="34" charset="-120"/>
            </a:rPr>
            <a:t>保健政策</a:t>
          </a:r>
        </a:p>
      </dgm:t>
    </dgm:pt>
    <dgm:pt modelId="{6AC8C023-B4AB-4F75-B079-C579BFDB43C7}" type="parTrans" cxnId="{6404EB0E-E105-477A-B2ED-576EB75F1CC2}">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6A641679-53F9-41B5-8332-565CED06AB78}" type="sibTrans" cxnId="{6404EB0E-E105-477A-B2ED-576EB75F1CC2}">
      <dgm:prSet/>
      <dgm:spPr>
        <a:solidFill>
          <a:srgbClr val="F09252"/>
        </a:solidFill>
      </dgm:spPr>
      <dgm:t>
        <a:bodyPr/>
        <a:lstStyle/>
        <a:p>
          <a:endParaRPr lang="zh-TW" altLang="en-US" baseline="0">
            <a:latin typeface="Times New Roman" panose="02020603050405020304" pitchFamily="18" charset="0"/>
            <a:ea typeface="微軟正黑體" panose="020B0604030504040204" pitchFamily="34" charset="-120"/>
          </a:endParaRPr>
        </a:p>
      </dgm:t>
    </dgm:pt>
    <dgm:pt modelId="{57CAE3C8-C2F3-4FEC-9D7B-8BB57C50FBCC}">
      <dgm:prSet phldrT="[文字]" custT="1"/>
      <dgm:spPr>
        <a:solidFill>
          <a:srgbClr val="F3A671"/>
        </a:solidFill>
      </dgm:spPr>
      <dgm:t>
        <a:bodyPr/>
        <a:lstStyle/>
        <a:p>
          <a:pPr algn="ctr">
            <a:spcAft>
              <a:spcPts val="0"/>
            </a:spcAft>
          </a:pPr>
          <a:r>
            <a:rPr lang="zh-TW" altLang="en-US" sz="2000" b="1" u="sng" baseline="0" dirty="0">
              <a:solidFill>
                <a:schemeClr val="tx1"/>
              </a:solidFill>
              <a:latin typeface="Times New Roman" panose="02020603050405020304" pitchFamily="18" charset="0"/>
              <a:ea typeface="微軟正黑體" panose="020B0604030504040204" pitchFamily="34" charset="-120"/>
            </a:rPr>
            <a:t>物質環境</a:t>
          </a:r>
        </a:p>
      </dgm:t>
    </dgm:pt>
    <dgm:pt modelId="{89EC71A1-376A-4B1C-91A0-6707E01D4090}" type="parTrans" cxnId="{2C23DCE2-0375-4D3E-A153-A00B81ED0B74}">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D63DFAF7-5728-45BD-90FF-7BC6D22F7464}" type="sibTrans" cxnId="{2C23DCE2-0375-4D3E-A153-A00B81ED0B74}">
      <dgm:prSet/>
      <dgm:spPr>
        <a:solidFill>
          <a:srgbClr val="FFCB25"/>
        </a:solidFill>
      </dgm:spPr>
      <dgm:t>
        <a:bodyPr/>
        <a:lstStyle/>
        <a:p>
          <a:endParaRPr lang="zh-TW" altLang="en-US" baseline="0">
            <a:latin typeface="Times New Roman" panose="02020603050405020304" pitchFamily="18" charset="0"/>
            <a:ea typeface="微軟正黑體" panose="020B0604030504040204" pitchFamily="34" charset="-120"/>
          </a:endParaRPr>
        </a:p>
      </dgm:t>
    </dgm:pt>
    <dgm:pt modelId="{4BC7A986-F1D7-48F7-9FD0-F280EDF4B26C}">
      <dgm:prSet phldrT="[文字]" custT="1"/>
      <dgm:spPr>
        <a:solidFill>
          <a:schemeClr val="accent6">
            <a:lumMod val="60000"/>
            <a:lumOff val="40000"/>
          </a:schemeClr>
        </a:solidFill>
      </dgm:spPr>
      <dgm:t>
        <a:bodyPr/>
        <a:lstStyle/>
        <a:p>
          <a:pPr algn="ctr">
            <a:spcAft>
              <a:spcPts val="0"/>
            </a:spcAft>
          </a:pPr>
          <a:r>
            <a:rPr lang="zh-TW" altLang="en-US" sz="2000" b="1" u="sng" baseline="0" dirty="0">
              <a:solidFill>
                <a:schemeClr val="tx1"/>
              </a:solidFill>
              <a:latin typeface="Times New Roman" panose="02020603050405020304" pitchFamily="18" charset="0"/>
              <a:ea typeface="微軟正黑體" panose="020B0604030504040204" pitchFamily="34" charset="-120"/>
            </a:rPr>
            <a:t>健康技能</a:t>
          </a:r>
        </a:p>
      </dgm:t>
    </dgm:pt>
    <dgm:pt modelId="{2BDFA791-9756-4CCE-A151-B3A916A48135}" type="sibTrans" cxnId="{8380E70E-A99E-426F-8151-F82326E15AF0}">
      <dgm:prSet/>
      <dgm:spPr>
        <a:solidFill>
          <a:schemeClr val="accent5">
            <a:lumMod val="60000"/>
            <a:lumOff val="40000"/>
          </a:schemeClr>
        </a:solidFill>
      </dgm:spPr>
      <dgm:t>
        <a:bodyPr/>
        <a:lstStyle/>
        <a:p>
          <a:endParaRPr lang="zh-TW" altLang="en-US" baseline="0">
            <a:latin typeface="Times New Roman" panose="02020603050405020304" pitchFamily="18" charset="0"/>
            <a:ea typeface="微軟正黑體" panose="020B0604030504040204" pitchFamily="34" charset="-120"/>
          </a:endParaRPr>
        </a:p>
      </dgm:t>
    </dgm:pt>
    <dgm:pt modelId="{9F33DA5C-3445-41E7-B454-3F78FD6279EA}" type="parTrans" cxnId="{8380E70E-A99E-426F-8151-F82326E15AF0}">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30F5F270-C866-4AEF-9F04-03AC07D7502B}">
      <dgm:prSet phldrT="[文字]" custT="1"/>
      <dgm:spPr>
        <a:solidFill>
          <a:schemeClr val="bg2">
            <a:lumMod val="50000"/>
          </a:schemeClr>
        </a:solidFill>
      </dgm:spPr>
      <dgm:t>
        <a:bodyPr/>
        <a:lstStyle/>
        <a:p>
          <a:r>
            <a:rPr lang="zh-TW" altLang="en-US" sz="2400" baseline="0" dirty="0">
              <a:latin typeface="Times New Roman" panose="02020603050405020304" pitchFamily="18" charset="0"/>
              <a:ea typeface="微軟正黑體" panose="020B0604030504040204" pitchFamily="34" charset="-120"/>
            </a:rPr>
            <a:t>健康促進學校模式</a:t>
          </a:r>
        </a:p>
      </dgm:t>
    </dgm:pt>
    <dgm:pt modelId="{5A51AA65-F76C-4001-97C8-727A656E7B41}" type="sibTrans" cxnId="{7E26652D-094B-45B8-B941-C4CD61C1A045}">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FE9D20BF-1C28-4B4A-B545-A38D85C7962F}" type="parTrans" cxnId="{7E26652D-094B-45B8-B941-C4CD61C1A045}">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20AB4BEA-4828-4DD3-B27C-401CA749C02B}">
      <dgm:prSet custT="1"/>
      <dgm:spPr>
        <a:solidFill>
          <a:srgbClr val="FE90AA"/>
        </a:solidFill>
      </dgm:spPr>
      <dgm:t>
        <a:bodyPr/>
        <a:lstStyle/>
        <a:p>
          <a:pPr algn="l">
            <a:spcAft>
              <a:spcPct val="15000"/>
            </a:spcAft>
          </a:pPr>
          <a:r>
            <a:rPr lang="zh-TW" altLang="en-US" sz="1600" baseline="0" dirty="0">
              <a:solidFill>
                <a:schemeClr val="tx1"/>
              </a:solidFill>
              <a:latin typeface="Times New Roman" panose="02020603050405020304" pitchFamily="18" charset="0"/>
              <a:ea typeface="微軟正黑體" panose="020B0604030504040204" pitchFamily="34" charset="-120"/>
            </a:rPr>
            <a:t>提高口腔衛生委員會功能與運作</a:t>
          </a:r>
        </a:p>
      </dgm:t>
    </dgm:pt>
    <dgm:pt modelId="{11CE7393-2A2D-4840-80EC-5FECCECF86CA}" type="parTrans" cxnId="{027CDFF0-DA23-48B9-9596-FB3FCAF76EED}">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73AEB88E-E2FF-4F41-9686-1162471E4DBB}" type="sibTrans" cxnId="{027CDFF0-DA23-48B9-9596-FB3FCAF76EED}">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71B82ED5-80A8-4258-9EB4-56C3AD7C8562}">
      <dgm:prSet custT="1"/>
      <dgm:spPr>
        <a:solidFill>
          <a:srgbClr val="FE90AA"/>
        </a:solidFill>
      </dgm:spPr>
      <dgm:t>
        <a:bodyPr/>
        <a:lstStyle/>
        <a:p>
          <a:pPr algn="l">
            <a:spcAft>
              <a:spcPct val="15000"/>
            </a:spcAft>
          </a:pPr>
          <a:r>
            <a:rPr lang="zh-TW" sz="1600" baseline="0" dirty="0">
              <a:solidFill>
                <a:schemeClr val="tx1"/>
              </a:solidFill>
              <a:latin typeface="Times New Roman" panose="02020603050405020304" pitchFamily="18" charset="0"/>
              <a:ea typeface="微軟正黑體" panose="020B0604030504040204" pitchFamily="34" charset="-120"/>
            </a:rPr>
            <a:t>制定教室餐後潔牙政策</a:t>
          </a:r>
          <a:endParaRPr lang="zh-TW" altLang="en-US" sz="1600" baseline="0" dirty="0">
            <a:solidFill>
              <a:schemeClr val="tx1"/>
            </a:solidFill>
            <a:latin typeface="Times New Roman" panose="02020603050405020304" pitchFamily="18" charset="0"/>
            <a:ea typeface="微軟正黑體" panose="020B0604030504040204" pitchFamily="34" charset="-120"/>
          </a:endParaRPr>
        </a:p>
      </dgm:t>
    </dgm:pt>
    <dgm:pt modelId="{AF648674-DDD8-49A3-95CF-F6DC29405B13}" type="parTrans" cxnId="{F83BDD3A-A0FB-4D19-95D7-229497555A54}">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57D4F161-4DCD-44C4-90F4-353F16C4D0E5}" type="sibTrans" cxnId="{F83BDD3A-A0FB-4D19-95D7-229497555A54}">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6B7A48F1-7718-4C1F-B33C-64745FE55293}">
      <dgm:prSet custT="1"/>
      <dgm:spPr>
        <a:solidFill>
          <a:srgbClr val="F3A671"/>
        </a:solidFill>
      </dgm:spPr>
      <dgm:t>
        <a:bodyPr/>
        <a:lstStyle/>
        <a:p>
          <a:pPr algn="l">
            <a:spcAft>
              <a:spcPct val="15000"/>
            </a:spcAft>
          </a:pPr>
          <a:r>
            <a:rPr lang="zh-TW" sz="1400" baseline="0" dirty="0">
              <a:solidFill>
                <a:schemeClr val="tx1"/>
              </a:solidFill>
              <a:latin typeface="Times New Roman" panose="02020603050405020304" pitchFamily="18" charset="0"/>
              <a:ea typeface="微軟正黑體" panose="020B0604030504040204" pitchFamily="34" charset="-120"/>
            </a:rPr>
            <a:t>防齲潔牙工具</a:t>
          </a:r>
          <a:endParaRPr lang="zh-TW" altLang="en-US" sz="1400" baseline="0" dirty="0">
            <a:solidFill>
              <a:schemeClr val="tx1"/>
            </a:solidFill>
            <a:latin typeface="Times New Roman" panose="02020603050405020304" pitchFamily="18" charset="0"/>
            <a:ea typeface="微軟正黑體" panose="020B0604030504040204" pitchFamily="34" charset="-120"/>
          </a:endParaRPr>
        </a:p>
      </dgm:t>
    </dgm:pt>
    <dgm:pt modelId="{34F12657-D01C-44C5-AD97-766E01F8B51A}" type="parTrans" cxnId="{E97481EF-99E0-499F-8C02-EC0AED0B43A6}">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18A46069-C0CB-48F5-A1A9-893CC1CB2A7D}" type="sibTrans" cxnId="{E97481EF-99E0-499F-8C02-EC0AED0B43A6}">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F5EFADD1-DBA1-4BD6-B6CF-4FBFAC14D39B}">
      <dgm:prSet custT="1"/>
      <dgm:spPr>
        <a:solidFill>
          <a:srgbClr val="F3A671"/>
        </a:solidFill>
      </dgm:spPr>
      <dgm:t>
        <a:bodyPr/>
        <a:lstStyle/>
        <a:p>
          <a:pPr algn="l">
            <a:spcAft>
              <a:spcPct val="15000"/>
            </a:spcAft>
          </a:pPr>
          <a:r>
            <a:rPr lang="zh-TW" altLang="en-US" sz="1400" baseline="0" dirty="0">
              <a:solidFill>
                <a:schemeClr val="tx1"/>
              </a:solidFill>
              <a:latin typeface="Times New Roman" panose="02020603050405020304" pitchFamily="18" charset="0"/>
              <a:ea typeface="微軟正黑體" panose="020B0604030504040204" pitchFamily="34" charset="-120"/>
            </a:rPr>
            <a:t>發展媒體海報，潔牙影片</a:t>
          </a:r>
        </a:p>
      </dgm:t>
    </dgm:pt>
    <dgm:pt modelId="{EF3F1F2D-2112-4C2C-808B-FBF5D122FA5C}" type="parTrans" cxnId="{E56D73EA-BA72-4183-9FA4-E783BA1053FE}">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8A9D21F9-4004-4149-85D4-2F70D3DD54DA}" type="sibTrans" cxnId="{E56D73EA-BA72-4183-9FA4-E783BA1053FE}">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C1483EFF-15A4-4385-A014-32C6EBE9281C}">
      <dgm:prSet custT="1"/>
      <dgm:spPr>
        <a:solidFill>
          <a:srgbClr val="F6BB00"/>
        </a:solidFill>
      </dgm:spPr>
      <dgm:t>
        <a:bodyPr/>
        <a:lstStyle/>
        <a:p>
          <a:pPr algn="ctr">
            <a:spcAft>
              <a:spcPts val="0"/>
            </a:spcAft>
          </a:pPr>
          <a:r>
            <a:rPr lang="zh-TW" altLang="en-US" sz="2000" b="1" u="sng" baseline="0" dirty="0">
              <a:solidFill>
                <a:schemeClr val="tx1"/>
              </a:solidFill>
              <a:latin typeface="Times New Roman" panose="02020603050405020304" pitchFamily="18" charset="0"/>
              <a:ea typeface="微軟正黑體" panose="020B0604030504040204" pitchFamily="34" charset="-120"/>
            </a:rPr>
            <a:t>社會環境</a:t>
          </a:r>
        </a:p>
      </dgm:t>
    </dgm:pt>
    <dgm:pt modelId="{796542E5-863D-4ED4-90DF-E5A07FC05963}" type="parTrans" cxnId="{23822B41-F9C0-4010-B58F-2AAA59AF2261}">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E02C28C2-65C0-4E35-8340-006FF24FF94E}" type="sibTrans" cxnId="{23822B41-F9C0-4010-B58F-2AAA59AF2261}">
      <dgm:prSet/>
      <dgm:spPr>
        <a:solidFill>
          <a:schemeClr val="accent6">
            <a:lumMod val="60000"/>
            <a:lumOff val="40000"/>
          </a:schemeClr>
        </a:solidFill>
      </dgm:spPr>
      <dgm:t>
        <a:bodyPr/>
        <a:lstStyle/>
        <a:p>
          <a:endParaRPr lang="zh-TW" altLang="en-US" baseline="0">
            <a:latin typeface="Times New Roman" panose="02020603050405020304" pitchFamily="18" charset="0"/>
            <a:ea typeface="微軟正黑體" panose="020B0604030504040204" pitchFamily="34" charset="-120"/>
          </a:endParaRPr>
        </a:p>
      </dgm:t>
    </dgm:pt>
    <dgm:pt modelId="{E5FA54A5-B127-4002-9602-52FE77EED6B5}">
      <dgm:prSet custT="1"/>
      <dgm:spPr>
        <a:solidFill>
          <a:srgbClr val="F6BB00"/>
        </a:solidFill>
      </dgm:spPr>
      <dgm:t>
        <a:bodyPr/>
        <a:lstStyle/>
        <a:p>
          <a:pPr algn="l">
            <a:spcAft>
              <a:spcPct val="15000"/>
            </a:spcAft>
          </a:pPr>
          <a:r>
            <a:rPr lang="zh-TW" altLang="en-US" sz="1600" baseline="0" dirty="0">
              <a:solidFill>
                <a:schemeClr val="tx1"/>
              </a:solidFill>
              <a:latin typeface="Times New Roman" panose="02020603050405020304" pitchFamily="18" charset="0"/>
              <a:ea typeface="微軟正黑體" panose="020B0604030504040204" pitchFamily="34" charset="-120"/>
            </a:rPr>
            <a:t>培訓種子教師或潔牙小天使</a:t>
          </a:r>
        </a:p>
      </dgm:t>
    </dgm:pt>
    <dgm:pt modelId="{82D31EB7-4498-4812-B471-F4B2965CB3A8}" type="parTrans" cxnId="{76EF3CD2-18BF-44ED-8DE2-B7FDA48D771D}">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5C5EF14C-3F11-4398-8D60-0E07BDCE8ADA}" type="sibTrans" cxnId="{76EF3CD2-18BF-44ED-8DE2-B7FDA48D771D}">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66B62C7D-B4F5-44EB-8CF9-8D0F6B29ADEF}">
      <dgm:prSet custT="1"/>
      <dgm:spPr>
        <a:solidFill>
          <a:schemeClr val="accent6">
            <a:lumMod val="60000"/>
            <a:lumOff val="40000"/>
          </a:schemeClr>
        </a:solidFill>
      </dgm:spPr>
      <dgm:t>
        <a:bodyPr/>
        <a:lstStyle/>
        <a:p>
          <a:pPr algn="l">
            <a:spcAft>
              <a:spcPct val="15000"/>
            </a:spcAft>
          </a:pPr>
          <a:r>
            <a:rPr lang="zh-TW" altLang="en-US" sz="1600" baseline="0">
              <a:solidFill>
                <a:schemeClr val="tx1"/>
              </a:solidFill>
              <a:latin typeface="Times New Roman" panose="02020603050405020304" pitchFamily="18" charset="0"/>
              <a:ea typeface="微軟正黑體" panose="020B0604030504040204" pitchFamily="34" charset="-120"/>
            </a:rPr>
            <a:t>教師研習課程</a:t>
          </a:r>
          <a:endParaRPr lang="zh-TW" altLang="en-US" sz="1600" baseline="0" dirty="0">
            <a:solidFill>
              <a:schemeClr val="tx1"/>
            </a:solidFill>
            <a:latin typeface="Times New Roman" panose="02020603050405020304" pitchFamily="18" charset="0"/>
            <a:ea typeface="微軟正黑體" panose="020B0604030504040204" pitchFamily="34" charset="-120"/>
          </a:endParaRPr>
        </a:p>
      </dgm:t>
    </dgm:pt>
    <dgm:pt modelId="{6B1C5D30-54E4-40E2-8104-A716456B2226}" type="parTrans" cxnId="{6EC7D852-8268-4E0C-8966-6587904CC8AF}">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08B1C409-A6C3-46B5-A07B-FE23B34C7EFE}" type="sibTrans" cxnId="{6EC7D852-8268-4E0C-8966-6587904CC8AF}">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2E366766-377E-4BFD-98FD-987832EF160D}">
      <dgm:prSet custT="1"/>
      <dgm:spPr>
        <a:solidFill>
          <a:schemeClr val="accent6">
            <a:lumMod val="60000"/>
            <a:lumOff val="40000"/>
          </a:schemeClr>
        </a:solidFill>
      </dgm:spPr>
      <dgm:t>
        <a:bodyPr/>
        <a:lstStyle/>
        <a:p>
          <a:pPr algn="l">
            <a:spcAft>
              <a:spcPct val="15000"/>
            </a:spcAft>
          </a:pPr>
          <a:r>
            <a:rPr lang="zh-TW" altLang="en-US" sz="1600" baseline="0" dirty="0">
              <a:solidFill>
                <a:schemeClr val="tx1"/>
              </a:solidFill>
              <a:latin typeface="Times New Roman" panose="02020603050405020304" pitchFamily="18" charset="0"/>
              <a:ea typeface="微軟正黑體" panose="020B0604030504040204" pitchFamily="34" charset="-120"/>
            </a:rPr>
            <a:t>教師</a:t>
          </a:r>
          <a:r>
            <a:rPr lang="en-US" altLang="en-US" sz="1600" baseline="0" dirty="0">
              <a:solidFill>
                <a:schemeClr val="tx1"/>
              </a:solidFill>
              <a:latin typeface="Times New Roman" panose="02020603050405020304" pitchFamily="18" charset="0"/>
              <a:ea typeface="微軟正黑體" panose="020B0604030504040204" pitchFamily="34" charset="-120"/>
            </a:rPr>
            <a:t>/</a:t>
          </a:r>
          <a:r>
            <a:rPr lang="zh-TW" altLang="en-US" sz="1600" baseline="0" dirty="0">
              <a:solidFill>
                <a:schemeClr val="tx1"/>
              </a:solidFill>
              <a:latin typeface="Times New Roman" panose="02020603050405020304" pitchFamily="18" charset="0"/>
              <a:ea typeface="微軟正黑體" panose="020B0604030504040204" pitchFamily="34" charset="-120"/>
            </a:rPr>
            <a:t>小天使潔牙教學觀摩與輔導</a:t>
          </a:r>
        </a:p>
      </dgm:t>
    </dgm:pt>
    <dgm:pt modelId="{9FEA23BD-375C-4D28-A2B9-DEE3622D2E15}" type="parTrans" cxnId="{1037AC44-73F6-4CAE-8174-B5BDCD184A24}">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B1AA964E-FB56-4150-BF98-4EB2B0182660}" type="sibTrans" cxnId="{1037AC44-73F6-4CAE-8174-B5BDCD184A24}">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578BE2BC-7150-427C-81D0-8FF8DF6FDF58}">
      <dgm:prSet custT="1"/>
      <dgm:spPr>
        <a:solidFill>
          <a:schemeClr val="accent6">
            <a:lumMod val="60000"/>
            <a:lumOff val="40000"/>
          </a:schemeClr>
        </a:solidFill>
      </dgm:spPr>
      <dgm:t>
        <a:bodyPr/>
        <a:lstStyle/>
        <a:p>
          <a:pPr algn="l">
            <a:spcAft>
              <a:spcPct val="15000"/>
            </a:spcAft>
          </a:pPr>
          <a:r>
            <a:rPr lang="zh-TW" altLang="en-US" sz="1600" baseline="0" dirty="0">
              <a:solidFill>
                <a:schemeClr val="tx1"/>
              </a:solidFill>
              <a:latin typeface="Times New Roman" panose="02020603050405020304" pitchFamily="18" charset="0"/>
              <a:ea typeface="微軟正黑體" panose="020B0604030504040204" pitchFamily="34" charset="-120"/>
            </a:rPr>
            <a:t>親子共學講座教學</a:t>
          </a:r>
        </a:p>
      </dgm:t>
    </dgm:pt>
    <dgm:pt modelId="{D70FA042-2FDB-41B7-8F8F-D3169C64D257}" type="parTrans" cxnId="{F11F2CFA-F604-4F77-AD30-894387914B7D}">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72BBCC7D-3CC1-4DF7-BEA1-3C4B8C8D0FEA}" type="sibTrans" cxnId="{F11F2CFA-F604-4F77-AD30-894387914B7D}">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4E45DD37-DD5A-4B54-ADF5-BE4E74E2C105}">
      <dgm:prSet custT="1"/>
      <dgm:spPr>
        <a:solidFill>
          <a:schemeClr val="accent5">
            <a:lumMod val="60000"/>
            <a:lumOff val="40000"/>
          </a:schemeClr>
        </a:solidFill>
      </dgm:spPr>
      <dgm:t>
        <a:bodyPr/>
        <a:lstStyle/>
        <a:p>
          <a:pPr algn="ctr">
            <a:spcAft>
              <a:spcPts val="0"/>
            </a:spcAft>
          </a:pPr>
          <a:r>
            <a:rPr lang="zh-TW" altLang="en-US" sz="2000" b="1" u="sng" baseline="0" dirty="0">
              <a:solidFill>
                <a:schemeClr val="tx1"/>
              </a:solidFill>
              <a:latin typeface="Times New Roman" panose="02020603050405020304" pitchFamily="18" charset="0"/>
              <a:ea typeface="微軟正黑體" panose="020B0604030504040204" pitchFamily="34" charset="-120"/>
            </a:rPr>
            <a:t>健康服務</a:t>
          </a:r>
        </a:p>
      </dgm:t>
    </dgm:pt>
    <dgm:pt modelId="{AF89AC27-DB10-4DED-A350-12F4D2DF78AE}" type="parTrans" cxnId="{4C1FC007-D874-4DAF-A0F9-173CD690151C}">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126217F8-2687-44BD-AFF3-726D4221076A}" type="sibTrans" cxnId="{4C1FC007-D874-4DAF-A0F9-173CD690151C}">
      <dgm:prSet/>
      <dgm:spPr>
        <a:solidFill>
          <a:srgbClr val="D3BDFF"/>
        </a:solidFill>
      </dgm:spPr>
      <dgm:t>
        <a:bodyPr/>
        <a:lstStyle/>
        <a:p>
          <a:endParaRPr lang="zh-TW" altLang="en-US" baseline="0">
            <a:latin typeface="Times New Roman" panose="02020603050405020304" pitchFamily="18" charset="0"/>
            <a:ea typeface="微軟正黑體" panose="020B0604030504040204" pitchFamily="34" charset="-120"/>
          </a:endParaRPr>
        </a:p>
      </dgm:t>
    </dgm:pt>
    <dgm:pt modelId="{6E8CAD1C-0190-4D51-AE58-630581CD876B}">
      <dgm:prSet custT="1"/>
      <dgm:spPr>
        <a:solidFill>
          <a:schemeClr val="accent5">
            <a:lumMod val="60000"/>
            <a:lumOff val="40000"/>
          </a:schemeClr>
        </a:solidFill>
      </dgm:spPr>
      <dgm:t>
        <a:bodyPr/>
        <a:lstStyle/>
        <a:p>
          <a:pPr algn="l">
            <a:spcAft>
              <a:spcPct val="15000"/>
            </a:spcAft>
          </a:pPr>
          <a:r>
            <a:rPr lang="zh-TW" altLang="en-US" sz="1600" baseline="0" dirty="0">
              <a:solidFill>
                <a:schemeClr val="tx1"/>
              </a:solidFill>
              <a:latin typeface="Times New Roman" panose="02020603050405020304" pitchFamily="18" charset="0"/>
              <a:ea typeface="微軟正黑體" panose="020B0604030504040204" pitchFamily="34" charset="-120"/>
            </a:rPr>
            <a:t>持續追蹤齲齒狀況</a:t>
          </a:r>
        </a:p>
      </dgm:t>
    </dgm:pt>
    <dgm:pt modelId="{E2466099-2344-4706-9768-2A3A7EABBF85}" type="parTrans" cxnId="{3EBF4E28-0058-4C37-83B4-184B65E9F0F9}">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1CEC3025-8058-461D-8475-9BD77A7FBB7C}" type="sibTrans" cxnId="{3EBF4E28-0058-4C37-83B4-184B65E9F0F9}">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78D466BA-E802-4205-A4CC-E3160700238A}">
      <dgm:prSet custT="1"/>
      <dgm:spPr>
        <a:solidFill>
          <a:schemeClr val="accent5">
            <a:lumMod val="60000"/>
            <a:lumOff val="40000"/>
          </a:schemeClr>
        </a:solidFill>
      </dgm:spPr>
      <dgm:t>
        <a:bodyPr/>
        <a:lstStyle/>
        <a:p>
          <a:pPr algn="l">
            <a:spcAft>
              <a:spcPct val="15000"/>
            </a:spcAft>
          </a:pPr>
          <a:r>
            <a:rPr lang="zh-TW" altLang="en-US" sz="1600" baseline="0" dirty="0">
              <a:solidFill>
                <a:schemeClr val="tx1"/>
              </a:solidFill>
              <a:latin typeface="Times New Roman" panose="02020603050405020304" pitchFamily="18" charset="0"/>
              <a:ea typeface="微軟正黑體" panose="020B0604030504040204" pitchFamily="34" charset="-120"/>
            </a:rPr>
            <a:t>口腔健康服務</a:t>
          </a:r>
          <a:r>
            <a:rPr lang="en-US" altLang="en-US" sz="1600" baseline="0" dirty="0">
              <a:solidFill>
                <a:schemeClr val="tx1"/>
              </a:solidFill>
              <a:latin typeface="Times New Roman" panose="02020603050405020304" pitchFamily="18" charset="0"/>
              <a:ea typeface="微軟正黑體" panose="020B0604030504040204" pitchFamily="34" charset="-120"/>
            </a:rPr>
            <a:t>(</a:t>
          </a:r>
          <a:r>
            <a:rPr lang="zh-TW" altLang="en-US" sz="1600" baseline="0" dirty="0">
              <a:solidFill>
                <a:schemeClr val="tx1"/>
              </a:solidFill>
              <a:latin typeface="Times New Roman" panose="02020603050405020304" pitchFamily="18" charset="0"/>
              <a:ea typeface="微軟正黑體" panose="020B0604030504040204" pitchFamily="34" charset="-120"/>
            </a:rPr>
            <a:t>塗氟、窩溝封填</a:t>
          </a:r>
          <a:r>
            <a:rPr lang="en-US" altLang="en-US" sz="1600" baseline="0" dirty="0">
              <a:solidFill>
                <a:schemeClr val="tx1"/>
              </a:solidFill>
              <a:latin typeface="Times New Roman" panose="02020603050405020304" pitchFamily="18" charset="0"/>
              <a:ea typeface="微軟正黑體" panose="020B0604030504040204" pitchFamily="34" charset="-120"/>
            </a:rPr>
            <a:t>) </a:t>
          </a:r>
          <a:endParaRPr lang="zh-TW" altLang="en-US" sz="1600" baseline="0" dirty="0">
            <a:solidFill>
              <a:schemeClr val="tx1"/>
            </a:solidFill>
            <a:latin typeface="Times New Roman" panose="02020603050405020304" pitchFamily="18" charset="0"/>
            <a:ea typeface="微軟正黑體" panose="020B0604030504040204" pitchFamily="34" charset="-120"/>
          </a:endParaRPr>
        </a:p>
      </dgm:t>
    </dgm:pt>
    <dgm:pt modelId="{5CFAE205-8D20-4836-9A92-AC9EBC22EDE8}" type="parTrans" cxnId="{44634EF4-40C0-417F-A85B-D0D4BB1B7CDC}">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8C8D82BE-B245-48BE-9130-DEC9CF60E1BF}" type="sibTrans" cxnId="{44634EF4-40C0-417F-A85B-D0D4BB1B7CDC}">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E8ADA06A-627F-4B94-BCD6-11893F4FEA2F}">
      <dgm:prSet custT="1"/>
      <dgm:spPr>
        <a:solidFill>
          <a:schemeClr val="accent5">
            <a:lumMod val="60000"/>
            <a:lumOff val="40000"/>
          </a:schemeClr>
        </a:solidFill>
      </dgm:spPr>
      <dgm:t>
        <a:bodyPr/>
        <a:lstStyle/>
        <a:p>
          <a:pPr algn="l">
            <a:spcAft>
              <a:spcPct val="15000"/>
            </a:spcAft>
          </a:pPr>
          <a:r>
            <a:rPr lang="zh-TW" altLang="en-US" sz="1600" baseline="0" dirty="0">
              <a:solidFill>
                <a:schemeClr val="tx1"/>
              </a:solidFill>
              <a:latin typeface="Times New Roman" panose="02020603050405020304" pitchFamily="18" charset="0"/>
              <a:ea typeface="微軟正黑體" panose="020B0604030504040204" pitchFamily="34" charset="-120"/>
            </a:rPr>
            <a:t>健康中心定期編列口腔保健經費購置教具與耗材</a:t>
          </a:r>
        </a:p>
      </dgm:t>
    </dgm:pt>
    <dgm:pt modelId="{1DD60CDA-3D74-4520-B453-59444AB4A0F2}" type="parTrans" cxnId="{AB5C8F09-0848-4D18-A70F-0BA7A750E91D}">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6CDA33A0-4D35-4C83-9E9F-9997EC179FA7}" type="sibTrans" cxnId="{AB5C8F09-0848-4D18-A70F-0BA7A750E91D}">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953B8D9A-B050-4047-99AD-3678D877978C}">
      <dgm:prSet custT="1"/>
      <dgm:spPr>
        <a:solidFill>
          <a:srgbClr val="D3BDFF"/>
        </a:solidFill>
      </dgm:spPr>
      <dgm:t>
        <a:bodyPr/>
        <a:lstStyle/>
        <a:p>
          <a:pPr algn="ctr">
            <a:spcAft>
              <a:spcPts val="0"/>
            </a:spcAft>
          </a:pPr>
          <a:r>
            <a:rPr lang="zh-TW" altLang="en-US" sz="2000" b="1" u="sng" baseline="0" dirty="0">
              <a:solidFill>
                <a:schemeClr val="tx1"/>
              </a:solidFill>
              <a:latin typeface="Times New Roman" panose="02020603050405020304" pitchFamily="18" charset="0"/>
              <a:ea typeface="微軟正黑體" panose="020B0604030504040204" pitchFamily="34" charset="-120"/>
            </a:rPr>
            <a:t>社區關係</a:t>
          </a:r>
        </a:p>
      </dgm:t>
    </dgm:pt>
    <dgm:pt modelId="{C05299B5-9C74-4B9D-ADA3-CCC95C0C65B0}" type="parTrans" cxnId="{AD4D865C-4C77-4842-AC71-F0E1D5DD38CD}">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ED699334-528B-408C-A3FA-9CEBD417D1FE}" type="sibTrans" cxnId="{AD4D865C-4C77-4842-AC71-F0E1D5DD38CD}">
      <dgm:prSet/>
      <dgm:spPr>
        <a:solidFill>
          <a:srgbClr val="FF9FCF"/>
        </a:solidFill>
      </dgm:spPr>
      <dgm:t>
        <a:bodyPr/>
        <a:lstStyle/>
        <a:p>
          <a:endParaRPr lang="zh-TW" altLang="en-US" baseline="0">
            <a:latin typeface="Times New Roman" panose="02020603050405020304" pitchFamily="18" charset="0"/>
            <a:ea typeface="微軟正黑體" panose="020B0604030504040204" pitchFamily="34" charset="-120"/>
          </a:endParaRPr>
        </a:p>
      </dgm:t>
    </dgm:pt>
    <dgm:pt modelId="{9FB0164D-2264-4B9A-A9B7-0141C29CCF09}">
      <dgm:prSet custT="1"/>
      <dgm:spPr>
        <a:solidFill>
          <a:srgbClr val="D3BDFF"/>
        </a:solidFill>
      </dgm:spPr>
      <dgm:t>
        <a:bodyPr/>
        <a:lstStyle/>
        <a:p>
          <a:pPr algn="l">
            <a:spcAft>
              <a:spcPct val="15000"/>
            </a:spcAft>
          </a:pPr>
          <a:r>
            <a:rPr lang="zh-TW" altLang="en-US" sz="1600" baseline="0" dirty="0">
              <a:solidFill>
                <a:schemeClr val="tx1"/>
              </a:solidFill>
              <a:latin typeface="Times New Roman" panose="02020603050405020304" pitchFamily="18" charset="0"/>
              <a:ea typeface="微軟正黑體" panose="020B0604030504040204" pitchFamily="34" charset="-120"/>
            </a:rPr>
            <a:t>建置社區「無糖優良商家」</a:t>
          </a:r>
        </a:p>
      </dgm:t>
    </dgm:pt>
    <dgm:pt modelId="{C49253DE-C833-46D3-91F9-5ACEEE9070C4}" type="parTrans" cxnId="{5BFEC9EB-F456-4BA0-A24D-B9A5F7636845}">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00F3DED3-08C3-493B-9A28-C35CFF2B3E42}" type="sibTrans" cxnId="{5BFEC9EB-F456-4BA0-A24D-B9A5F7636845}">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ACA0E65F-117A-4D17-94A4-CF7A07442C94}">
      <dgm:prSet custT="1"/>
      <dgm:spPr>
        <a:solidFill>
          <a:srgbClr val="D3BDFF"/>
        </a:solidFill>
      </dgm:spPr>
      <dgm:t>
        <a:bodyPr/>
        <a:lstStyle/>
        <a:p>
          <a:pPr algn="l">
            <a:spcAft>
              <a:spcPct val="15000"/>
            </a:spcAft>
          </a:pPr>
          <a:r>
            <a:rPr lang="zh-TW" altLang="en-US" sz="1600" baseline="0" dirty="0">
              <a:solidFill>
                <a:schemeClr val="tx1"/>
              </a:solidFill>
              <a:latin typeface="Times New Roman" panose="02020603050405020304" pitchFamily="18" charset="0"/>
              <a:ea typeface="微軟正黑體" panose="020B0604030504040204" pitchFamily="34" charset="-120"/>
            </a:rPr>
            <a:t>協助學校與衛生單位、牙醫師公會連結</a:t>
          </a:r>
        </a:p>
      </dgm:t>
    </dgm:pt>
    <dgm:pt modelId="{1001AAD5-D385-4E46-BB28-C8DB2C2326E8}" type="parTrans" cxnId="{BBEF653D-EACE-40CA-9C6D-C10E34EEB3E2}">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929237CE-2244-43BE-8A2F-FA37DC22FD79}" type="sibTrans" cxnId="{BBEF653D-EACE-40CA-9C6D-C10E34EEB3E2}">
      <dgm:prSet/>
      <dgm:spPr/>
      <dgm:t>
        <a:bodyPr/>
        <a:lstStyle/>
        <a:p>
          <a:endParaRPr lang="zh-TW" altLang="en-US" baseline="0">
            <a:latin typeface="Times New Roman" panose="02020603050405020304" pitchFamily="18" charset="0"/>
            <a:ea typeface="微軟正黑體" panose="020B0604030504040204" pitchFamily="34" charset="-120"/>
          </a:endParaRPr>
        </a:p>
      </dgm:t>
    </dgm:pt>
    <dgm:pt modelId="{10BF77D1-5862-40CB-A92D-AEB32158499E}">
      <dgm:prSet custT="1"/>
      <dgm:spPr>
        <a:solidFill>
          <a:srgbClr val="F3A671"/>
        </a:solidFill>
      </dgm:spPr>
      <dgm:t>
        <a:bodyPr/>
        <a:lstStyle/>
        <a:p>
          <a:pPr algn="l">
            <a:spcAft>
              <a:spcPct val="15000"/>
            </a:spcAft>
          </a:pPr>
          <a:r>
            <a:rPr lang="zh-TW" altLang="en-US" sz="1400" baseline="0" dirty="0">
              <a:solidFill>
                <a:schemeClr val="tx1"/>
              </a:solidFill>
              <a:latin typeface="Times New Roman" panose="02020603050405020304" pitchFamily="18" charset="0"/>
              <a:ea typeface="微軟正黑體" panose="020B0604030504040204" pitchFamily="34" charset="-120"/>
            </a:rPr>
            <a:t>含氟物</a:t>
          </a:r>
        </a:p>
      </dgm:t>
    </dgm:pt>
    <dgm:pt modelId="{BA948695-737A-4772-A2FE-33A5503A8DC0}" type="parTrans" cxnId="{316934A3-980B-474B-8B6D-397C64860B1F}">
      <dgm:prSet/>
      <dgm:spPr/>
      <dgm:t>
        <a:bodyPr/>
        <a:lstStyle/>
        <a:p>
          <a:endParaRPr lang="zh-TW" altLang="en-US"/>
        </a:p>
      </dgm:t>
    </dgm:pt>
    <dgm:pt modelId="{18E897E1-8ADA-4F0D-B319-684254D7AE5B}" type="sibTrans" cxnId="{316934A3-980B-474B-8B6D-397C64860B1F}">
      <dgm:prSet/>
      <dgm:spPr/>
      <dgm:t>
        <a:bodyPr/>
        <a:lstStyle/>
        <a:p>
          <a:endParaRPr lang="zh-TW" altLang="en-US"/>
        </a:p>
      </dgm:t>
    </dgm:pt>
    <dgm:pt modelId="{D1804593-F909-4DE1-B4BB-45EE16F709FD}">
      <dgm:prSet custT="1"/>
      <dgm:spPr>
        <a:solidFill>
          <a:srgbClr val="F3A671"/>
        </a:solidFill>
      </dgm:spPr>
      <dgm:t>
        <a:bodyPr/>
        <a:lstStyle/>
        <a:p>
          <a:pPr algn="l">
            <a:spcAft>
              <a:spcPct val="15000"/>
            </a:spcAft>
          </a:pPr>
          <a:r>
            <a:rPr lang="zh-TW" altLang="en-US" sz="1400" baseline="0" dirty="0">
              <a:solidFill>
                <a:schemeClr val="tx1"/>
              </a:solidFill>
              <a:latin typeface="Times New Roman" panose="02020603050405020304" pitchFamily="18" charset="0"/>
              <a:ea typeface="微軟正黑體" panose="020B0604030504040204" pitchFamily="34" charset="-120"/>
            </a:rPr>
            <a:t>教具與齒模購買</a:t>
          </a:r>
        </a:p>
      </dgm:t>
    </dgm:pt>
    <dgm:pt modelId="{836A62AC-5B55-42C7-A47A-9315E6F2C7DC}" type="parTrans" cxnId="{173B69FE-C506-48D7-BDD0-6A84C109BD76}">
      <dgm:prSet/>
      <dgm:spPr/>
      <dgm:t>
        <a:bodyPr/>
        <a:lstStyle/>
        <a:p>
          <a:endParaRPr lang="zh-TW" altLang="en-US"/>
        </a:p>
      </dgm:t>
    </dgm:pt>
    <dgm:pt modelId="{09818425-2175-4007-BADB-2D5A2FC5539F}" type="sibTrans" cxnId="{173B69FE-C506-48D7-BDD0-6A84C109BD76}">
      <dgm:prSet/>
      <dgm:spPr/>
      <dgm:t>
        <a:bodyPr/>
        <a:lstStyle/>
        <a:p>
          <a:endParaRPr lang="zh-TW" altLang="en-US"/>
        </a:p>
      </dgm:t>
    </dgm:pt>
    <dgm:pt modelId="{F1A87A80-7B6A-40C8-A838-90A2161D065A}">
      <dgm:prSet custT="1"/>
      <dgm:spPr>
        <a:solidFill>
          <a:srgbClr val="FE90AA"/>
        </a:solidFill>
      </dgm:spPr>
      <dgm:t>
        <a:bodyPr/>
        <a:lstStyle/>
        <a:p>
          <a:pPr algn="l">
            <a:spcAft>
              <a:spcPct val="15000"/>
            </a:spcAft>
          </a:pPr>
          <a:r>
            <a:rPr lang="zh-TW" altLang="en-US" sz="1600" baseline="0" dirty="0">
              <a:solidFill>
                <a:schemeClr val="tx1"/>
              </a:solidFill>
              <a:latin typeface="Times New Roman" panose="02020603050405020304" pitchFamily="18" charset="0"/>
              <a:ea typeface="微軟正黑體" panose="020B0604030504040204" pitchFamily="34" charset="-120"/>
            </a:rPr>
            <a:t>零食及含糖飲料政策</a:t>
          </a:r>
        </a:p>
      </dgm:t>
    </dgm:pt>
    <dgm:pt modelId="{C5144925-5CE9-49E9-9E00-3B3A09F1FD6E}" type="parTrans" cxnId="{0FBFC873-00E5-48E8-BB96-2FA468117621}">
      <dgm:prSet/>
      <dgm:spPr/>
      <dgm:t>
        <a:bodyPr/>
        <a:lstStyle/>
        <a:p>
          <a:endParaRPr lang="zh-TW" altLang="en-US"/>
        </a:p>
      </dgm:t>
    </dgm:pt>
    <dgm:pt modelId="{7EC8702F-905E-4840-A9B4-86486E405002}" type="sibTrans" cxnId="{0FBFC873-00E5-48E8-BB96-2FA468117621}">
      <dgm:prSet/>
      <dgm:spPr/>
      <dgm:t>
        <a:bodyPr/>
        <a:lstStyle/>
        <a:p>
          <a:endParaRPr lang="zh-TW" altLang="en-US"/>
        </a:p>
      </dgm:t>
    </dgm:pt>
    <dgm:pt modelId="{B629668B-F8A7-4A14-82C5-E214510C19C0}">
      <dgm:prSet custT="1"/>
      <dgm:spPr>
        <a:solidFill>
          <a:srgbClr val="FE90AA"/>
        </a:solidFill>
      </dgm:spPr>
      <dgm:t>
        <a:bodyPr/>
        <a:lstStyle/>
        <a:p>
          <a:pPr algn="l">
            <a:spcAft>
              <a:spcPct val="15000"/>
            </a:spcAft>
          </a:pPr>
          <a:r>
            <a:rPr lang="zh-TW" altLang="en-US" sz="1600" baseline="0" dirty="0">
              <a:solidFill>
                <a:schemeClr val="tx1"/>
              </a:solidFill>
              <a:latin typeface="Times New Roman" panose="02020603050405020304" pitchFamily="18" charset="0"/>
              <a:ea typeface="微軟正黑體" panose="020B0604030504040204" pitchFamily="34" charset="-120"/>
            </a:rPr>
            <a:t>推動學童睡前潔牙</a:t>
          </a:r>
        </a:p>
      </dgm:t>
    </dgm:pt>
    <dgm:pt modelId="{EEBCEC66-20CA-4806-AC9A-5295D63C99B3}" type="parTrans" cxnId="{312BAEA7-D6EC-4F74-8D2D-8D4B4D23FE5D}">
      <dgm:prSet/>
      <dgm:spPr/>
      <dgm:t>
        <a:bodyPr/>
        <a:lstStyle/>
        <a:p>
          <a:endParaRPr lang="zh-TW" altLang="en-US"/>
        </a:p>
      </dgm:t>
    </dgm:pt>
    <dgm:pt modelId="{C7BB8F1A-8D96-4043-966D-0A0F0631225B}" type="sibTrans" cxnId="{312BAEA7-D6EC-4F74-8D2D-8D4B4D23FE5D}">
      <dgm:prSet/>
      <dgm:spPr/>
      <dgm:t>
        <a:bodyPr/>
        <a:lstStyle/>
        <a:p>
          <a:endParaRPr lang="zh-TW" altLang="en-US"/>
        </a:p>
      </dgm:t>
    </dgm:pt>
    <dgm:pt modelId="{D3A49269-DD99-4692-B0D8-22EDD28602C3}" type="pres">
      <dgm:prSet presAssocID="{42FB0671-D77A-42FE-86C2-51F91A6ED9A4}" presName="Name0" presStyleCnt="0">
        <dgm:presLayoutVars>
          <dgm:chMax val="1"/>
          <dgm:dir/>
          <dgm:animLvl val="ctr"/>
          <dgm:resizeHandles val="exact"/>
        </dgm:presLayoutVars>
      </dgm:prSet>
      <dgm:spPr/>
    </dgm:pt>
    <dgm:pt modelId="{18C1080D-634A-4BFE-96F7-F54D3431B61F}" type="pres">
      <dgm:prSet presAssocID="{30F5F270-C866-4AEF-9F04-03AC07D7502B}" presName="centerShape" presStyleLbl="node0" presStyleIdx="0" presStyleCnt="1" custScaleX="124495" custScaleY="67602" custLinFactNeighborX="-2722" custLinFactNeighborY="1852"/>
      <dgm:spPr/>
    </dgm:pt>
    <dgm:pt modelId="{D7121657-A4A9-4AD3-8E78-ADDCCA8C7C0E}" type="pres">
      <dgm:prSet presAssocID="{B210395E-5B53-43A9-BC9C-B444205B134F}" presName="node" presStyleLbl="node1" presStyleIdx="0" presStyleCnt="6" custScaleX="214882" custScaleY="170968" custRadScaleRad="90520" custRadScaleInc="-24822">
        <dgm:presLayoutVars>
          <dgm:bulletEnabled val="1"/>
        </dgm:presLayoutVars>
      </dgm:prSet>
      <dgm:spPr/>
    </dgm:pt>
    <dgm:pt modelId="{F35E1366-8438-4191-9D0B-C711023062B3}" type="pres">
      <dgm:prSet presAssocID="{B210395E-5B53-43A9-BC9C-B444205B134F}" presName="dummy" presStyleCnt="0"/>
      <dgm:spPr/>
    </dgm:pt>
    <dgm:pt modelId="{23242AB4-3E4B-4A9F-B804-17AC31A92FA8}" type="pres">
      <dgm:prSet presAssocID="{6A641679-53F9-41B5-8332-565CED06AB78}" presName="sibTrans" presStyleLbl="sibTrans2D1" presStyleIdx="0" presStyleCnt="6"/>
      <dgm:spPr/>
    </dgm:pt>
    <dgm:pt modelId="{E029CB8D-3D5E-4171-8458-FF53640D1513}" type="pres">
      <dgm:prSet presAssocID="{57CAE3C8-C2F3-4FEC-9D7B-8BB57C50FBCC}" presName="node" presStyleLbl="node1" presStyleIdx="1" presStyleCnt="6" custScaleX="177138" custScaleY="161758" custRadScaleRad="136091" custRadScaleInc="65546">
        <dgm:presLayoutVars>
          <dgm:bulletEnabled val="1"/>
        </dgm:presLayoutVars>
      </dgm:prSet>
      <dgm:spPr/>
    </dgm:pt>
    <dgm:pt modelId="{143473EF-FF6A-4B5B-B430-74566E08EEEE}" type="pres">
      <dgm:prSet presAssocID="{57CAE3C8-C2F3-4FEC-9D7B-8BB57C50FBCC}" presName="dummy" presStyleCnt="0"/>
      <dgm:spPr/>
    </dgm:pt>
    <dgm:pt modelId="{7F6401BB-B7FE-4CFF-AD3A-E4B001DDE93D}" type="pres">
      <dgm:prSet presAssocID="{D63DFAF7-5728-45BD-90FF-7BC6D22F7464}" presName="sibTrans" presStyleLbl="sibTrans2D1" presStyleIdx="1" presStyleCnt="6"/>
      <dgm:spPr/>
    </dgm:pt>
    <dgm:pt modelId="{44E92ABC-AEB1-4FEE-9F33-09E6906FC29C}" type="pres">
      <dgm:prSet presAssocID="{C1483EFF-15A4-4385-A014-32C6EBE9281C}" presName="node" presStyleLbl="node1" presStyleIdx="2" presStyleCnt="6" custScaleX="138550" custScaleY="113861" custRadScaleRad="153886" custRadScaleInc="17304">
        <dgm:presLayoutVars>
          <dgm:bulletEnabled val="1"/>
        </dgm:presLayoutVars>
      </dgm:prSet>
      <dgm:spPr/>
    </dgm:pt>
    <dgm:pt modelId="{4C48CD6B-745E-498F-8BD9-9D19D1B12BAC}" type="pres">
      <dgm:prSet presAssocID="{C1483EFF-15A4-4385-A014-32C6EBE9281C}" presName="dummy" presStyleCnt="0"/>
      <dgm:spPr/>
    </dgm:pt>
    <dgm:pt modelId="{2DA431E0-7A99-4AD2-A0E3-0B2C43735B08}" type="pres">
      <dgm:prSet presAssocID="{E02C28C2-65C0-4E35-8340-006FF24FF94E}" presName="sibTrans" presStyleLbl="sibTrans2D1" presStyleIdx="2" presStyleCnt="6"/>
      <dgm:spPr/>
    </dgm:pt>
    <dgm:pt modelId="{C14B29D2-A45E-416A-98DC-4BD35E82838F}" type="pres">
      <dgm:prSet presAssocID="{4BC7A986-F1D7-48F7-9FD0-F280EDF4B26C}" presName="node" presStyleLbl="node1" presStyleIdx="3" presStyleCnt="6" custScaleX="170379" custScaleY="125310" custRadScaleRad="87858" custRadScaleInc="-18453">
        <dgm:presLayoutVars>
          <dgm:bulletEnabled val="1"/>
        </dgm:presLayoutVars>
      </dgm:prSet>
      <dgm:spPr/>
    </dgm:pt>
    <dgm:pt modelId="{F7272D74-76A6-436E-9DD0-51EB1945A938}" type="pres">
      <dgm:prSet presAssocID="{4BC7A986-F1D7-48F7-9FD0-F280EDF4B26C}" presName="dummy" presStyleCnt="0"/>
      <dgm:spPr/>
    </dgm:pt>
    <dgm:pt modelId="{AC9DFB8C-2C46-4674-B971-2CA559C893EE}" type="pres">
      <dgm:prSet presAssocID="{2BDFA791-9756-4CCE-A151-B3A916A48135}" presName="sibTrans" presStyleLbl="sibTrans2D1" presStyleIdx="3" presStyleCnt="6"/>
      <dgm:spPr/>
    </dgm:pt>
    <dgm:pt modelId="{EA723DC9-B9C2-41FB-9745-F27C84CFA4E8}" type="pres">
      <dgm:prSet presAssocID="{4E45DD37-DD5A-4B54-ADF5-BE4E74E2C105}" presName="node" presStyleLbl="node1" presStyleIdx="4" presStyleCnt="6" custScaleX="204916" custScaleY="157571" custRadScaleRad="155321" custRadScaleInc="12397">
        <dgm:presLayoutVars>
          <dgm:bulletEnabled val="1"/>
        </dgm:presLayoutVars>
      </dgm:prSet>
      <dgm:spPr/>
    </dgm:pt>
    <dgm:pt modelId="{52C4FC50-4578-446F-B2F9-F166264DE71E}" type="pres">
      <dgm:prSet presAssocID="{4E45DD37-DD5A-4B54-ADF5-BE4E74E2C105}" presName="dummy" presStyleCnt="0"/>
      <dgm:spPr/>
    </dgm:pt>
    <dgm:pt modelId="{E091474D-7977-4A22-A2A3-27DF0E5A5589}" type="pres">
      <dgm:prSet presAssocID="{126217F8-2687-44BD-AFF3-726D4221076A}" presName="sibTrans" presStyleLbl="sibTrans2D1" presStyleIdx="4" presStyleCnt="6"/>
      <dgm:spPr/>
    </dgm:pt>
    <dgm:pt modelId="{D7D28F66-AFA4-4B2A-821E-FB71C417C2F1}" type="pres">
      <dgm:prSet presAssocID="{953B8D9A-B050-4047-99AD-3678D877978C}" presName="node" presStyleLbl="node1" presStyleIdx="5" presStyleCnt="6" custScaleX="179642" custScaleY="145964" custRadScaleRad="161189" custRadScaleInc="-54120">
        <dgm:presLayoutVars>
          <dgm:bulletEnabled val="1"/>
        </dgm:presLayoutVars>
      </dgm:prSet>
      <dgm:spPr/>
    </dgm:pt>
    <dgm:pt modelId="{4223A3D8-AF14-46DF-894F-621A42844ED7}" type="pres">
      <dgm:prSet presAssocID="{953B8D9A-B050-4047-99AD-3678D877978C}" presName="dummy" presStyleCnt="0"/>
      <dgm:spPr/>
    </dgm:pt>
    <dgm:pt modelId="{BD82DE1D-7568-497C-98D8-B6D9D2EF2C97}" type="pres">
      <dgm:prSet presAssocID="{ED699334-528B-408C-A3FA-9CEBD417D1FE}" presName="sibTrans" presStyleLbl="sibTrans2D1" presStyleIdx="5" presStyleCnt="6"/>
      <dgm:spPr/>
    </dgm:pt>
  </dgm:ptLst>
  <dgm:cxnLst>
    <dgm:cxn modelId="{4C1FC007-D874-4DAF-A0F9-173CD690151C}" srcId="{30F5F270-C866-4AEF-9F04-03AC07D7502B}" destId="{4E45DD37-DD5A-4B54-ADF5-BE4E74E2C105}" srcOrd="4" destOrd="0" parTransId="{AF89AC27-DB10-4DED-A350-12F4D2DF78AE}" sibTransId="{126217F8-2687-44BD-AFF3-726D4221076A}"/>
    <dgm:cxn modelId="{AB5C8F09-0848-4D18-A70F-0BA7A750E91D}" srcId="{4E45DD37-DD5A-4B54-ADF5-BE4E74E2C105}" destId="{E8ADA06A-627F-4B94-BCD6-11893F4FEA2F}" srcOrd="2" destOrd="0" parTransId="{1DD60CDA-3D74-4520-B453-59444AB4A0F2}" sibTransId="{6CDA33A0-4D35-4C83-9E9F-9997EC179FA7}"/>
    <dgm:cxn modelId="{1E0B750A-6ECB-451D-AF6F-5A9158E5E401}" type="presOf" srcId="{30F5F270-C866-4AEF-9F04-03AC07D7502B}" destId="{18C1080D-634A-4BFE-96F7-F54D3431B61F}" srcOrd="0" destOrd="0" presId="urn:microsoft.com/office/officeart/2005/8/layout/radial6"/>
    <dgm:cxn modelId="{A0CE020D-FD50-45AA-862F-9866A1A4611D}" type="presOf" srcId="{66B62C7D-B4F5-44EB-8CF9-8D0F6B29ADEF}" destId="{C14B29D2-A45E-416A-98DC-4BD35E82838F}" srcOrd="0" destOrd="1" presId="urn:microsoft.com/office/officeart/2005/8/layout/radial6"/>
    <dgm:cxn modelId="{8380E70E-A99E-426F-8151-F82326E15AF0}" srcId="{30F5F270-C866-4AEF-9F04-03AC07D7502B}" destId="{4BC7A986-F1D7-48F7-9FD0-F280EDF4B26C}" srcOrd="3" destOrd="0" parTransId="{9F33DA5C-3445-41E7-B454-3F78FD6279EA}" sibTransId="{2BDFA791-9756-4CCE-A151-B3A916A48135}"/>
    <dgm:cxn modelId="{6404EB0E-E105-477A-B2ED-576EB75F1CC2}" srcId="{30F5F270-C866-4AEF-9F04-03AC07D7502B}" destId="{B210395E-5B53-43A9-BC9C-B444205B134F}" srcOrd="0" destOrd="0" parTransId="{6AC8C023-B4AB-4F75-B079-C579BFDB43C7}" sibTransId="{6A641679-53F9-41B5-8332-565CED06AB78}"/>
    <dgm:cxn modelId="{8E708710-4A14-4965-95BA-3664A642B24A}" type="presOf" srcId="{E8ADA06A-627F-4B94-BCD6-11893F4FEA2F}" destId="{EA723DC9-B9C2-41FB-9745-F27C84CFA4E8}" srcOrd="0" destOrd="3" presId="urn:microsoft.com/office/officeart/2005/8/layout/radial6"/>
    <dgm:cxn modelId="{D9260720-B44B-478D-8227-59600360A185}" type="presOf" srcId="{71B82ED5-80A8-4258-9EB4-56C3AD7C8562}" destId="{D7121657-A4A9-4AD3-8E78-ADDCCA8C7C0E}" srcOrd="0" destOrd="2" presId="urn:microsoft.com/office/officeart/2005/8/layout/radial6"/>
    <dgm:cxn modelId="{72A3B322-9BD9-4FBC-B6BC-B3575F6919E8}" type="presOf" srcId="{E02C28C2-65C0-4E35-8340-006FF24FF94E}" destId="{2DA431E0-7A99-4AD2-A0E3-0B2C43735B08}" srcOrd="0" destOrd="0" presId="urn:microsoft.com/office/officeart/2005/8/layout/radial6"/>
    <dgm:cxn modelId="{361B7923-9B62-4539-AFDB-35C040FAC583}" type="presOf" srcId="{126217F8-2687-44BD-AFF3-726D4221076A}" destId="{E091474D-7977-4A22-A2A3-27DF0E5A5589}" srcOrd="0" destOrd="0" presId="urn:microsoft.com/office/officeart/2005/8/layout/radial6"/>
    <dgm:cxn modelId="{714C0924-50C7-4B83-BCAD-A15F25B38A0B}" type="presOf" srcId="{F5EFADD1-DBA1-4BD6-B6CF-4FBFAC14D39B}" destId="{E029CB8D-3D5E-4171-8458-FF53640D1513}" srcOrd="0" destOrd="4" presId="urn:microsoft.com/office/officeart/2005/8/layout/radial6"/>
    <dgm:cxn modelId="{0BB8E424-805A-4293-A1AA-F4FA4BA53ED8}" type="presOf" srcId="{10BF77D1-5862-40CB-A92D-AEB32158499E}" destId="{E029CB8D-3D5E-4171-8458-FF53640D1513}" srcOrd="0" destOrd="2" presId="urn:microsoft.com/office/officeart/2005/8/layout/radial6"/>
    <dgm:cxn modelId="{F044E327-4D8D-471C-B705-FF8EFB71EAAD}" type="presOf" srcId="{20AB4BEA-4828-4DD3-B27C-401CA749C02B}" destId="{D7121657-A4A9-4AD3-8E78-ADDCCA8C7C0E}" srcOrd="0" destOrd="1" presId="urn:microsoft.com/office/officeart/2005/8/layout/radial6"/>
    <dgm:cxn modelId="{3EBF4E28-0058-4C37-83B4-184B65E9F0F9}" srcId="{4E45DD37-DD5A-4B54-ADF5-BE4E74E2C105}" destId="{6E8CAD1C-0190-4D51-AE58-630581CD876B}" srcOrd="0" destOrd="0" parTransId="{E2466099-2344-4706-9768-2A3A7EABBF85}" sibTransId="{1CEC3025-8058-461D-8475-9BD77A7FBB7C}"/>
    <dgm:cxn modelId="{7053EC2C-4BC8-4F54-B626-1873D8F01C03}" type="presOf" srcId="{E5FA54A5-B127-4002-9602-52FE77EED6B5}" destId="{44E92ABC-AEB1-4FEE-9F33-09E6906FC29C}" srcOrd="0" destOrd="1" presId="urn:microsoft.com/office/officeart/2005/8/layout/radial6"/>
    <dgm:cxn modelId="{7E26652D-094B-45B8-B941-C4CD61C1A045}" srcId="{42FB0671-D77A-42FE-86C2-51F91A6ED9A4}" destId="{30F5F270-C866-4AEF-9F04-03AC07D7502B}" srcOrd="0" destOrd="0" parTransId="{FE9D20BF-1C28-4B4A-B545-A38D85C7962F}" sibTransId="{5A51AA65-F76C-4001-97C8-727A656E7B41}"/>
    <dgm:cxn modelId="{79915E30-F98A-4A22-B3CB-346E21DCC176}" type="presOf" srcId="{6E8CAD1C-0190-4D51-AE58-630581CD876B}" destId="{EA723DC9-B9C2-41FB-9745-F27C84CFA4E8}" srcOrd="0" destOrd="1" presId="urn:microsoft.com/office/officeart/2005/8/layout/radial6"/>
    <dgm:cxn modelId="{ED038830-C8B9-4B91-829E-6C16CF7F5EC7}" type="presOf" srcId="{2E366766-377E-4BFD-98FD-987832EF160D}" destId="{C14B29D2-A45E-416A-98DC-4BD35E82838F}" srcOrd="0" destOrd="2" presId="urn:microsoft.com/office/officeart/2005/8/layout/radial6"/>
    <dgm:cxn modelId="{8079AE31-3BBA-4FCC-B268-9AF6E2260986}" type="presOf" srcId="{9FB0164D-2264-4B9A-A9B7-0141C29CCF09}" destId="{D7D28F66-AFA4-4B2A-821E-FB71C417C2F1}" srcOrd="0" destOrd="1" presId="urn:microsoft.com/office/officeart/2005/8/layout/radial6"/>
    <dgm:cxn modelId="{F83BDD3A-A0FB-4D19-95D7-229497555A54}" srcId="{B210395E-5B53-43A9-BC9C-B444205B134F}" destId="{71B82ED5-80A8-4258-9EB4-56C3AD7C8562}" srcOrd="1" destOrd="0" parTransId="{AF648674-DDD8-49A3-95CF-F6DC29405B13}" sibTransId="{57D4F161-4DCD-44C4-90F4-353F16C4D0E5}"/>
    <dgm:cxn modelId="{BBEF653D-EACE-40CA-9C6D-C10E34EEB3E2}" srcId="{953B8D9A-B050-4047-99AD-3678D877978C}" destId="{ACA0E65F-117A-4D17-94A4-CF7A07442C94}" srcOrd="1" destOrd="0" parTransId="{1001AAD5-D385-4E46-BB28-C8DB2C2326E8}" sibTransId="{929237CE-2244-43BE-8A2F-FA37DC22FD79}"/>
    <dgm:cxn modelId="{AD4D865C-4C77-4842-AC71-F0E1D5DD38CD}" srcId="{30F5F270-C866-4AEF-9F04-03AC07D7502B}" destId="{953B8D9A-B050-4047-99AD-3678D877978C}" srcOrd="5" destOrd="0" parTransId="{C05299B5-9C74-4B9D-ADA3-CCC95C0C65B0}" sibTransId="{ED699334-528B-408C-A3FA-9CEBD417D1FE}"/>
    <dgm:cxn modelId="{23822B41-F9C0-4010-B58F-2AAA59AF2261}" srcId="{30F5F270-C866-4AEF-9F04-03AC07D7502B}" destId="{C1483EFF-15A4-4385-A014-32C6EBE9281C}" srcOrd="2" destOrd="0" parTransId="{796542E5-863D-4ED4-90DF-E5A07FC05963}" sibTransId="{E02C28C2-65C0-4E35-8340-006FF24FF94E}"/>
    <dgm:cxn modelId="{1037AC44-73F6-4CAE-8174-B5BDCD184A24}" srcId="{4BC7A986-F1D7-48F7-9FD0-F280EDF4B26C}" destId="{2E366766-377E-4BFD-98FD-987832EF160D}" srcOrd="1" destOrd="0" parTransId="{9FEA23BD-375C-4D28-A2B9-DEE3622D2E15}" sibTransId="{B1AA964E-FB56-4150-BF98-4EB2B0182660}"/>
    <dgm:cxn modelId="{67C8CE6E-ACDC-4C92-B81D-11B0F0C93A9E}" type="presOf" srcId="{78D466BA-E802-4205-A4CC-E3160700238A}" destId="{EA723DC9-B9C2-41FB-9745-F27C84CFA4E8}" srcOrd="0" destOrd="2" presId="urn:microsoft.com/office/officeart/2005/8/layout/radial6"/>
    <dgm:cxn modelId="{6EC7D852-8268-4E0C-8966-6587904CC8AF}" srcId="{4BC7A986-F1D7-48F7-9FD0-F280EDF4B26C}" destId="{66B62C7D-B4F5-44EB-8CF9-8D0F6B29ADEF}" srcOrd="0" destOrd="0" parTransId="{6B1C5D30-54E4-40E2-8104-A716456B2226}" sibTransId="{08B1C409-A6C3-46B5-A07B-FE23B34C7EFE}"/>
    <dgm:cxn modelId="{0FBFC873-00E5-48E8-BB96-2FA468117621}" srcId="{B210395E-5B53-43A9-BC9C-B444205B134F}" destId="{F1A87A80-7B6A-40C8-A838-90A2161D065A}" srcOrd="2" destOrd="0" parTransId="{C5144925-5CE9-49E9-9E00-3B3A09F1FD6E}" sibTransId="{7EC8702F-905E-4840-A9B4-86486E405002}"/>
    <dgm:cxn modelId="{B98ABC75-DA07-4B46-8F68-1DDCDDDFC928}" type="presOf" srcId="{B629668B-F8A7-4A14-82C5-E214510C19C0}" destId="{D7121657-A4A9-4AD3-8E78-ADDCCA8C7C0E}" srcOrd="0" destOrd="4" presId="urn:microsoft.com/office/officeart/2005/8/layout/radial6"/>
    <dgm:cxn modelId="{23C4018C-658A-42DC-B04C-CDAA1ECFD5F2}" type="presOf" srcId="{ACA0E65F-117A-4D17-94A4-CF7A07442C94}" destId="{D7D28F66-AFA4-4B2A-821E-FB71C417C2F1}" srcOrd="0" destOrd="2" presId="urn:microsoft.com/office/officeart/2005/8/layout/radial6"/>
    <dgm:cxn modelId="{78EB658C-34F9-4314-8D47-1947D2F81A1A}" type="presOf" srcId="{953B8D9A-B050-4047-99AD-3678D877978C}" destId="{D7D28F66-AFA4-4B2A-821E-FB71C417C2F1}" srcOrd="0" destOrd="0" presId="urn:microsoft.com/office/officeart/2005/8/layout/radial6"/>
    <dgm:cxn modelId="{D703EC9A-1274-4D34-96FB-7F3813DF67A5}" type="presOf" srcId="{57CAE3C8-C2F3-4FEC-9D7B-8BB57C50FBCC}" destId="{E029CB8D-3D5E-4171-8458-FF53640D1513}" srcOrd="0" destOrd="0" presId="urn:microsoft.com/office/officeart/2005/8/layout/radial6"/>
    <dgm:cxn modelId="{316934A3-980B-474B-8B6D-397C64860B1F}" srcId="{57CAE3C8-C2F3-4FEC-9D7B-8BB57C50FBCC}" destId="{10BF77D1-5862-40CB-A92D-AEB32158499E}" srcOrd="1" destOrd="0" parTransId="{BA948695-737A-4772-A2FE-33A5503A8DC0}" sibTransId="{18E897E1-8ADA-4F0D-B319-684254D7AE5B}"/>
    <dgm:cxn modelId="{FBBD41A3-7AF8-41DA-805D-BC762CA916A7}" type="presOf" srcId="{F1A87A80-7B6A-40C8-A838-90A2161D065A}" destId="{D7121657-A4A9-4AD3-8E78-ADDCCA8C7C0E}" srcOrd="0" destOrd="3" presId="urn:microsoft.com/office/officeart/2005/8/layout/radial6"/>
    <dgm:cxn modelId="{312BAEA7-D6EC-4F74-8D2D-8D4B4D23FE5D}" srcId="{B210395E-5B53-43A9-BC9C-B444205B134F}" destId="{B629668B-F8A7-4A14-82C5-E214510C19C0}" srcOrd="3" destOrd="0" parTransId="{EEBCEC66-20CA-4806-AC9A-5295D63C99B3}" sibTransId="{C7BB8F1A-8D96-4043-966D-0A0F0631225B}"/>
    <dgm:cxn modelId="{DA5848B5-764E-4CDC-8B1E-84CF1B43A03B}" type="presOf" srcId="{C1483EFF-15A4-4385-A014-32C6EBE9281C}" destId="{44E92ABC-AEB1-4FEE-9F33-09E6906FC29C}" srcOrd="0" destOrd="0" presId="urn:microsoft.com/office/officeart/2005/8/layout/radial6"/>
    <dgm:cxn modelId="{DE5A48B7-9263-48D9-A8B6-6A3B062E6595}" type="presOf" srcId="{2BDFA791-9756-4CCE-A151-B3A916A48135}" destId="{AC9DFB8C-2C46-4674-B971-2CA559C893EE}" srcOrd="0" destOrd="0" presId="urn:microsoft.com/office/officeart/2005/8/layout/radial6"/>
    <dgm:cxn modelId="{33AEACC2-D387-4946-AC26-8B5A1A677755}" type="presOf" srcId="{6A641679-53F9-41B5-8332-565CED06AB78}" destId="{23242AB4-3E4B-4A9F-B804-17AC31A92FA8}" srcOrd="0" destOrd="0" presId="urn:microsoft.com/office/officeart/2005/8/layout/radial6"/>
    <dgm:cxn modelId="{34274BC5-9DC6-4C41-BE78-D2A241508B0F}" type="presOf" srcId="{4E45DD37-DD5A-4B54-ADF5-BE4E74E2C105}" destId="{EA723DC9-B9C2-41FB-9745-F27C84CFA4E8}" srcOrd="0" destOrd="0" presId="urn:microsoft.com/office/officeart/2005/8/layout/radial6"/>
    <dgm:cxn modelId="{2979F4C6-4EFF-49DB-9289-2372181C6A4B}" type="presOf" srcId="{B210395E-5B53-43A9-BC9C-B444205B134F}" destId="{D7121657-A4A9-4AD3-8E78-ADDCCA8C7C0E}" srcOrd="0" destOrd="0" presId="urn:microsoft.com/office/officeart/2005/8/layout/radial6"/>
    <dgm:cxn modelId="{76EF3CD2-18BF-44ED-8DE2-B7FDA48D771D}" srcId="{C1483EFF-15A4-4385-A014-32C6EBE9281C}" destId="{E5FA54A5-B127-4002-9602-52FE77EED6B5}" srcOrd="0" destOrd="0" parTransId="{82D31EB7-4498-4812-B471-F4B2965CB3A8}" sibTransId="{5C5EF14C-3F11-4398-8D60-0E07BDCE8ADA}"/>
    <dgm:cxn modelId="{8F243BD5-A95D-4A07-9202-1D5717A07ADC}" type="presOf" srcId="{42FB0671-D77A-42FE-86C2-51F91A6ED9A4}" destId="{D3A49269-DD99-4692-B0D8-22EDD28602C3}" srcOrd="0" destOrd="0" presId="urn:microsoft.com/office/officeart/2005/8/layout/radial6"/>
    <dgm:cxn modelId="{723C4FDC-28B1-447C-A764-D3428FFB46B3}" type="presOf" srcId="{D1804593-F909-4DE1-B4BB-45EE16F709FD}" destId="{E029CB8D-3D5E-4171-8458-FF53640D1513}" srcOrd="0" destOrd="3" presId="urn:microsoft.com/office/officeart/2005/8/layout/radial6"/>
    <dgm:cxn modelId="{CA49EFDD-0A4A-4987-9E0A-31355121ADFF}" type="presOf" srcId="{ED699334-528B-408C-A3FA-9CEBD417D1FE}" destId="{BD82DE1D-7568-497C-98D8-B6D9D2EF2C97}" srcOrd="0" destOrd="0" presId="urn:microsoft.com/office/officeart/2005/8/layout/radial6"/>
    <dgm:cxn modelId="{2C23DCE2-0375-4D3E-A153-A00B81ED0B74}" srcId="{30F5F270-C866-4AEF-9F04-03AC07D7502B}" destId="{57CAE3C8-C2F3-4FEC-9D7B-8BB57C50FBCC}" srcOrd="1" destOrd="0" parTransId="{89EC71A1-376A-4B1C-91A0-6707E01D4090}" sibTransId="{D63DFAF7-5728-45BD-90FF-7BC6D22F7464}"/>
    <dgm:cxn modelId="{5C99BDE6-2633-4B6D-A6A2-422E28176C5F}" type="presOf" srcId="{578BE2BC-7150-427C-81D0-8FF8DF6FDF58}" destId="{C14B29D2-A45E-416A-98DC-4BD35E82838F}" srcOrd="0" destOrd="3" presId="urn:microsoft.com/office/officeart/2005/8/layout/radial6"/>
    <dgm:cxn modelId="{D25758E8-ADCF-4091-9C50-14824732E960}" type="presOf" srcId="{4BC7A986-F1D7-48F7-9FD0-F280EDF4B26C}" destId="{C14B29D2-A45E-416A-98DC-4BD35E82838F}" srcOrd="0" destOrd="0" presId="urn:microsoft.com/office/officeart/2005/8/layout/radial6"/>
    <dgm:cxn modelId="{E56D73EA-BA72-4183-9FA4-E783BA1053FE}" srcId="{57CAE3C8-C2F3-4FEC-9D7B-8BB57C50FBCC}" destId="{F5EFADD1-DBA1-4BD6-B6CF-4FBFAC14D39B}" srcOrd="3" destOrd="0" parTransId="{EF3F1F2D-2112-4C2C-808B-FBF5D122FA5C}" sibTransId="{8A9D21F9-4004-4149-85D4-2F70D3DD54DA}"/>
    <dgm:cxn modelId="{5BFEC9EB-F456-4BA0-A24D-B9A5F7636845}" srcId="{953B8D9A-B050-4047-99AD-3678D877978C}" destId="{9FB0164D-2264-4B9A-A9B7-0141C29CCF09}" srcOrd="0" destOrd="0" parTransId="{C49253DE-C833-46D3-91F9-5ACEEE9070C4}" sibTransId="{00F3DED3-08C3-493B-9A28-C35CFF2B3E42}"/>
    <dgm:cxn modelId="{D084D0EB-34A6-4A42-933A-1071ED01ACE9}" type="presOf" srcId="{D63DFAF7-5728-45BD-90FF-7BC6D22F7464}" destId="{7F6401BB-B7FE-4CFF-AD3A-E4B001DDE93D}" srcOrd="0" destOrd="0" presId="urn:microsoft.com/office/officeart/2005/8/layout/radial6"/>
    <dgm:cxn modelId="{E97481EF-99E0-499F-8C02-EC0AED0B43A6}" srcId="{57CAE3C8-C2F3-4FEC-9D7B-8BB57C50FBCC}" destId="{6B7A48F1-7718-4C1F-B33C-64745FE55293}" srcOrd="0" destOrd="0" parTransId="{34F12657-D01C-44C5-AD97-766E01F8B51A}" sibTransId="{18A46069-C0CB-48F5-A1A9-893CC1CB2A7D}"/>
    <dgm:cxn modelId="{027CDFF0-DA23-48B9-9596-FB3FCAF76EED}" srcId="{B210395E-5B53-43A9-BC9C-B444205B134F}" destId="{20AB4BEA-4828-4DD3-B27C-401CA749C02B}" srcOrd="0" destOrd="0" parTransId="{11CE7393-2A2D-4840-80EC-5FECCECF86CA}" sibTransId="{73AEB88E-E2FF-4F41-9686-1162471E4DBB}"/>
    <dgm:cxn modelId="{44634EF4-40C0-417F-A85B-D0D4BB1B7CDC}" srcId="{4E45DD37-DD5A-4B54-ADF5-BE4E74E2C105}" destId="{78D466BA-E802-4205-A4CC-E3160700238A}" srcOrd="1" destOrd="0" parTransId="{5CFAE205-8D20-4836-9A92-AC9EBC22EDE8}" sibTransId="{8C8D82BE-B245-48BE-9130-DEC9CF60E1BF}"/>
    <dgm:cxn modelId="{F11F2CFA-F604-4F77-AD30-894387914B7D}" srcId="{4BC7A986-F1D7-48F7-9FD0-F280EDF4B26C}" destId="{578BE2BC-7150-427C-81D0-8FF8DF6FDF58}" srcOrd="2" destOrd="0" parTransId="{D70FA042-2FDB-41B7-8F8F-D3169C64D257}" sibTransId="{72BBCC7D-3CC1-4DF7-BEA1-3C4B8C8D0FEA}"/>
    <dgm:cxn modelId="{FA330CFD-29D0-4995-BFB2-D69B4A179571}" type="presOf" srcId="{6B7A48F1-7718-4C1F-B33C-64745FE55293}" destId="{E029CB8D-3D5E-4171-8458-FF53640D1513}" srcOrd="0" destOrd="1" presId="urn:microsoft.com/office/officeart/2005/8/layout/radial6"/>
    <dgm:cxn modelId="{173B69FE-C506-48D7-BDD0-6A84C109BD76}" srcId="{57CAE3C8-C2F3-4FEC-9D7B-8BB57C50FBCC}" destId="{D1804593-F909-4DE1-B4BB-45EE16F709FD}" srcOrd="2" destOrd="0" parTransId="{836A62AC-5B55-42C7-A47A-9315E6F2C7DC}" sibTransId="{09818425-2175-4007-BADB-2D5A2FC5539F}"/>
    <dgm:cxn modelId="{B74DF1F7-F915-446D-AD58-3554F2271277}" type="presParOf" srcId="{D3A49269-DD99-4692-B0D8-22EDD28602C3}" destId="{18C1080D-634A-4BFE-96F7-F54D3431B61F}" srcOrd="0" destOrd="0" presId="urn:microsoft.com/office/officeart/2005/8/layout/radial6"/>
    <dgm:cxn modelId="{F4881EB0-8647-4428-B46F-CC95065A3AD0}" type="presParOf" srcId="{D3A49269-DD99-4692-B0D8-22EDD28602C3}" destId="{D7121657-A4A9-4AD3-8E78-ADDCCA8C7C0E}" srcOrd="1" destOrd="0" presId="urn:microsoft.com/office/officeart/2005/8/layout/radial6"/>
    <dgm:cxn modelId="{97995B20-4775-4AF5-A462-95A135EB3578}" type="presParOf" srcId="{D3A49269-DD99-4692-B0D8-22EDD28602C3}" destId="{F35E1366-8438-4191-9D0B-C711023062B3}" srcOrd="2" destOrd="0" presId="urn:microsoft.com/office/officeart/2005/8/layout/radial6"/>
    <dgm:cxn modelId="{24ACF58E-4567-4B41-99C2-FE961213C4AC}" type="presParOf" srcId="{D3A49269-DD99-4692-B0D8-22EDD28602C3}" destId="{23242AB4-3E4B-4A9F-B804-17AC31A92FA8}" srcOrd="3" destOrd="0" presId="urn:microsoft.com/office/officeart/2005/8/layout/radial6"/>
    <dgm:cxn modelId="{D41A95F9-0F4F-4219-A7FF-B39E6E3CB9E6}" type="presParOf" srcId="{D3A49269-DD99-4692-B0D8-22EDD28602C3}" destId="{E029CB8D-3D5E-4171-8458-FF53640D1513}" srcOrd="4" destOrd="0" presId="urn:microsoft.com/office/officeart/2005/8/layout/radial6"/>
    <dgm:cxn modelId="{47727000-0236-41B0-B1C1-73119D20951F}" type="presParOf" srcId="{D3A49269-DD99-4692-B0D8-22EDD28602C3}" destId="{143473EF-FF6A-4B5B-B430-74566E08EEEE}" srcOrd="5" destOrd="0" presId="urn:microsoft.com/office/officeart/2005/8/layout/radial6"/>
    <dgm:cxn modelId="{6CDF64BA-8347-4D4C-8233-9D5880F9938B}" type="presParOf" srcId="{D3A49269-DD99-4692-B0D8-22EDD28602C3}" destId="{7F6401BB-B7FE-4CFF-AD3A-E4B001DDE93D}" srcOrd="6" destOrd="0" presId="urn:microsoft.com/office/officeart/2005/8/layout/radial6"/>
    <dgm:cxn modelId="{F40DAE37-9990-4BFD-9EBB-86D21C304CAF}" type="presParOf" srcId="{D3A49269-DD99-4692-B0D8-22EDD28602C3}" destId="{44E92ABC-AEB1-4FEE-9F33-09E6906FC29C}" srcOrd="7" destOrd="0" presId="urn:microsoft.com/office/officeart/2005/8/layout/radial6"/>
    <dgm:cxn modelId="{4DABB3A3-0FE7-4CC7-AE8E-6E51CCC60391}" type="presParOf" srcId="{D3A49269-DD99-4692-B0D8-22EDD28602C3}" destId="{4C48CD6B-745E-498F-8BD9-9D19D1B12BAC}" srcOrd="8" destOrd="0" presId="urn:microsoft.com/office/officeart/2005/8/layout/radial6"/>
    <dgm:cxn modelId="{39861B4C-4ED2-4374-92A2-1902AC1D755A}" type="presParOf" srcId="{D3A49269-DD99-4692-B0D8-22EDD28602C3}" destId="{2DA431E0-7A99-4AD2-A0E3-0B2C43735B08}" srcOrd="9" destOrd="0" presId="urn:microsoft.com/office/officeart/2005/8/layout/radial6"/>
    <dgm:cxn modelId="{5BEFFACA-8756-4C61-B6D3-521C3B08CBAD}" type="presParOf" srcId="{D3A49269-DD99-4692-B0D8-22EDD28602C3}" destId="{C14B29D2-A45E-416A-98DC-4BD35E82838F}" srcOrd="10" destOrd="0" presId="urn:microsoft.com/office/officeart/2005/8/layout/radial6"/>
    <dgm:cxn modelId="{C82FF835-4861-43BC-B286-9F061480279A}" type="presParOf" srcId="{D3A49269-DD99-4692-B0D8-22EDD28602C3}" destId="{F7272D74-76A6-436E-9DD0-51EB1945A938}" srcOrd="11" destOrd="0" presId="urn:microsoft.com/office/officeart/2005/8/layout/radial6"/>
    <dgm:cxn modelId="{5689509D-ECA5-4DD7-96EC-0416F99BAF71}" type="presParOf" srcId="{D3A49269-DD99-4692-B0D8-22EDD28602C3}" destId="{AC9DFB8C-2C46-4674-B971-2CA559C893EE}" srcOrd="12" destOrd="0" presId="urn:microsoft.com/office/officeart/2005/8/layout/radial6"/>
    <dgm:cxn modelId="{5BE3BC36-75F6-4605-9A02-15552B1DE701}" type="presParOf" srcId="{D3A49269-DD99-4692-B0D8-22EDD28602C3}" destId="{EA723DC9-B9C2-41FB-9745-F27C84CFA4E8}" srcOrd="13" destOrd="0" presId="urn:microsoft.com/office/officeart/2005/8/layout/radial6"/>
    <dgm:cxn modelId="{79D0214D-24CA-437C-8AB7-7647EBDEE6A2}" type="presParOf" srcId="{D3A49269-DD99-4692-B0D8-22EDD28602C3}" destId="{52C4FC50-4578-446F-B2F9-F166264DE71E}" srcOrd="14" destOrd="0" presId="urn:microsoft.com/office/officeart/2005/8/layout/radial6"/>
    <dgm:cxn modelId="{CD2D9538-D665-41F9-B811-CB419A4B7004}" type="presParOf" srcId="{D3A49269-DD99-4692-B0D8-22EDD28602C3}" destId="{E091474D-7977-4A22-A2A3-27DF0E5A5589}" srcOrd="15" destOrd="0" presId="urn:microsoft.com/office/officeart/2005/8/layout/radial6"/>
    <dgm:cxn modelId="{5997B081-374E-498E-A63E-610CFBE2B33F}" type="presParOf" srcId="{D3A49269-DD99-4692-B0D8-22EDD28602C3}" destId="{D7D28F66-AFA4-4B2A-821E-FB71C417C2F1}" srcOrd="16" destOrd="0" presId="urn:microsoft.com/office/officeart/2005/8/layout/radial6"/>
    <dgm:cxn modelId="{2852DDAB-1E2E-4224-8F45-75A6919A2C6E}" type="presParOf" srcId="{D3A49269-DD99-4692-B0D8-22EDD28602C3}" destId="{4223A3D8-AF14-46DF-894F-621A42844ED7}" srcOrd="17" destOrd="0" presId="urn:microsoft.com/office/officeart/2005/8/layout/radial6"/>
    <dgm:cxn modelId="{859740E0-6227-40B7-B307-693ECADB71BD}" type="presParOf" srcId="{D3A49269-DD99-4692-B0D8-22EDD28602C3}" destId="{BD82DE1D-7568-497C-98D8-B6D9D2EF2C97}"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91EA9C-9F95-4C3E-A990-159D818F5AC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zh-TW" altLang="en-US"/>
        </a:p>
      </dgm:t>
    </dgm:pt>
    <dgm:pt modelId="{94291ADF-EE64-47A9-BDBF-30C373199162}">
      <dgm:prSet phldrT="[文字]" custT="1"/>
      <dgm:spPr>
        <a:noFill/>
        <a:ln w="38100">
          <a:solidFill>
            <a:schemeClr val="tx1"/>
          </a:solidFill>
        </a:ln>
      </dgm:spPr>
      <dgm:t>
        <a:bodyPr/>
        <a:lstStyle/>
        <a:p>
          <a:pPr>
            <a:lnSpc>
              <a:spcPts val="3600"/>
            </a:lnSpc>
            <a:spcAft>
              <a:spcPts val="600"/>
            </a:spcAft>
          </a:pPr>
          <a:r>
            <a:rPr lang="zh-TW" altLang="en-US" sz="2400" dirty="0">
              <a:solidFill>
                <a:schemeClr val="tx1"/>
              </a:solidFill>
              <a:latin typeface="微軟正黑體" panose="020B0604030504040204" pitchFamily="34" charset="-120"/>
              <a:ea typeface="微軟正黑體" panose="020B0604030504040204" pitchFamily="34" charset="-120"/>
            </a:rPr>
            <a:t> </a:t>
          </a:r>
        </a:p>
      </dgm:t>
    </dgm:pt>
    <dgm:pt modelId="{6218DF4B-2D60-4D6D-BC5E-9B03ED07FB70}" type="parTrans" cxnId="{7F0ED920-8514-40CF-82BA-96A9EB700287}">
      <dgm:prSet/>
      <dgm:spPr/>
      <dgm:t>
        <a:bodyPr/>
        <a:lstStyle/>
        <a:p>
          <a:endParaRPr lang="zh-TW" altLang="en-US">
            <a:solidFill>
              <a:schemeClr val="tx1"/>
            </a:solidFill>
          </a:endParaRPr>
        </a:p>
      </dgm:t>
    </dgm:pt>
    <dgm:pt modelId="{82067265-0AD7-420C-9185-0428B34C5203}" type="sibTrans" cxnId="{7F0ED920-8514-40CF-82BA-96A9EB700287}">
      <dgm:prSet/>
      <dgm:spPr/>
      <dgm:t>
        <a:bodyPr/>
        <a:lstStyle/>
        <a:p>
          <a:endParaRPr lang="zh-TW" altLang="en-US">
            <a:solidFill>
              <a:schemeClr val="tx1"/>
            </a:solidFill>
          </a:endParaRPr>
        </a:p>
      </dgm:t>
    </dgm:pt>
    <dgm:pt modelId="{1E9026A4-ADEF-4346-93A9-D3669548DFE0}">
      <dgm:prSet phldrT="[文字]" custT="1"/>
      <dgm:spPr>
        <a:solidFill>
          <a:schemeClr val="bg1"/>
        </a:solidFill>
        <a:ln w="38100">
          <a:solidFill>
            <a:srgbClr val="C00000"/>
          </a:solidFill>
        </a:ln>
      </dgm:spPr>
      <dgm:t>
        <a:bodyPr/>
        <a:lstStyle/>
        <a:p>
          <a:pPr algn="ctr"/>
          <a:endParaRPr lang="zh-TW" altLang="en-US" sz="4600" b="1" dirty="0">
            <a:solidFill>
              <a:schemeClr val="tx1"/>
            </a:solidFill>
            <a:latin typeface="微軟正黑體" panose="020B0604030504040204" pitchFamily="34" charset="-120"/>
            <a:ea typeface="微軟正黑體" panose="020B0604030504040204" pitchFamily="34" charset="-120"/>
          </a:endParaRPr>
        </a:p>
      </dgm:t>
    </dgm:pt>
    <dgm:pt modelId="{B363B080-F819-4703-8547-74AE19E8CBCE}" type="parTrans" cxnId="{440E32B1-D2A8-499C-871E-24034283E52C}">
      <dgm:prSet/>
      <dgm:spPr/>
      <dgm:t>
        <a:bodyPr/>
        <a:lstStyle/>
        <a:p>
          <a:endParaRPr lang="zh-TW" altLang="en-US">
            <a:solidFill>
              <a:schemeClr val="tx1"/>
            </a:solidFill>
          </a:endParaRPr>
        </a:p>
      </dgm:t>
    </dgm:pt>
    <dgm:pt modelId="{6026713C-01E9-4F91-B3F0-905331932EE3}" type="sibTrans" cxnId="{440E32B1-D2A8-499C-871E-24034283E52C}">
      <dgm:prSet/>
      <dgm:spPr>
        <a:ln w="38100"/>
      </dgm:spPr>
      <dgm:t>
        <a:bodyPr/>
        <a:lstStyle/>
        <a:p>
          <a:endParaRPr lang="zh-TW" altLang="en-US">
            <a:solidFill>
              <a:schemeClr val="tx1"/>
            </a:solidFill>
          </a:endParaRPr>
        </a:p>
      </dgm:t>
    </dgm:pt>
    <dgm:pt modelId="{C83B480D-0E1B-4C9A-A883-A1ADDB6BDD7C}">
      <dgm:prSet phldrT="[文字]"/>
      <dgm:spPr>
        <a:solidFill>
          <a:schemeClr val="bg1"/>
        </a:solidFill>
        <a:ln w="38100">
          <a:solidFill>
            <a:srgbClr val="FFFF00"/>
          </a:solidFill>
        </a:ln>
      </dgm:spPr>
      <dgm:t>
        <a:bodyPr/>
        <a:lstStyle/>
        <a:p>
          <a:endParaRPr lang="zh-TW" altLang="en-US" b="1" dirty="0">
            <a:solidFill>
              <a:schemeClr val="tx1"/>
            </a:solidFill>
          </a:endParaRPr>
        </a:p>
      </dgm:t>
    </dgm:pt>
    <dgm:pt modelId="{6BC4BB01-D2DF-4A3E-9B0D-C96260C45BF9}" type="parTrans" cxnId="{ADBBABCA-7DDF-445E-9352-F286DBEA233A}">
      <dgm:prSet/>
      <dgm:spPr/>
      <dgm:t>
        <a:bodyPr/>
        <a:lstStyle/>
        <a:p>
          <a:endParaRPr lang="zh-TW" altLang="en-US">
            <a:solidFill>
              <a:schemeClr val="tx1"/>
            </a:solidFill>
          </a:endParaRPr>
        </a:p>
      </dgm:t>
    </dgm:pt>
    <dgm:pt modelId="{1BCA1566-0882-495D-90AF-072ABD9379C9}" type="sibTrans" cxnId="{ADBBABCA-7DDF-445E-9352-F286DBEA233A}">
      <dgm:prSet/>
      <dgm:spPr/>
      <dgm:t>
        <a:bodyPr/>
        <a:lstStyle/>
        <a:p>
          <a:endParaRPr lang="zh-TW" altLang="en-US">
            <a:solidFill>
              <a:schemeClr val="tx1"/>
            </a:solidFill>
          </a:endParaRPr>
        </a:p>
      </dgm:t>
    </dgm:pt>
    <dgm:pt modelId="{08A3FB69-0E04-479C-BAD3-79A67CB7A8EC}">
      <dgm:prSet phldrT="[文字]"/>
      <dgm:spPr>
        <a:solidFill>
          <a:schemeClr val="bg1"/>
        </a:solidFill>
        <a:ln w="38100">
          <a:solidFill>
            <a:schemeClr val="accent6">
              <a:lumMod val="75000"/>
            </a:schemeClr>
          </a:solidFill>
        </a:ln>
      </dgm:spPr>
      <dgm:t>
        <a:bodyPr/>
        <a:lstStyle/>
        <a:p>
          <a:r>
            <a:rPr lang="zh-TW" altLang="en-US" dirty="0">
              <a:solidFill>
                <a:schemeClr val="tx1"/>
              </a:solidFill>
            </a:rPr>
            <a:t> </a:t>
          </a:r>
        </a:p>
      </dgm:t>
    </dgm:pt>
    <dgm:pt modelId="{2DE8CD37-B2A9-4E25-9063-596FBA0423FB}" type="parTrans" cxnId="{AA03F120-F190-4110-BF10-02454A7926FB}">
      <dgm:prSet/>
      <dgm:spPr/>
      <dgm:t>
        <a:bodyPr/>
        <a:lstStyle/>
        <a:p>
          <a:endParaRPr lang="zh-TW" altLang="en-US">
            <a:solidFill>
              <a:schemeClr val="tx1"/>
            </a:solidFill>
          </a:endParaRPr>
        </a:p>
      </dgm:t>
    </dgm:pt>
    <dgm:pt modelId="{BF42BB2F-E328-4938-BFBD-87ED44FFA624}" type="sibTrans" cxnId="{AA03F120-F190-4110-BF10-02454A7926FB}">
      <dgm:prSet/>
      <dgm:spPr/>
      <dgm:t>
        <a:bodyPr/>
        <a:lstStyle/>
        <a:p>
          <a:endParaRPr lang="zh-TW" altLang="en-US">
            <a:solidFill>
              <a:schemeClr val="tx1"/>
            </a:solidFill>
          </a:endParaRPr>
        </a:p>
      </dgm:t>
    </dgm:pt>
    <dgm:pt modelId="{B1EC4233-1786-4273-9250-B05F2C6289A6}">
      <dgm:prSet phldrT="[文字]"/>
      <dgm:spPr>
        <a:solidFill>
          <a:schemeClr val="bg1"/>
        </a:solidFill>
        <a:ln w="38100">
          <a:solidFill>
            <a:srgbClr val="0070C0"/>
          </a:solidFill>
        </a:ln>
      </dgm:spPr>
      <dgm:t>
        <a:bodyPr/>
        <a:lstStyle/>
        <a:p>
          <a:r>
            <a:rPr lang="zh-TW" altLang="en-US" dirty="0">
              <a:solidFill>
                <a:schemeClr val="tx1"/>
              </a:solidFill>
            </a:rPr>
            <a:t> </a:t>
          </a:r>
        </a:p>
      </dgm:t>
    </dgm:pt>
    <dgm:pt modelId="{5A07DAC4-E41A-49DC-9293-B4A4C4435718}" type="parTrans" cxnId="{89B8D3DE-8260-4E45-98EB-4D8057B80636}">
      <dgm:prSet/>
      <dgm:spPr/>
      <dgm:t>
        <a:bodyPr/>
        <a:lstStyle/>
        <a:p>
          <a:endParaRPr lang="zh-TW" altLang="en-US">
            <a:solidFill>
              <a:schemeClr val="tx1"/>
            </a:solidFill>
          </a:endParaRPr>
        </a:p>
      </dgm:t>
    </dgm:pt>
    <dgm:pt modelId="{4FE1EDBE-E21B-4BDC-A440-44C9A57651C9}" type="sibTrans" cxnId="{89B8D3DE-8260-4E45-98EB-4D8057B80636}">
      <dgm:prSet/>
      <dgm:spPr/>
      <dgm:t>
        <a:bodyPr/>
        <a:lstStyle/>
        <a:p>
          <a:endParaRPr lang="zh-TW" altLang="en-US">
            <a:solidFill>
              <a:schemeClr val="tx1"/>
            </a:solidFill>
          </a:endParaRPr>
        </a:p>
      </dgm:t>
    </dgm:pt>
    <dgm:pt modelId="{24AC474E-0D4A-4883-BBBA-211C39AB9F5F}">
      <dgm:prSet/>
      <dgm:spPr>
        <a:solidFill>
          <a:schemeClr val="bg1"/>
        </a:solidFill>
        <a:ln w="38100">
          <a:solidFill>
            <a:schemeClr val="accent2"/>
          </a:solidFill>
        </a:ln>
      </dgm:spPr>
      <dgm:t>
        <a:bodyPr/>
        <a:lstStyle/>
        <a:p>
          <a:endParaRPr lang="zh-TW" altLang="en-US">
            <a:solidFill>
              <a:schemeClr val="tx1"/>
            </a:solidFill>
          </a:endParaRPr>
        </a:p>
      </dgm:t>
    </dgm:pt>
    <dgm:pt modelId="{63818546-88B1-4502-BCCA-4C65DAFD4BB0}" type="parTrans" cxnId="{6020DDED-FD3C-4035-B4B6-B1AF4B48B33B}">
      <dgm:prSet/>
      <dgm:spPr/>
      <dgm:t>
        <a:bodyPr/>
        <a:lstStyle/>
        <a:p>
          <a:endParaRPr lang="zh-TW" altLang="en-US">
            <a:solidFill>
              <a:schemeClr val="tx1"/>
            </a:solidFill>
          </a:endParaRPr>
        </a:p>
      </dgm:t>
    </dgm:pt>
    <dgm:pt modelId="{6D935EAA-C8F5-4F3A-8F54-157826852B83}" type="sibTrans" cxnId="{6020DDED-FD3C-4035-B4B6-B1AF4B48B33B}">
      <dgm:prSet/>
      <dgm:spPr/>
      <dgm:t>
        <a:bodyPr/>
        <a:lstStyle/>
        <a:p>
          <a:endParaRPr lang="zh-TW" altLang="en-US">
            <a:solidFill>
              <a:schemeClr val="tx1"/>
            </a:solidFill>
          </a:endParaRPr>
        </a:p>
      </dgm:t>
    </dgm:pt>
    <dgm:pt modelId="{6F7E0C6F-9339-467F-93E2-0E6962376ED1}" type="pres">
      <dgm:prSet presAssocID="{0C91EA9C-9F95-4C3E-A990-159D818F5AC8}" presName="Name0" presStyleCnt="0">
        <dgm:presLayoutVars>
          <dgm:chMax val="1"/>
          <dgm:dir/>
          <dgm:animLvl val="ctr"/>
          <dgm:resizeHandles val="exact"/>
        </dgm:presLayoutVars>
      </dgm:prSet>
      <dgm:spPr/>
    </dgm:pt>
    <dgm:pt modelId="{990077F8-D8CE-4488-ADA1-B24066865427}" type="pres">
      <dgm:prSet presAssocID="{94291ADF-EE64-47A9-BDBF-30C373199162}" presName="centerShape" presStyleLbl="node0" presStyleIdx="0" presStyleCnt="1"/>
      <dgm:spPr/>
    </dgm:pt>
    <dgm:pt modelId="{92E8DC02-CD09-462E-9AEC-7BA16F28268A}" type="pres">
      <dgm:prSet presAssocID="{1E9026A4-ADEF-4346-93A9-D3669548DFE0}" presName="node" presStyleLbl="node1" presStyleIdx="0" presStyleCnt="5" custRadScaleRad="99615" custRadScaleInc="0">
        <dgm:presLayoutVars>
          <dgm:bulletEnabled val="1"/>
        </dgm:presLayoutVars>
      </dgm:prSet>
      <dgm:spPr/>
    </dgm:pt>
    <dgm:pt modelId="{9C36696B-9B38-4E78-B4D4-E866600EE92E}" type="pres">
      <dgm:prSet presAssocID="{1E9026A4-ADEF-4346-93A9-D3669548DFE0}" presName="dummy" presStyleCnt="0"/>
      <dgm:spPr/>
    </dgm:pt>
    <dgm:pt modelId="{E4086F8F-8DB5-40BE-834E-D1B84DFBA640}" type="pres">
      <dgm:prSet presAssocID="{6026713C-01E9-4F91-B3F0-905331932EE3}" presName="sibTrans" presStyleLbl="sibTrans2D1" presStyleIdx="0" presStyleCnt="5" custLinFactNeighborX="-61" custLinFactNeighborY="607"/>
      <dgm:spPr/>
    </dgm:pt>
    <dgm:pt modelId="{8EFE003F-C6B4-4869-8215-B3696EB8A415}" type="pres">
      <dgm:prSet presAssocID="{24AC474E-0D4A-4883-BBBA-211C39AB9F5F}" presName="node" presStyleLbl="node1" presStyleIdx="1" presStyleCnt="5" custRadScaleRad="109718" custRadScaleInc="8429">
        <dgm:presLayoutVars>
          <dgm:bulletEnabled val="1"/>
        </dgm:presLayoutVars>
      </dgm:prSet>
      <dgm:spPr/>
    </dgm:pt>
    <dgm:pt modelId="{12D9B88B-B4E2-4DDF-A3CE-227CBECAD6DC}" type="pres">
      <dgm:prSet presAssocID="{24AC474E-0D4A-4883-BBBA-211C39AB9F5F}" presName="dummy" presStyleCnt="0"/>
      <dgm:spPr/>
    </dgm:pt>
    <dgm:pt modelId="{EEDE7E41-AAD6-44C1-86C7-67116E3A6EF2}" type="pres">
      <dgm:prSet presAssocID="{6D935EAA-C8F5-4F3A-8F54-157826852B83}" presName="sibTrans" presStyleLbl="sibTrans2D1" presStyleIdx="1" presStyleCnt="5" custLinFactNeighborY="418"/>
      <dgm:spPr/>
    </dgm:pt>
    <dgm:pt modelId="{BDD848F1-2739-4784-BB9D-1F32A95FC149}" type="pres">
      <dgm:prSet presAssocID="{C83B480D-0E1B-4C9A-A883-A1ADDB6BDD7C}" presName="node" presStyleLbl="node1" presStyleIdx="2" presStyleCnt="5" custRadScaleRad="107380" custRadScaleInc="-23275">
        <dgm:presLayoutVars>
          <dgm:bulletEnabled val="1"/>
        </dgm:presLayoutVars>
      </dgm:prSet>
      <dgm:spPr/>
    </dgm:pt>
    <dgm:pt modelId="{CF7E1C71-6F81-4CF8-9FB8-1FFA056B3FC5}" type="pres">
      <dgm:prSet presAssocID="{C83B480D-0E1B-4C9A-A883-A1ADDB6BDD7C}" presName="dummy" presStyleCnt="0"/>
      <dgm:spPr/>
    </dgm:pt>
    <dgm:pt modelId="{9276EC57-9CE5-4E13-BBE4-CABCA13E68FF}" type="pres">
      <dgm:prSet presAssocID="{1BCA1566-0882-495D-90AF-072ABD9379C9}" presName="sibTrans" presStyleLbl="sibTrans2D1" presStyleIdx="2" presStyleCnt="5" custLinFactNeighborX="-21" custLinFactNeighborY="188"/>
      <dgm:spPr/>
    </dgm:pt>
    <dgm:pt modelId="{0613C6F5-02CC-49D7-BE99-3B1EC994AC72}" type="pres">
      <dgm:prSet presAssocID="{08A3FB69-0E04-479C-BAD3-79A67CB7A8EC}" presName="node" presStyleLbl="node1" presStyleIdx="3" presStyleCnt="5" custScaleX="116622" custRadScaleRad="107807" custRadScaleInc="29706">
        <dgm:presLayoutVars>
          <dgm:bulletEnabled val="1"/>
        </dgm:presLayoutVars>
      </dgm:prSet>
      <dgm:spPr/>
    </dgm:pt>
    <dgm:pt modelId="{A6C3DDC1-9308-4EF9-BF91-38A24DDB61A1}" type="pres">
      <dgm:prSet presAssocID="{08A3FB69-0E04-479C-BAD3-79A67CB7A8EC}" presName="dummy" presStyleCnt="0"/>
      <dgm:spPr/>
    </dgm:pt>
    <dgm:pt modelId="{93787876-3279-4807-95B7-CC39905D6471}" type="pres">
      <dgm:prSet presAssocID="{BF42BB2F-E328-4938-BFBD-87ED44FFA624}" presName="sibTrans" presStyleLbl="sibTrans2D1" presStyleIdx="3" presStyleCnt="5"/>
      <dgm:spPr/>
    </dgm:pt>
    <dgm:pt modelId="{5EFC4490-7C22-4C33-904C-49B46AA30DD1}" type="pres">
      <dgm:prSet presAssocID="{B1EC4233-1786-4273-9250-B05F2C6289A6}" presName="node" presStyleLbl="node1" presStyleIdx="4" presStyleCnt="5" custRadScaleRad="114747" custRadScaleInc="-4522">
        <dgm:presLayoutVars>
          <dgm:bulletEnabled val="1"/>
        </dgm:presLayoutVars>
      </dgm:prSet>
      <dgm:spPr/>
    </dgm:pt>
    <dgm:pt modelId="{9E7D07B1-233E-4935-8BB6-DF13933661AF}" type="pres">
      <dgm:prSet presAssocID="{B1EC4233-1786-4273-9250-B05F2C6289A6}" presName="dummy" presStyleCnt="0"/>
      <dgm:spPr/>
    </dgm:pt>
    <dgm:pt modelId="{9C820B49-41BD-40E1-A4E5-E86A2EA4655C}" type="pres">
      <dgm:prSet presAssocID="{4FE1EDBE-E21B-4BDC-A440-44C9A57651C9}" presName="sibTrans" presStyleLbl="sibTrans2D1" presStyleIdx="4" presStyleCnt="5" custLinFactNeighborY="752"/>
      <dgm:spPr/>
    </dgm:pt>
  </dgm:ptLst>
  <dgm:cxnLst>
    <dgm:cxn modelId="{0790571B-C4A8-401F-9E6E-EB4221234445}" type="presOf" srcId="{6D935EAA-C8F5-4F3A-8F54-157826852B83}" destId="{EEDE7E41-AAD6-44C1-86C7-67116E3A6EF2}" srcOrd="0" destOrd="0" presId="urn:microsoft.com/office/officeart/2005/8/layout/radial6"/>
    <dgm:cxn modelId="{C47C1D1F-6F9F-4791-A678-E6FD841D0CE5}" type="presOf" srcId="{C83B480D-0E1B-4C9A-A883-A1ADDB6BDD7C}" destId="{BDD848F1-2739-4784-BB9D-1F32A95FC149}" srcOrd="0" destOrd="0" presId="urn:microsoft.com/office/officeart/2005/8/layout/radial6"/>
    <dgm:cxn modelId="{7F0ED920-8514-40CF-82BA-96A9EB700287}" srcId="{0C91EA9C-9F95-4C3E-A990-159D818F5AC8}" destId="{94291ADF-EE64-47A9-BDBF-30C373199162}" srcOrd="0" destOrd="0" parTransId="{6218DF4B-2D60-4D6D-BC5E-9B03ED07FB70}" sibTransId="{82067265-0AD7-420C-9185-0428B34C5203}"/>
    <dgm:cxn modelId="{AA03F120-F190-4110-BF10-02454A7926FB}" srcId="{94291ADF-EE64-47A9-BDBF-30C373199162}" destId="{08A3FB69-0E04-479C-BAD3-79A67CB7A8EC}" srcOrd="3" destOrd="0" parTransId="{2DE8CD37-B2A9-4E25-9063-596FBA0423FB}" sibTransId="{BF42BB2F-E328-4938-BFBD-87ED44FFA624}"/>
    <dgm:cxn modelId="{A0282D3C-3675-401B-835B-C97EA732828F}" type="presOf" srcId="{08A3FB69-0E04-479C-BAD3-79A67CB7A8EC}" destId="{0613C6F5-02CC-49D7-BE99-3B1EC994AC72}" srcOrd="0" destOrd="0" presId="urn:microsoft.com/office/officeart/2005/8/layout/radial6"/>
    <dgm:cxn modelId="{1D8E8D85-FF1D-444C-A668-F22990AE25BA}" type="presOf" srcId="{1BCA1566-0882-495D-90AF-072ABD9379C9}" destId="{9276EC57-9CE5-4E13-BBE4-CABCA13E68FF}" srcOrd="0" destOrd="0" presId="urn:microsoft.com/office/officeart/2005/8/layout/radial6"/>
    <dgm:cxn modelId="{11510486-0A87-47CC-BE17-9AC2D38918C5}" type="presOf" srcId="{4FE1EDBE-E21B-4BDC-A440-44C9A57651C9}" destId="{9C820B49-41BD-40E1-A4E5-E86A2EA4655C}" srcOrd="0" destOrd="0" presId="urn:microsoft.com/office/officeart/2005/8/layout/radial6"/>
    <dgm:cxn modelId="{EA9D3E9C-9463-48F4-99DF-8596A35A8D47}" type="presOf" srcId="{0C91EA9C-9F95-4C3E-A990-159D818F5AC8}" destId="{6F7E0C6F-9339-467F-93E2-0E6962376ED1}" srcOrd="0" destOrd="0" presId="urn:microsoft.com/office/officeart/2005/8/layout/radial6"/>
    <dgm:cxn modelId="{BC491E9D-CF20-4D22-8C74-EDBA9F30741D}" type="presOf" srcId="{24AC474E-0D4A-4883-BBBA-211C39AB9F5F}" destId="{8EFE003F-C6B4-4869-8215-B3696EB8A415}" srcOrd="0" destOrd="0" presId="urn:microsoft.com/office/officeart/2005/8/layout/radial6"/>
    <dgm:cxn modelId="{CB4699A8-7A6D-49ED-A444-6CF10C41DF28}" type="presOf" srcId="{B1EC4233-1786-4273-9250-B05F2C6289A6}" destId="{5EFC4490-7C22-4C33-904C-49B46AA30DD1}" srcOrd="0" destOrd="0" presId="urn:microsoft.com/office/officeart/2005/8/layout/radial6"/>
    <dgm:cxn modelId="{440E32B1-D2A8-499C-871E-24034283E52C}" srcId="{94291ADF-EE64-47A9-BDBF-30C373199162}" destId="{1E9026A4-ADEF-4346-93A9-D3669548DFE0}" srcOrd="0" destOrd="0" parTransId="{B363B080-F819-4703-8547-74AE19E8CBCE}" sibTransId="{6026713C-01E9-4F91-B3F0-905331932EE3}"/>
    <dgm:cxn modelId="{0EAC8EB1-B228-4DB2-BB86-A18EE2EA4735}" type="presOf" srcId="{1E9026A4-ADEF-4346-93A9-D3669548DFE0}" destId="{92E8DC02-CD09-462E-9AEC-7BA16F28268A}" srcOrd="0" destOrd="0" presId="urn:microsoft.com/office/officeart/2005/8/layout/radial6"/>
    <dgm:cxn modelId="{C48858BE-F155-4C42-9A64-CF586816D501}" type="presOf" srcId="{BF42BB2F-E328-4938-BFBD-87ED44FFA624}" destId="{93787876-3279-4807-95B7-CC39905D6471}" srcOrd="0" destOrd="0" presId="urn:microsoft.com/office/officeart/2005/8/layout/radial6"/>
    <dgm:cxn modelId="{ADBBABCA-7DDF-445E-9352-F286DBEA233A}" srcId="{94291ADF-EE64-47A9-BDBF-30C373199162}" destId="{C83B480D-0E1B-4C9A-A883-A1ADDB6BDD7C}" srcOrd="2" destOrd="0" parTransId="{6BC4BB01-D2DF-4A3E-9B0D-C96260C45BF9}" sibTransId="{1BCA1566-0882-495D-90AF-072ABD9379C9}"/>
    <dgm:cxn modelId="{6C52C6CC-DD09-4EE7-8070-3FD1327CAF1A}" type="presOf" srcId="{94291ADF-EE64-47A9-BDBF-30C373199162}" destId="{990077F8-D8CE-4488-ADA1-B24066865427}" srcOrd="0" destOrd="0" presId="urn:microsoft.com/office/officeart/2005/8/layout/radial6"/>
    <dgm:cxn modelId="{DAD763D4-D512-47E1-B3A7-BAFED4D3DCD7}" type="presOf" srcId="{6026713C-01E9-4F91-B3F0-905331932EE3}" destId="{E4086F8F-8DB5-40BE-834E-D1B84DFBA640}" srcOrd="0" destOrd="0" presId="urn:microsoft.com/office/officeart/2005/8/layout/radial6"/>
    <dgm:cxn modelId="{89B8D3DE-8260-4E45-98EB-4D8057B80636}" srcId="{94291ADF-EE64-47A9-BDBF-30C373199162}" destId="{B1EC4233-1786-4273-9250-B05F2C6289A6}" srcOrd="4" destOrd="0" parTransId="{5A07DAC4-E41A-49DC-9293-B4A4C4435718}" sibTransId="{4FE1EDBE-E21B-4BDC-A440-44C9A57651C9}"/>
    <dgm:cxn modelId="{6020DDED-FD3C-4035-B4B6-B1AF4B48B33B}" srcId="{94291ADF-EE64-47A9-BDBF-30C373199162}" destId="{24AC474E-0D4A-4883-BBBA-211C39AB9F5F}" srcOrd="1" destOrd="0" parTransId="{63818546-88B1-4502-BCCA-4C65DAFD4BB0}" sibTransId="{6D935EAA-C8F5-4F3A-8F54-157826852B83}"/>
    <dgm:cxn modelId="{9CDF8F34-243A-4C24-AF80-B3F651377FD2}" type="presParOf" srcId="{6F7E0C6F-9339-467F-93E2-0E6962376ED1}" destId="{990077F8-D8CE-4488-ADA1-B24066865427}" srcOrd="0" destOrd="0" presId="urn:microsoft.com/office/officeart/2005/8/layout/radial6"/>
    <dgm:cxn modelId="{8E3FD798-525A-4A6A-9130-2AE9164ABDE8}" type="presParOf" srcId="{6F7E0C6F-9339-467F-93E2-0E6962376ED1}" destId="{92E8DC02-CD09-462E-9AEC-7BA16F28268A}" srcOrd="1" destOrd="0" presId="urn:microsoft.com/office/officeart/2005/8/layout/radial6"/>
    <dgm:cxn modelId="{F7FF6C3E-6B80-4957-BFE5-6425ACC8BD74}" type="presParOf" srcId="{6F7E0C6F-9339-467F-93E2-0E6962376ED1}" destId="{9C36696B-9B38-4E78-B4D4-E866600EE92E}" srcOrd="2" destOrd="0" presId="urn:microsoft.com/office/officeart/2005/8/layout/radial6"/>
    <dgm:cxn modelId="{9E63F16D-1D95-494C-8340-1CD2EE532F65}" type="presParOf" srcId="{6F7E0C6F-9339-467F-93E2-0E6962376ED1}" destId="{E4086F8F-8DB5-40BE-834E-D1B84DFBA640}" srcOrd="3" destOrd="0" presId="urn:microsoft.com/office/officeart/2005/8/layout/radial6"/>
    <dgm:cxn modelId="{092F5250-219B-4F33-AEA3-1667A484C1DC}" type="presParOf" srcId="{6F7E0C6F-9339-467F-93E2-0E6962376ED1}" destId="{8EFE003F-C6B4-4869-8215-B3696EB8A415}" srcOrd="4" destOrd="0" presId="urn:microsoft.com/office/officeart/2005/8/layout/radial6"/>
    <dgm:cxn modelId="{D13A4735-43E0-476A-BB8A-D92B9BFE8759}" type="presParOf" srcId="{6F7E0C6F-9339-467F-93E2-0E6962376ED1}" destId="{12D9B88B-B4E2-4DDF-A3CE-227CBECAD6DC}" srcOrd="5" destOrd="0" presId="urn:microsoft.com/office/officeart/2005/8/layout/radial6"/>
    <dgm:cxn modelId="{10D487A6-6A93-419C-9620-47C6C1D4FDE7}" type="presParOf" srcId="{6F7E0C6F-9339-467F-93E2-0E6962376ED1}" destId="{EEDE7E41-AAD6-44C1-86C7-67116E3A6EF2}" srcOrd="6" destOrd="0" presId="urn:microsoft.com/office/officeart/2005/8/layout/radial6"/>
    <dgm:cxn modelId="{21AC050A-CD82-4A56-A39E-BFC3CFAE389B}" type="presParOf" srcId="{6F7E0C6F-9339-467F-93E2-0E6962376ED1}" destId="{BDD848F1-2739-4784-BB9D-1F32A95FC149}" srcOrd="7" destOrd="0" presId="urn:microsoft.com/office/officeart/2005/8/layout/radial6"/>
    <dgm:cxn modelId="{82A1CA74-D9EF-4EA0-AEAA-98CDB622A550}" type="presParOf" srcId="{6F7E0C6F-9339-467F-93E2-0E6962376ED1}" destId="{CF7E1C71-6F81-4CF8-9FB8-1FFA056B3FC5}" srcOrd="8" destOrd="0" presId="urn:microsoft.com/office/officeart/2005/8/layout/radial6"/>
    <dgm:cxn modelId="{52905396-8763-4E03-B9E6-1B71107084F0}" type="presParOf" srcId="{6F7E0C6F-9339-467F-93E2-0E6962376ED1}" destId="{9276EC57-9CE5-4E13-BBE4-CABCA13E68FF}" srcOrd="9" destOrd="0" presId="urn:microsoft.com/office/officeart/2005/8/layout/radial6"/>
    <dgm:cxn modelId="{F63674EF-8CF3-4099-8786-04966CE392D0}" type="presParOf" srcId="{6F7E0C6F-9339-467F-93E2-0E6962376ED1}" destId="{0613C6F5-02CC-49D7-BE99-3B1EC994AC72}" srcOrd="10" destOrd="0" presId="urn:microsoft.com/office/officeart/2005/8/layout/radial6"/>
    <dgm:cxn modelId="{3127B3EF-708D-41D7-A30D-AC132A6EBDFB}" type="presParOf" srcId="{6F7E0C6F-9339-467F-93E2-0E6962376ED1}" destId="{A6C3DDC1-9308-4EF9-BF91-38A24DDB61A1}" srcOrd="11" destOrd="0" presId="urn:microsoft.com/office/officeart/2005/8/layout/radial6"/>
    <dgm:cxn modelId="{3B2A95AD-C9BE-43A0-AF69-F3BA390FDD0F}" type="presParOf" srcId="{6F7E0C6F-9339-467F-93E2-0E6962376ED1}" destId="{93787876-3279-4807-95B7-CC39905D6471}" srcOrd="12" destOrd="0" presId="urn:microsoft.com/office/officeart/2005/8/layout/radial6"/>
    <dgm:cxn modelId="{E45E3B7D-8B17-4077-BD28-543046DA1847}" type="presParOf" srcId="{6F7E0C6F-9339-467F-93E2-0E6962376ED1}" destId="{5EFC4490-7C22-4C33-904C-49B46AA30DD1}" srcOrd="13" destOrd="0" presId="urn:microsoft.com/office/officeart/2005/8/layout/radial6"/>
    <dgm:cxn modelId="{FD79D3DF-00D6-45BA-B95F-E3EEDB3BB04C}" type="presParOf" srcId="{6F7E0C6F-9339-467F-93E2-0E6962376ED1}" destId="{9E7D07B1-233E-4935-8BB6-DF13933661AF}" srcOrd="14" destOrd="0" presId="urn:microsoft.com/office/officeart/2005/8/layout/radial6"/>
    <dgm:cxn modelId="{9D5BBFDF-F444-4028-B672-F1E16F9A70C5}" type="presParOf" srcId="{6F7E0C6F-9339-467F-93E2-0E6962376ED1}" destId="{9C820B49-41BD-40E1-A4E5-E86A2EA4655C}" srcOrd="15" destOrd="0" presId="urn:microsoft.com/office/officeart/2005/8/layout/radial6"/>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3C065-2AC0-48D5-87AD-6215F653D321}">
      <dsp:nvSpPr>
        <dsp:cNvPr id="0" name=""/>
        <dsp:cNvSpPr/>
      </dsp:nvSpPr>
      <dsp:spPr>
        <a:xfrm>
          <a:off x="932687" y="509555"/>
          <a:ext cx="2020824" cy="202082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mj-ea"/>
              <a:ea typeface="+mj-ea"/>
            </a:rPr>
            <a:t>牙齒</a:t>
          </a:r>
        </a:p>
      </dsp:txBody>
      <dsp:txXfrm>
        <a:off x="1165859" y="781589"/>
        <a:ext cx="1554480" cy="641223"/>
      </dsp:txXfrm>
    </dsp:sp>
    <dsp:sp modelId="{596F26D1-CC3E-4338-AC25-B18B435045E4}">
      <dsp:nvSpPr>
        <dsp:cNvPr id="0" name=""/>
        <dsp:cNvSpPr/>
      </dsp:nvSpPr>
      <dsp:spPr>
        <a:xfrm>
          <a:off x="1826514" y="1403381"/>
          <a:ext cx="2020824" cy="2020824"/>
        </a:xfrm>
        <a:prstGeom prst="ellipse">
          <a:avLst/>
        </a:prstGeom>
        <a:solidFill>
          <a:schemeClr val="accent4">
            <a:alpha val="50000"/>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mj-ea"/>
              <a:ea typeface="+mj-ea"/>
            </a:rPr>
            <a:t>食物</a:t>
          </a:r>
        </a:p>
      </dsp:txBody>
      <dsp:txXfrm>
        <a:off x="2914649" y="1636553"/>
        <a:ext cx="777240" cy="1554480"/>
      </dsp:txXfrm>
    </dsp:sp>
    <dsp:sp modelId="{BCDDE59A-101D-4DF8-AFA8-17E19523D2D6}">
      <dsp:nvSpPr>
        <dsp:cNvPr id="0" name=""/>
        <dsp:cNvSpPr/>
      </dsp:nvSpPr>
      <dsp:spPr>
        <a:xfrm>
          <a:off x="932687" y="2297208"/>
          <a:ext cx="2020824" cy="2020824"/>
        </a:xfrm>
        <a:prstGeom prst="ellipse">
          <a:avLst/>
        </a:prstGeom>
        <a:solidFill>
          <a:schemeClr val="accent4">
            <a:alpha val="50000"/>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mj-ea"/>
              <a:ea typeface="+mj-ea"/>
            </a:rPr>
            <a:t>時間</a:t>
          </a:r>
        </a:p>
      </dsp:txBody>
      <dsp:txXfrm>
        <a:off x="1165859" y="3404774"/>
        <a:ext cx="1554480" cy="641223"/>
      </dsp:txXfrm>
    </dsp:sp>
    <dsp:sp modelId="{1547D9B2-FBAF-412C-97A4-8E7CA8E41BEF}">
      <dsp:nvSpPr>
        <dsp:cNvPr id="0" name=""/>
        <dsp:cNvSpPr/>
      </dsp:nvSpPr>
      <dsp:spPr>
        <a:xfrm>
          <a:off x="38861" y="1403381"/>
          <a:ext cx="2020824" cy="2020824"/>
        </a:xfrm>
        <a:prstGeom prst="ellipse">
          <a:avLst/>
        </a:prstGeom>
        <a:solidFill>
          <a:schemeClr val="accent4">
            <a:alpha val="50000"/>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mj-ea"/>
              <a:ea typeface="+mj-ea"/>
            </a:rPr>
            <a:t>細菌</a:t>
          </a:r>
        </a:p>
      </dsp:txBody>
      <dsp:txXfrm>
        <a:off x="194309" y="1636553"/>
        <a:ext cx="777240" cy="1554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2DE1D-7568-497C-98D8-B6D9D2EF2C97}">
      <dsp:nvSpPr>
        <dsp:cNvPr id="0" name=""/>
        <dsp:cNvSpPr/>
      </dsp:nvSpPr>
      <dsp:spPr>
        <a:xfrm>
          <a:off x="993994" y="650500"/>
          <a:ext cx="4404507" cy="4404507"/>
        </a:xfrm>
        <a:prstGeom prst="blockArc">
          <a:avLst>
            <a:gd name="adj1" fmla="val 12439496"/>
            <a:gd name="adj2" fmla="val 18225546"/>
            <a:gd name="adj3" fmla="val 4530"/>
          </a:avLst>
        </a:prstGeom>
        <a:solidFill>
          <a:srgbClr val="FF9FCF"/>
        </a:solidFill>
        <a:ln>
          <a:noFill/>
        </a:ln>
        <a:effectLst/>
      </dsp:spPr>
      <dsp:style>
        <a:lnRef idx="0">
          <a:scrgbClr r="0" g="0" b="0"/>
        </a:lnRef>
        <a:fillRef idx="1">
          <a:scrgbClr r="0" g="0" b="0"/>
        </a:fillRef>
        <a:effectRef idx="0">
          <a:scrgbClr r="0" g="0" b="0"/>
        </a:effectRef>
        <a:fontRef idx="minor">
          <a:schemeClr val="lt1"/>
        </a:fontRef>
      </dsp:style>
    </dsp:sp>
    <dsp:sp modelId="{E091474D-7977-4A22-A2A3-27DF0E5A5589}">
      <dsp:nvSpPr>
        <dsp:cNvPr id="0" name=""/>
        <dsp:cNvSpPr/>
      </dsp:nvSpPr>
      <dsp:spPr>
        <a:xfrm>
          <a:off x="902020" y="811162"/>
          <a:ext cx="4404507" cy="4404507"/>
        </a:xfrm>
        <a:prstGeom prst="blockArc">
          <a:avLst>
            <a:gd name="adj1" fmla="val 8068941"/>
            <a:gd name="adj2" fmla="val 12735269"/>
            <a:gd name="adj3" fmla="val 4530"/>
          </a:avLst>
        </a:prstGeom>
        <a:solidFill>
          <a:srgbClr val="D3BDFF"/>
        </a:solidFill>
        <a:ln>
          <a:noFill/>
        </a:ln>
        <a:effectLst/>
      </dsp:spPr>
      <dsp:style>
        <a:lnRef idx="0">
          <a:scrgbClr r="0" g="0" b="0"/>
        </a:lnRef>
        <a:fillRef idx="1">
          <a:scrgbClr r="0" g="0" b="0"/>
        </a:fillRef>
        <a:effectRef idx="0">
          <a:scrgbClr r="0" g="0" b="0"/>
        </a:effectRef>
        <a:fontRef idx="minor">
          <a:schemeClr val="lt1"/>
        </a:fontRef>
      </dsp:style>
    </dsp:sp>
    <dsp:sp modelId="{AC9DFB8C-2C46-4674-B971-2CA559C893EE}">
      <dsp:nvSpPr>
        <dsp:cNvPr id="0" name=""/>
        <dsp:cNvSpPr/>
      </dsp:nvSpPr>
      <dsp:spPr>
        <a:xfrm>
          <a:off x="1101471" y="1036530"/>
          <a:ext cx="4404507" cy="4404507"/>
        </a:xfrm>
        <a:prstGeom prst="blockArc">
          <a:avLst>
            <a:gd name="adj1" fmla="val 3009563"/>
            <a:gd name="adj2" fmla="val 8550009"/>
            <a:gd name="adj3" fmla="val 453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2DA431E0-7A99-4AD2-A0E3-0B2C43735B08}">
      <dsp:nvSpPr>
        <dsp:cNvPr id="0" name=""/>
        <dsp:cNvSpPr/>
      </dsp:nvSpPr>
      <dsp:spPr>
        <a:xfrm>
          <a:off x="3762009" y="959973"/>
          <a:ext cx="4404507" cy="4404507"/>
        </a:xfrm>
        <a:prstGeom prst="blockArc">
          <a:avLst>
            <a:gd name="adj1" fmla="val 3048932"/>
            <a:gd name="adj2" fmla="val 7592650"/>
            <a:gd name="adj3" fmla="val 453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7F6401BB-B7FE-4CFF-AD3A-E4B001DDE93D}">
      <dsp:nvSpPr>
        <dsp:cNvPr id="0" name=""/>
        <dsp:cNvSpPr/>
      </dsp:nvSpPr>
      <dsp:spPr>
        <a:xfrm>
          <a:off x="3456564" y="1264749"/>
          <a:ext cx="4404507" cy="4404507"/>
        </a:xfrm>
        <a:prstGeom prst="blockArc">
          <a:avLst>
            <a:gd name="adj1" fmla="val 19343023"/>
            <a:gd name="adj2" fmla="val 2358599"/>
            <a:gd name="adj3" fmla="val 4530"/>
          </a:avLst>
        </a:prstGeom>
        <a:solidFill>
          <a:srgbClr val="FFCB25"/>
        </a:solidFill>
        <a:ln>
          <a:noFill/>
        </a:ln>
        <a:effectLst/>
      </dsp:spPr>
      <dsp:style>
        <a:lnRef idx="0">
          <a:scrgbClr r="0" g="0" b="0"/>
        </a:lnRef>
        <a:fillRef idx="1">
          <a:scrgbClr r="0" g="0" b="0"/>
        </a:fillRef>
        <a:effectRef idx="0">
          <a:scrgbClr r="0" g="0" b="0"/>
        </a:effectRef>
        <a:fontRef idx="minor">
          <a:schemeClr val="lt1"/>
        </a:fontRef>
      </dsp:style>
    </dsp:sp>
    <dsp:sp modelId="{23242AB4-3E4B-4A9F-B804-17AC31A92FA8}">
      <dsp:nvSpPr>
        <dsp:cNvPr id="0" name=""/>
        <dsp:cNvSpPr/>
      </dsp:nvSpPr>
      <dsp:spPr>
        <a:xfrm>
          <a:off x="3173378" y="775689"/>
          <a:ext cx="4404507" cy="4404507"/>
        </a:xfrm>
        <a:prstGeom prst="blockArc">
          <a:avLst>
            <a:gd name="adj1" fmla="val 14568966"/>
            <a:gd name="adj2" fmla="val 20248260"/>
            <a:gd name="adj3" fmla="val 4530"/>
          </a:avLst>
        </a:prstGeom>
        <a:solidFill>
          <a:srgbClr val="F09252"/>
        </a:solidFill>
        <a:ln>
          <a:noFill/>
        </a:ln>
        <a:effectLst/>
      </dsp:spPr>
      <dsp:style>
        <a:lnRef idx="0">
          <a:scrgbClr r="0" g="0" b="0"/>
        </a:lnRef>
        <a:fillRef idx="1">
          <a:scrgbClr r="0" g="0" b="0"/>
        </a:fillRef>
        <a:effectRef idx="0">
          <a:scrgbClr r="0" g="0" b="0"/>
        </a:effectRef>
        <a:fontRef idx="minor">
          <a:schemeClr val="lt1"/>
        </a:fontRef>
      </dsp:style>
    </dsp:sp>
    <dsp:sp modelId="{18C1080D-634A-4BFE-96F7-F54D3431B61F}">
      <dsp:nvSpPr>
        <dsp:cNvPr id="0" name=""/>
        <dsp:cNvSpPr/>
      </dsp:nvSpPr>
      <dsp:spPr>
        <a:xfrm>
          <a:off x="3211583" y="2414973"/>
          <a:ext cx="2464338" cy="1338159"/>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baseline="0" dirty="0">
              <a:latin typeface="Times New Roman" panose="02020603050405020304" pitchFamily="18" charset="0"/>
              <a:ea typeface="微軟正黑體" panose="020B0604030504040204" pitchFamily="34" charset="-120"/>
            </a:rPr>
            <a:t>健康促進學校模式</a:t>
          </a:r>
        </a:p>
      </dsp:txBody>
      <dsp:txXfrm>
        <a:off x="3572477" y="2610942"/>
        <a:ext cx="1742550" cy="946221"/>
      </dsp:txXfrm>
    </dsp:sp>
    <dsp:sp modelId="{D7121657-A4A9-4AD3-8E78-ADDCCA8C7C0E}">
      <dsp:nvSpPr>
        <dsp:cNvPr id="0" name=""/>
        <dsp:cNvSpPr/>
      </dsp:nvSpPr>
      <dsp:spPr>
        <a:xfrm>
          <a:off x="2903593" y="-121177"/>
          <a:ext cx="2977463" cy="2368979"/>
        </a:xfrm>
        <a:prstGeom prst="ellipse">
          <a:avLst/>
        </a:prstGeom>
        <a:solidFill>
          <a:srgbClr val="FE90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zh-TW" altLang="en-US" sz="2000" b="1" u="sng" kern="1200" baseline="0" dirty="0">
              <a:solidFill>
                <a:schemeClr val="tx1"/>
              </a:solidFill>
              <a:latin typeface="Times New Roman" panose="02020603050405020304" pitchFamily="18" charset="0"/>
              <a:ea typeface="微軟正黑體" panose="020B0604030504040204" pitchFamily="34" charset="-120"/>
            </a:rPr>
            <a:t>保健政策</a:t>
          </a:r>
        </a:p>
        <a:p>
          <a:pPr marL="171450" lvl="1" indent="-171450" algn="l" defTabSz="711200">
            <a:lnSpc>
              <a:spcPct val="90000"/>
            </a:lnSpc>
            <a:spcBef>
              <a:spcPct val="0"/>
            </a:spcBef>
            <a:spcAft>
              <a:spcPct val="15000"/>
            </a:spcAft>
            <a:buChar char="•"/>
          </a:pPr>
          <a:r>
            <a:rPr lang="zh-TW" altLang="en-US" sz="1600" kern="1200" baseline="0" dirty="0">
              <a:solidFill>
                <a:schemeClr val="tx1"/>
              </a:solidFill>
              <a:latin typeface="Times New Roman" panose="02020603050405020304" pitchFamily="18" charset="0"/>
              <a:ea typeface="微軟正黑體" panose="020B0604030504040204" pitchFamily="34" charset="-120"/>
            </a:rPr>
            <a:t>提高口腔衛生委員會功能與運作</a:t>
          </a:r>
        </a:p>
        <a:p>
          <a:pPr marL="171450" lvl="1" indent="-171450" algn="l" defTabSz="711200">
            <a:lnSpc>
              <a:spcPct val="90000"/>
            </a:lnSpc>
            <a:spcBef>
              <a:spcPct val="0"/>
            </a:spcBef>
            <a:spcAft>
              <a:spcPct val="15000"/>
            </a:spcAft>
            <a:buChar char="•"/>
          </a:pPr>
          <a:r>
            <a:rPr lang="zh-TW" altLang="en-US" sz="1600" kern="1200" baseline="0" dirty="0">
              <a:solidFill>
                <a:schemeClr val="tx1"/>
              </a:solidFill>
              <a:latin typeface="Times New Roman" panose="02020603050405020304" pitchFamily="18" charset="0"/>
              <a:ea typeface="微軟正黑體" panose="020B0604030504040204" pitchFamily="34" charset="-120"/>
            </a:rPr>
            <a:t>制定教室餐後潔牙政策</a:t>
          </a:r>
        </a:p>
        <a:p>
          <a:pPr marL="171450" lvl="1" indent="-171450" algn="l" defTabSz="711200">
            <a:lnSpc>
              <a:spcPct val="90000"/>
            </a:lnSpc>
            <a:spcBef>
              <a:spcPct val="0"/>
            </a:spcBef>
            <a:spcAft>
              <a:spcPct val="15000"/>
            </a:spcAft>
            <a:buChar char="•"/>
          </a:pPr>
          <a:r>
            <a:rPr lang="zh-TW" altLang="en-US" sz="1600" kern="1200" baseline="0" dirty="0">
              <a:solidFill>
                <a:schemeClr val="tx1"/>
              </a:solidFill>
              <a:latin typeface="Times New Roman" panose="02020603050405020304" pitchFamily="18" charset="0"/>
              <a:ea typeface="微軟正黑體" panose="020B0604030504040204" pitchFamily="34" charset="-120"/>
            </a:rPr>
            <a:t>零食及含糖飲料政策</a:t>
          </a:r>
        </a:p>
        <a:p>
          <a:pPr marL="171450" lvl="1" indent="-171450" algn="l" defTabSz="711200">
            <a:lnSpc>
              <a:spcPct val="90000"/>
            </a:lnSpc>
            <a:spcBef>
              <a:spcPct val="0"/>
            </a:spcBef>
            <a:spcAft>
              <a:spcPct val="15000"/>
            </a:spcAft>
            <a:buChar char="•"/>
          </a:pPr>
          <a:r>
            <a:rPr lang="zh-TW" altLang="en-US" sz="1600" kern="1200" baseline="0" dirty="0">
              <a:solidFill>
                <a:schemeClr val="tx1"/>
              </a:solidFill>
              <a:latin typeface="Times New Roman" panose="02020603050405020304" pitchFamily="18" charset="0"/>
              <a:ea typeface="微軟正黑體" panose="020B0604030504040204" pitchFamily="34" charset="-120"/>
            </a:rPr>
            <a:t>推動學童睡前潔牙</a:t>
          </a:r>
        </a:p>
      </dsp:txBody>
      <dsp:txXfrm>
        <a:off x="3339632" y="225752"/>
        <a:ext cx="2105385" cy="1675121"/>
      </dsp:txXfrm>
    </dsp:sp>
    <dsp:sp modelId="{E029CB8D-3D5E-4171-8458-FF53640D1513}">
      <dsp:nvSpPr>
        <dsp:cNvPr id="0" name=""/>
        <dsp:cNvSpPr/>
      </dsp:nvSpPr>
      <dsp:spPr>
        <a:xfrm>
          <a:off x="6136510" y="1032578"/>
          <a:ext cx="2454472" cy="2241363"/>
        </a:xfrm>
        <a:prstGeom prst="ellipse">
          <a:avLst/>
        </a:prstGeom>
        <a:solidFill>
          <a:srgbClr val="F3A6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zh-TW" altLang="en-US" sz="2000" b="1" u="sng" kern="1200" baseline="0" dirty="0">
              <a:solidFill>
                <a:schemeClr val="tx1"/>
              </a:solidFill>
              <a:latin typeface="Times New Roman" panose="02020603050405020304" pitchFamily="18" charset="0"/>
              <a:ea typeface="微軟正黑體" panose="020B0604030504040204" pitchFamily="34" charset="-120"/>
            </a:rPr>
            <a:t>物質環境</a:t>
          </a:r>
        </a:p>
        <a:p>
          <a:pPr marL="114300" lvl="1" indent="-114300" algn="l" defTabSz="622300">
            <a:lnSpc>
              <a:spcPct val="90000"/>
            </a:lnSpc>
            <a:spcBef>
              <a:spcPct val="0"/>
            </a:spcBef>
            <a:spcAft>
              <a:spcPct val="15000"/>
            </a:spcAft>
            <a:buChar char="•"/>
          </a:pPr>
          <a:r>
            <a:rPr lang="zh-TW" altLang="en-US" sz="1400" kern="1200" baseline="0" dirty="0">
              <a:solidFill>
                <a:schemeClr val="tx1"/>
              </a:solidFill>
              <a:latin typeface="Times New Roman" panose="02020603050405020304" pitchFamily="18" charset="0"/>
              <a:ea typeface="微軟正黑體" panose="020B0604030504040204" pitchFamily="34" charset="-120"/>
            </a:rPr>
            <a:t>防齲潔牙工具</a:t>
          </a:r>
        </a:p>
        <a:p>
          <a:pPr marL="114300" lvl="1" indent="-114300" algn="l" defTabSz="622300">
            <a:lnSpc>
              <a:spcPct val="90000"/>
            </a:lnSpc>
            <a:spcBef>
              <a:spcPct val="0"/>
            </a:spcBef>
            <a:spcAft>
              <a:spcPct val="15000"/>
            </a:spcAft>
            <a:buChar char="•"/>
          </a:pPr>
          <a:r>
            <a:rPr lang="zh-TW" altLang="en-US" sz="1400" kern="1200" baseline="0" dirty="0">
              <a:solidFill>
                <a:schemeClr val="tx1"/>
              </a:solidFill>
              <a:latin typeface="Times New Roman" panose="02020603050405020304" pitchFamily="18" charset="0"/>
              <a:ea typeface="微軟正黑體" panose="020B0604030504040204" pitchFamily="34" charset="-120"/>
            </a:rPr>
            <a:t>含氟物</a:t>
          </a:r>
        </a:p>
        <a:p>
          <a:pPr marL="114300" lvl="1" indent="-114300" algn="l" defTabSz="622300">
            <a:lnSpc>
              <a:spcPct val="90000"/>
            </a:lnSpc>
            <a:spcBef>
              <a:spcPct val="0"/>
            </a:spcBef>
            <a:spcAft>
              <a:spcPct val="15000"/>
            </a:spcAft>
            <a:buChar char="•"/>
          </a:pPr>
          <a:r>
            <a:rPr lang="zh-TW" altLang="en-US" sz="1400" kern="1200" baseline="0" dirty="0">
              <a:solidFill>
                <a:schemeClr val="tx1"/>
              </a:solidFill>
              <a:latin typeface="Times New Roman" panose="02020603050405020304" pitchFamily="18" charset="0"/>
              <a:ea typeface="微軟正黑體" panose="020B0604030504040204" pitchFamily="34" charset="-120"/>
            </a:rPr>
            <a:t>教具與齒模購買</a:t>
          </a:r>
        </a:p>
        <a:p>
          <a:pPr marL="114300" lvl="1" indent="-114300" algn="l" defTabSz="622300">
            <a:lnSpc>
              <a:spcPct val="90000"/>
            </a:lnSpc>
            <a:spcBef>
              <a:spcPct val="0"/>
            </a:spcBef>
            <a:spcAft>
              <a:spcPct val="15000"/>
            </a:spcAft>
            <a:buChar char="•"/>
          </a:pPr>
          <a:r>
            <a:rPr lang="zh-TW" altLang="en-US" sz="1400" kern="1200" baseline="0" dirty="0">
              <a:solidFill>
                <a:schemeClr val="tx1"/>
              </a:solidFill>
              <a:latin typeface="Times New Roman" panose="02020603050405020304" pitchFamily="18" charset="0"/>
              <a:ea typeface="微軟正黑體" panose="020B0604030504040204" pitchFamily="34" charset="-120"/>
            </a:rPr>
            <a:t>發展媒體海報，潔牙影片</a:t>
          </a:r>
        </a:p>
      </dsp:txBody>
      <dsp:txXfrm>
        <a:off x="6495959" y="1360818"/>
        <a:ext cx="1735574" cy="1584883"/>
      </dsp:txXfrm>
    </dsp:sp>
    <dsp:sp modelId="{44E92ABC-AEB1-4FEE-9F33-09E6906FC29C}">
      <dsp:nvSpPr>
        <dsp:cNvPr id="0" name=""/>
        <dsp:cNvSpPr/>
      </dsp:nvSpPr>
      <dsp:spPr>
        <a:xfrm>
          <a:off x="6364278" y="4041719"/>
          <a:ext cx="1919786" cy="1577689"/>
        </a:xfrm>
        <a:prstGeom prst="ellipse">
          <a:avLst/>
        </a:prstGeom>
        <a:solidFill>
          <a:srgbClr val="F6BB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zh-TW" altLang="en-US" sz="2000" b="1" u="sng" kern="1200" baseline="0" dirty="0">
              <a:solidFill>
                <a:schemeClr val="tx1"/>
              </a:solidFill>
              <a:latin typeface="Times New Roman" panose="02020603050405020304" pitchFamily="18" charset="0"/>
              <a:ea typeface="微軟正黑體" panose="020B0604030504040204" pitchFamily="34" charset="-120"/>
            </a:rPr>
            <a:t>社會環境</a:t>
          </a:r>
        </a:p>
        <a:p>
          <a:pPr marL="171450" lvl="1" indent="-171450" algn="l" defTabSz="711200">
            <a:lnSpc>
              <a:spcPct val="90000"/>
            </a:lnSpc>
            <a:spcBef>
              <a:spcPct val="0"/>
            </a:spcBef>
            <a:spcAft>
              <a:spcPct val="15000"/>
            </a:spcAft>
            <a:buChar char="•"/>
          </a:pPr>
          <a:r>
            <a:rPr lang="zh-TW" altLang="en-US" sz="1600" kern="1200" baseline="0" dirty="0">
              <a:solidFill>
                <a:schemeClr val="tx1"/>
              </a:solidFill>
              <a:latin typeface="Times New Roman" panose="02020603050405020304" pitchFamily="18" charset="0"/>
              <a:ea typeface="微軟正黑體" panose="020B0604030504040204" pitchFamily="34" charset="-120"/>
            </a:rPr>
            <a:t>培訓種子教師或潔牙小天使</a:t>
          </a:r>
        </a:p>
      </dsp:txBody>
      <dsp:txXfrm>
        <a:off x="6645424" y="4272766"/>
        <a:ext cx="1357494" cy="1115595"/>
      </dsp:txXfrm>
    </dsp:sp>
    <dsp:sp modelId="{C14B29D2-A45E-416A-98DC-4BD35E82838F}">
      <dsp:nvSpPr>
        <dsp:cNvPr id="0" name=""/>
        <dsp:cNvSpPr/>
      </dsp:nvSpPr>
      <dsp:spPr>
        <a:xfrm>
          <a:off x="3502241" y="4023273"/>
          <a:ext cx="2360818" cy="1736329"/>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zh-TW" altLang="en-US" sz="2000" b="1" u="sng" kern="1200" baseline="0" dirty="0">
              <a:solidFill>
                <a:schemeClr val="tx1"/>
              </a:solidFill>
              <a:latin typeface="Times New Roman" panose="02020603050405020304" pitchFamily="18" charset="0"/>
              <a:ea typeface="微軟正黑體" panose="020B0604030504040204" pitchFamily="34" charset="-120"/>
            </a:rPr>
            <a:t>健康技能</a:t>
          </a:r>
        </a:p>
        <a:p>
          <a:pPr marL="171450" lvl="1" indent="-171450" algn="l" defTabSz="711200">
            <a:lnSpc>
              <a:spcPct val="90000"/>
            </a:lnSpc>
            <a:spcBef>
              <a:spcPct val="0"/>
            </a:spcBef>
            <a:spcAft>
              <a:spcPct val="15000"/>
            </a:spcAft>
            <a:buChar char="•"/>
          </a:pPr>
          <a:r>
            <a:rPr lang="zh-TW" altLang="en-US" sz="1600" kern="1200" baseline="0">
              <a:solidFill>
                <a:schemeClr val="tx1"/>
              </a:solidFill>
              <a:latin typeface="Times New Roman" panose="02020603050405020304" pitchFamily="18" charset="0"/>
              <a:ea typeface="微軟正黑體" panose="020B0604030504040204" pitchFamily="34" charset="-120"/>
            </a:rPr>
            <a:t>教師研習課程</a:t>
          </a:r>
          <a:endParaRPr lang="zh-TW" altLang="en-US" sz="1600" kern="1200" baseline="0" dirty="0">
            <a:solidFill>
              <a:schemeClr val="tx1"/>
            </a:solidFill>
            <a:latin typeface="Times New Roman" panose="02020603050405020304" pitchFamily="18" charset="0"/>
            <a:ea typeface="微軟正黑體" panose="020B0604030504040204" pitchFamily="34" charset="-120"/>
          </a:endParaRPr>
        </a:p>
        <a:p>
          <a:pPr marL="171450" lvl="1" indent="-171450" algn="l" defTabSz="711200">
            <a:lnSpc>
              <a:spcPct val="90000"/>
            </a:lnSpc>
            <a:spcBef>
              <a:spcPct val="0"/>
            </a:spcBef>
            <a:spcAft>
              <a:spcPct val="15000"/>
            </a:spcAft>
            <a:buChar char="•"/>
          </a:pPr>
          <a:r>
            <a:rPr lang="zh-TW" altLang="en-US" sz="1600" kern="1200" baseline="0" dirty="0">
              <a:solidFill>
                <a:schemeClr val="tx1"/>
              </a:solidFill>
              <a:latin typeface="Times New Roman" panose="02020603050405020304" pitchFamily="18" charset="0"/>
              <a:ea typeface="微軟正黑體" panose="020B0604030504040204" pitchFamily="34" charset="-120"/>
            </a:rPr>
            <a:t>教師</a:t>
          </a:r>
          <a:r>
            <a:rPr lang="en-US" altLang="en-US" sz="1600" kern="1200" baseline="0" dirty="0">
              <a:solidFill>
                <a:schemeClr val="tx1"/>
              </a:solidFill>
              <a:latin typeface="Times New Roman" panose="02020603050405020304" pitchFamily="18" charset="0"/>
              <a:ea typeface="微軟正黑體" panose="020B0604030504040204" pitchFamily="34" charset="-120"/>
            </a:rPr>
            <a:t>/</a:t>
          </a:r>
          <a:r>
            <a:rPr lang="zh-TW" altLang="en-US" sz="1600" kern="1200" baseline="0" dirty="0">
              <a:solidFill>
                <a:schemeClr val="tx1"/>
              </a:solidFill>
              <a:latin typeface="Times New Roman" panose="02020603050405020304" pitchFamily="18" charset="0"/>
              <a:ea typeface="微軟正黑體" panose="020B0604030504040204" pitchFamily="34" charset="-120"/>
            </a:rPr>
            <a:t>小天使潔牙教學觀摩與輔導</a:t>
          </a:r>
        </a:p>
        <a:p>
          <a:pPr marL="171450" lvl="1" indent="-171450" algn="l" defTabSz="711200">
            <a:lnSpc>
              <a:spcPct val="90000"/>
            </a:lnSpc>
            <a:spcBef>
              <a:spcPct val="0"/>
            </a:spcBef>
            <a:spcAft>
              <a:spcPct val="15000"/>
            </a:spcAft>
            <a:buChar char="•"/>
          </a:pPr>
          <a:r>
            <a:rPr lang="zh-TW" altLang="en-US" sz="1600" kern="1200" baseline="0" dirty="0">
              <a:solidFill>
                <a:schemeClr val="tx1"/>
              </a:solidFill>
              <a:latin typeface="Times New Roman" panose="02020603050405020304" pitchFamily="18" charset="0"/>
              <a:ea typeface="微軟正黑體" panose="020B0604030504040204" pitchFamily="34" charset="-120"/>
            </a:rPr>
            <a:t>親子共學講座教學</a:t>
          </a:r>
        </a:p>
      </dsp:txBody>
      <dsp:txXfrm>
        <a:off x="3847975" y="4277552"/>
        <a:ext cx="1669350" cy="1227771"/>
      </dsp:txXfrm>
    </dsp:sp>
    <dsp:sp modelId="{EA723DC9-B9C2-41FB-9745-F27C84CFA4E8}">
      <dsp:nvSpPr>
        <dsp:cNvPr id="0" name=""/>
        <dsp:cNvSpPr/>
      </dsp:nvSpPr>
      <dsp:spPr>
        <a:xfrm>
          <a:off x="176444" y="3457387"/>
          <a:ext cx="2839372" cy="2183346"/>
        </a:xfrm>
        <a:prstGeom prst="ellipse">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zh-TW" altLang="en-US" sz="2000" b="1" u="sng" kern="1200" baseline="0" dirty="0">
              <a:solidFill>
                <a:schemeClr val="tx1"/>
              </a:solidFill>
              <a:latin typeface="Times New Roman" panose="02020603050405020304" pitchFamily="18" charset="0"/>
              <a:ea typeface="微軟正黑體" panose="020B0604030504040204" pitchFamily="34" charset="-120"/>
            </a:rPr>
            <a:t>健康服務</a:t>
          </a:r>
        </a:p>
        <a:p>
          <a:pPr marL="171450" lvl="1" indent="-171450" algn="l" defTabSz="711200">
            <a:lnSpc>
              <a:spcPct val="90000"/>
            </a:lnSpc>
            <a:spcBef>
              <a:spcPct val="0"/>
            </a:spcBef>
            <a:spcAft>
              <a:spcPct val="15000"/>
            </a:spcAft>
            <a:buChar char="•"/>
          </a:pPr>
          <a:r>
            <a:rPr lang="zh-TW" altLang="en-US" sz="1600" kern="1200" baseline="0" dirty="0">
              <a:solidFill>
                <a:schemeClr val="tx1"/>
              </a:solidFill>
              <a:latin typeface="Times New Roman" panose="02020603050405020304" pitchFamily="18" charset="0"/>
              <a:ea typeface="微軟正黑體" panose="020B0604030504040204" pitchFamily="34" charset="-120"/>
            </a:rPr>
            <a:t>持續追蹤齲齒狀況</a:t>
          </a:r>
        </a:p>
        <a:p>
          <a:pPr marL="171450" lvl="1" indent="-171450" algn="l" defTabSz="711200">
            <a:lnSpc>
              <a:spcPct val="90000"/>
            </a:lnSpc>
            <a:spcBef>
              <a:spcPct val="0"/>
            </a:spcBef>
            <a:spcAft>
              <a:spcPct val="15000"/>
            </a:spcAft>
            <a:buChar char="•"/>
          </a:pPr>
          <a:r>
            <a:rPr lang="zh-TW" altLang="en-US" sz="1600" kern="1200" baseline="0" dirty="0">
              <a:solidFill>
                <a:schemeClr val="tx1"/>
              </a:solidFill>
              <a:latin typeface="Times New Roman" panose="02020603050405020304" pitchFamily="18" charset="0"/>
              <a:ea typeface="微軟正黑體" panose="020B0604030504040204" pitchFamily="34" charset="-120"/>
            </a:rPr>
            <a:t>口腔健康服務</a:t>
          </a:r>
          <a:r>
            <a:rPr lang="en-US" altLang="en-US" sz="1600" kern="1200" baseline="0" dirty="0">
              <a:solidFill>
                <a:schemeClr val="tx1"/>
              </a:solidFill>
              <a:latin typeface="Times New Roman" panose="02020603050405020304" pitchFamily="18" charset="0"/>
              <a:ea typeface="微軟正黑體" panose="020B0604030504040204" pitchFamily="34" charset="-120"/>
            </a:rPr>
            <a:t>(</a:t>
          </a:r>
          <a:r>
            <a:rPr lang="zh-TW" altLang="en-US" sz="1600" kern="1200" baseline="0" dirty="0">
              <a:solidFill>
                <a:schemeClr val="tx1"/>
              </a:solidFill>
              <a:latin typeface="Times New Roman" panose="02020603050405020304" pitchFamily="18" charset="0"/>
              <a:ea typeface="微軟正黑體" panose="020B0604030504040204" pitchFamily="34" charset="-120"/>
            </a:rPr>
            <a:t>塗氟、窩溝封填</a:t>
          </a:r>
          <a:r>
            <a:rPr lang="en-US" altLang="en-US" sz="1600" kern="1200" baseline="0" dirty="0">
              <a:solidFill>
                <a:schemeClr val="tx1"/>
              </a:solidFill>
              <a:latin typeface="Times New Roman" panose="02020603050405020304" pitchFamily="18" charset="0"/>
              <a:ea typeface="微軟正黑體" panose="020B0604030504040204" pitchFamily="34" charset="-120"/>
            </a:rPr>
            <a:t>) </a:t>
          </a:r>
          <a:endParaRPr lang="zh-TW" altLang="en-US" sz="1600" kern="1200" baseline="0" dirty="0">
            <a:solidFill>
              <a:schemeClr val="tx1"/>
            </a:solidFill>
            <a:latin typeface="Times New Roman" panose="02020603050405020304" pitchFamily="18" charset="0"/>
            <a:ea typeface="微軟正黑體" panose="020B0604030504040204" pitchFamily="34" charset="-120"/>
          </a:endParaRPr>
        </a:p>
        <a:p>
          <a:pPr marL="171450" lvl="1" indent="-171450" algn="l" defTabSz="711200">
            <a:lnSpc>
              <a:spcPct val="90000"/>
            </a:lnSpc>
            <a:spcBef>
              <a:spcPct val="0"/>
            </a:spcBef>
            <a:spcAft>
              <a:spcPct val="15000"/>
            </a:spcAft>
            <a:buChar char="•"/>
          </a:pPr>
          <a:r>
            <a:rPr lang="zh-TW" altLang="en-US" sz="1600" kern="1200" baseline="0" dirty="0">
              <a:solidFill>
                <a:schemeClr val="tx1"/>
              </a:solidFill>
              <a:latin typeface="Times New Roman" panose="02020603050405020304" pitchFamily="18" charset="0"/>
              <a:ea typeface="微軟正黑體" panose="020B0604030504040204" pitchFamily="34" charset="-120"/>
            </a:rPr>
            <a:t>健康中心定期編列口腔保健經費購置教具與耗材</a:t>
          </a:r>
        </a:p>
      </dsp:txBody>
      <dsp:txXfrm>
        <a:off x="592260" y="3777131"/>
        <a:ext cx="2007740" cy="1543858"/>
      </dsp:txXfrm>
    </dsp:sp>
    <dsp:sp modelId="{D7D28F66-AFA4-4B2A-821E-FB71C417C2F1}">
      <dsp:nvSpPr>
        <dsp:cNvPr id="0" name=""/>
        <dsp:cNvSpPr/>
      </dsp:nvSpPr>
      <dsp:spPr>
        <a:xfrm>
          <a:off x="39459" y="853478"/>
          <a:ext cx="2489168" cy="2022517"/>
        </a:xfrm>
        <a:prstGeom prst="ellipse">
          <a:avLst/>
        </a:prstGeom>
        <a:solidFill>
          <a:srgbClr val="D3BD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zh-TW" altLang="en-US" sz="2000" b="1" u="sng" kern="1200" baseline="0" dirty="0">
              <a:solidFill>
                <a:schemeClr val="tx1"/>
              </a:solidFill>
              <a:latin typeface="Times New Roman" panose="02020603050405020304" pitchFamily="18" charset="0"/>
              <a:ea typeface="微軟正黑體" panose="020B0604030504040204" pitchFamily="34" charset="-120"/>
            </a:rPr>
            <a:t>社區關係</a:t>
          </a:r>
        </a:p>
        <a:p>
          <a:pPr marL="171450" lvl="1" indent="-171450" algn="l" defTabSz="711200">
            <a:lnSpc>
              <a:spcPct val="90000"/>
            </a:lnSpc>
            <a:spcBef>
              <a:spcPct val="0"/>
            </a:spcBef>
            <a:spcAft>
              <a:spcPct val="15000"/>
            </a:spcAft>
            <a:buChar char="•"/>
          </a:pPr>
          <a:r>
            <a:rPr lang="zh-TW" altLang="en-US" sz="1600" kern="1200" baseline="0" dirty="0">
              <a:solidFill>
                <a:schemeClr val="tx1"/>
              </a:solidFill>
              <a:latin typeface="Times New Roman" panose="02020603050405020304" pitchFamily="18" charset="0"/>
              <a:ea typeface="微軟正黑體" panose="020B0604030504040204" pitchFamily="34" charset="-120"/>
            </a:rPr>
            <a:t>建置社區「無糖優良商家」</a:t>
          </a:r>
        </a:p>
        <a:p>
          <a:pPr marL="171450" lvl="1" indent="-171450" algn="l" defTabSz="711200">
            <a:lnSpc>
              <a:spcPct val="90000"/>
            </a:lnSpc>
            <a:spcBef>
              <a:spcPct val="0"/>
            </a:spcBef>
            <a:spcAft>
              <a:spcPct val="15000"/>
            </a:spcAft>
            <a:buChar char="•"/>
          </a:pPr>
          <a:r>
            <a:rPr lang="zh-TW" altLang="en-US" sz="1600" kern="1200" baseline="0" dirty="0">
              <a:solidFill>
                <a:schemeClr val="tx1"/>
              </a:solidFill>
              <a:latin typeface="Times New Roman" panose="02020603050405020304" pitchFamily="18" charset="0"/>
              <a:ea typeface="微軟正黑體" panose="020B0604030504040204" pitchFamily="34" charset="-120"/>
            </a:rPr>
            <a:t>協助學校與衛生單位、牙醫師公會連結</a:t>
          </a:r>
        </a:p>
      </dsp:txBody>
      <dsp:txXfrm>
        <a:off x="403989" y="1149669"/>
        <a:ext cx="1760108" cy="1430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20B49-41BD-40E1-A4E5-E86A2EA4655C}">
      <dsp:nvSpPr>
        <dsp:cNvPr id="0" name=""/>
        <dsp:cNvSpPr/>
      </dsp:nvSpPr>
      <dsp:spPr>
        <a:xfrm>
          <a:off x="2289902" y="685606"/>
          <a:ext cx="4457452" cy="4457452"/>
        </a:xfrm>
        <a:prstGeom prst="blockArc">
          <a:avLst>
            <a:gd name="adj1" fmla="val 11941618"/>
            <a:gd name="adj2" fmla="val 16726184"/>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787876-3279-4807-95B7-CC39905D6471}">
      <dsp:nvSpPr>
        <dsp:cNvPr id="0" name=""/>
        <dsp:cNvSpPr/>
      </dsp:nvSpPr>
      <dsp:spPr>
        <a:xfrm>
          <a:off x="2299761" y="622823"/>
          <a:ext cx="4457452" cy="4457452"/>
        </a:xfrm>
        <a:prstGeom prst="blockArc">
          <a:avLst>
            <a:gd name="adj1" fmla="val 7565532"/>
            <a:gd name="adj2" fmla="val 11892856"/>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76EC57-9CE5-4E13-BBE4-CABCA13E68FF}">
      <dsp:nvSpPr>
        <dsp:cNvPr id="0" name=""/>
        <dsp:cNvSpPr/>
      </dsp:nvSpPr>
      <dsp:spPr>
        <a:xfrm>
          <a:off x="2611376" y="908706"/>
          <a:ext cx="4457452" cy="4457452"/>
        </a:xfrm>
        <a:prstGeom prst="blockArc">
          <a:avLst>
            <a:gd name="adj1" fmla="val 2651086"/>
            <a:gd name="adj2" fmla="val 8226557"/>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DE7E41-AAD6-44C1-86C7-67116E3A6EF2}">
      <dsp:nvSpPr>
        <dsp:cNvPr id="0" name=""/>
        <dsp:cNvSpPr/>
      </dsp:nvSpPr>
      <dsp:spPr>
        <a:xfrm>
          <a:off x="2849355" y="708222"/>
          <a:ext cx="4457452" cy="4457452"/>
        </a:xfrm>
        <a:prstGeom prst="blockArc">
          <a:avLst>
            <a:gd name="adj1" fmla="val 20511430"/>
            <a:gd name="adj2" fmla="val 3152377"/>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086F8F-8DB5-40BE-834E-D1B84DFBA640}">
      <dsp:nvSpPr>
        <dsp:cNvPr id="0" name=""/>
        <dsp:cNvSpPr/>
      </dsp:nvSpPr>
      <dsp:spPr>
        <a:xfrm>
          <a:off x="2839176" y="693443"/>
          <a:ext cx="4457452" cy="4457452"/>
        </a:xfrm>
        <a:prstGeom prst="blockArc">
          <a:avLst>
            <a:gd name="adj1" fmla="val 15851889"/>
            <a:gd name="adj2" fmla="val 20549918"/>
            <a:gd name="adj3" fmla="val 4638"/>
          </a:avLst>
        </a:prstGeom>
        <a:solidFill>
          <a:schemeClr val="accent1">
            <a:tint val="60000"/>
            <a:hueOff val="0"/>
            <a:satOff val="0"/>
            <a:lumOff val="0"/>
            <a:alphaOff val="0"/>
          </a:schemeClr>
        </a:solidFill>
        <a:ln w="38100">
          <a:noFill/>
        </a:ln>
        <a:effectLst/>
      </dsp:spPr>
      <dsp:style>
        <a:lnRef idx="0">
          <a:scrgbClr r="0" g="0" b="0"/>
        </a:lnRef>
        <a:fillRef idx="1">
          <a:scrgbClr r="0" g="0" b="0"/>
        </a:fillRef>
        <a:effectRef idx="0">
          <a:scrgbClr r="0" g="0" b="0"/>
        </a:effectRef>
        <a:fontRef idx="minor">
          <a:schemeClr val="lt1"/>
        </a:fontRef>
      </dsp:style>
    </dsp:sp>
    <dsp:sp modelId="{990077F8-D8CE-4488-ADA1-B24066865427}">
      <dsp:nvSpPr>
        <dsp:cNvPr id="0" name=""/>
        <dsp:cNvSpPr/>
      </dsp:nvSpPr>
      <dsp:spPr>
        <a:xfrm>
          <a:off x="3825017" y="1872352"/>
          <a:ext cx="2051061" cy="2051061"/>
        </a:xfrm>
        <a:prstGeom prst="ellipse">
          <a:avLst/>
        </a:prstGeom>
        <a:no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ts val="3600"/>
            </a:lnSpc>
            <a:spcBef>
              <a:spcPct val="0"/>
            </a:spcBef>
            <a:spcAft>
              <a:spcPts val="600"/>
            </a:spcAft>
            <a:buNone/>
          </a:pPr>
          <a:r>
            <a:rPr lang="zh-TW" altLang="en-US" sz="2400" kern="1200" dirty="0">
              <a:solidFill>
                <a:schemeClr val="tx1"/>
              </a:solidFill>
              <a:latin typeface="微軟正黑體" panose="020B0604030504040204" pitchFamily="34" charset="-120"/>
              <a:ea typeface="微軟正黑體" panose="020B0604030504040204" pitchFamily="34" charset="-120"/>
            </a:rPr>
            <a:t> </a:t>
          </a:r>
        </a:p>
      </dsp:txBody>
      <dsp:txXfrm>
        <a:off x="4125388" y="2172723"/>
        <a:ext cx="1450319" cy="1450319"/>
      </dsp:txXfrm>
    </dsp:sp>
    <dsp:sp modelId="{92E8DC02-CD09-462E-9AEC-7BA16F28268A}">
      <dsp:nvSpPr>
        <dsp:cNvPr id="0" name=""/>
        <dsp:cNvSpPr/>
      </dsp:nvSpPr>
      <dsp:spPr>
        <a:xfrm>
          <a:off x="4132676" y="11353"/>
          <a:ext cx="1435743" cy="1435743"/>
        </a:xfrm>
        <a:prstGeom prst="ellipse">
          <a:avLst/>
        </a:prstGeom>
        <a:solidFill>
          <a:schemeClr val="bg1"/>
        </a:soli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endParaRPr lang="zh-TW" altLang="en-US" sz="4600" b="1" kern="1200" dirty="0">
            <a:solidFill>
              <a:schemeClr val="tx1"/>
            </a:solidFill>
            <a:latin typeface="微軟正黑體" panose="020B0604030504040204" pitchFamily="34" charset="-120"/>
            <a:ea typeface="微軟正黑體" panose="020B0604030504040204" pitchFamily="34" charset="-120"/>
          </a:endParaRPr>
        </a:p>
      </dsp:txBody>
      <dsp:txXfrm>
        <a:off x="4342936" y="221613"/>
        <a:ext cx="1015223" cy="1015223"/>
      </dsp:txXfrm>
    </dsp:sp>
    <dsp:sp modelId="{8EFE003F-C6B4-4869-8215-B3696EB8A415}">
      <dsp:nvSpPr>
        <dsp:cNvPr id="0" name=""/>
        <dsp:cNvSpPr/>
      </dsp:nvSpPr>
      <dsp:spPr>
        <a:xfrm>
          <a:off x="6429013" y="1522543"/>
          <a:ext cx="1435743" cy="1435743"/>
        </a:xfrm>
        <a:prstGeom prst="ellipse">
          <a:avLst/>
        </a:prstGeom>
        <a:solidFill>
          <a:schemeClr val="bg1"/>
        </a:solidFill>
        <a:ln w="381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zh-TW" altLang="en-US" sz="5100" kern="1200">
            <a:solidFill>
              <a:schemeClr val="tx1"/>
            </a:solidFill>
          </a:endParaRPr>
        </a:p>
      </dsp:txBody>
      <dsp:txXfrm>
        <a:off x="6639273" y="1732803"/>
        <a:ext cx="1015223" cy="1015223"/>
      </dsp:txXfrm>
    </dsp:sp>
    <dsp:sp modelId="{BDD848F1-2739-4784-BB9D-1F32A95FC149}">
      <dsp:nvSpPr>
        <dsp:cNvPr id="0" name=""/>
        <dsp:cNvSpPr/>
      </dsp:nvSpPr>
      <dsp:spPr>
        <a:xfrm>
          <a:off x="5684312" y="3928521"/>
          <a:ext cx="1435743" cy="1435743"/>
        </a:xfrm>
        <a:prstGeom prst="ellipse">
          <a:avLst/>
        </a:prstGeom>
        <a:solidFill>
          <a:schemeClr val="bg1"/>
        </a:solidFill>
        <a:ln w="381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zh-TW" altLang="en-US" sz="5100" b="1" kern="1200" dirty="0">
            <a:solidFill>
              <a:schemeClr val="tx1"/>
            </a:solidFill>
          </a:endParaRPr>
        </a:p>
      </dsp:txBody>
      <dsp:txXfrm>
        <a:off x="5894572" y="4138781"/>
        <a:ext cx="1015223" cy="1015223"/>
      </dsp:txXfrm>
    </dsp:sp>
    <dsp:sp modelId="{0613C6F5-02CC-49D7-BE99-3B1EC994AC72}">
      <dsp:nvSpPr>
        <dsp:cNvPr id="0" name=""/>
        <dsp:cNvSpPr/>
      </dsp:nvSpPr>
      <dsp:spPr>
        <a:xfrm>
          <a:off x="2408827" y="3892878"/>
          <a:ext cx="1674392" cy="1435743"/>
        </a:xfrm>
        <a:prstGeom prst="ellipse">
          <a:avLst/>
        </a:prstGeom>
        <a:solidFill>
          <a:schemeClr val="bg1"/>
        </a:solidFill>
        <a:ln w="381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zh-TW" altLang="en-US" sz="5100" kern="1200" dirty="0">
              <a:solidFill>
                <a:schemeClr val="tx1"/>
              </a:solidFill>
            </a:rPr>
            <a:t> </a:t>
          </a:r>
        </a:p>
      </dsp:txBody>
      <dsp:txXfrm>
        <a:off x="2654036" y="4103138"/>
        <a:ext cx="1183974" cy="1015223"/>
      </dsp:txXfrm>
    </dsp:sp>
    <dsp:sp modelId="{5EFC4490-7C22-4C33-904C-49B46AA30DD1}">
      <dsp:nvSpPr>
        <dsp:cNvPr id="0" name=""/>
        <dsp:cNvSpPr/>
      </dsp:nvSpPr>
      <dsp:spPr>
        <a:xfrm>
          <a:off x="1742659" y="1453197"/>
          <a:ext cx="1435743" cy="1435743"/>
        </a:xfrm>
        <a:prstGeom prst="ellipse">
          <a:avLst/>
        </a:prstGeom>
        <a:solidFill>
          <a:schemeClr val="bg1"/>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zh-TW" altLang="en-US" sz="5100" kern="1200" dirty="0">
              <a:solidFill>
                <a:schemeClr val="tx1"/>
              </a:solidFill>
            </a:rPr>
            <a:t> </a:t>
          </a:r>
        </a:p>
      </dsp:txBody>
      <dsp:txXfrm>
        <a:off x="1952919" y="1663457"/>
        <a:ext cx="1015223" cy="101522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93E9F-5571-412E-B038-0631562FC009}" type="datetimeFigureOut">
              <a:rPr lang="zh-TW" altLang="en-US" smtClean="0"/>
              <a:t>2024/1/12</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8EA8E-C871-4690-B815-F0425AC33B29}" type="slidenum">
              <a:rPr lang="zh-TW" altLang="en-US" smtClean="0"/>
              <a:t>‹#›</a:t>
            </a:fld>
            <a:endParaRPr lang="zh-TW" altLang="en-US"/>
          </a:p>
        </p:txBody>
      </p:sp>
    </p:spTree>
    <p:extLst>
      <p:ext uri="{BB962C8B-B14F-4D97-AF65-F5344CB8AC3E}">
        <p14:creationId xmlns:p14="http://schemas.microsoft.com/office/powerpoint/2010/main" val="187597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5226050" y="665163"/>
            <a:ext cx="3194050" cy="1797050"/>
          </a:xfrm>
        </p:spPr>
      </p:sp>
      <p:sp>
        <p:nvSpPr>
          <p:cNvPr id="3" name="備忘稿版面配置區 2"/>
          <p:cNvSpPr>
            <a:spLocks noGrp="1"/>
          </p:cNvSpPr>
          <p:nvPr>
            <p:ph type="body" idx="1"/>
          </p:nvPr>
        </p:nvSpPr>
        <p:spPr/>
        <p:txBody>
          <a:bodyPr/>
          <a:lstStyle/>
          <a:p>
            <a:r>
              <a:rPr lang="zh-TW" altLang="en-US" dirty="0"/>
              <a:t>齲齒的四成因</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AD835-5820-4B8D-AA4A-3B483938DCF1}"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4226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5226050" y="665163"/>
            <a:ext cx="3194050" cy="1797050"/>
          </a:xfrm>
        </p:spPr>
      </p:sp>
      <p:sp>
        <p:nvSpPr>
          <p:cNvPr id="3" name="備忘稿版面配置區 2"/>
          <p:cNvSpPr>
            <a:spLocks noGrp="1"/>
          </p:cNvSpPr>
          <p:nvPr>
            <p:ph type="body" idx="1"/>
          </p:nvPr>
        </p:nvSpPr>
        <p:spPr/>
        <p:txBody>
          <a:bodyPr/>
          <a:lstStyle/>
          <a:p>
            <a:r>
              <a:rPr lang="zh-TW" altLang="en-US" dirty="0"/>
              <a:t>講解牙菌斑的組成與牙菌斑顯示劑的功能</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AD835-5820-4B8D-AA4A-3B483938DCF1}"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40239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893F3E-ED25-4EC7-8242-673068D8943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9313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舊的跟新的修改</a:t>
            </a:r>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1980A7-09A2-4BBD-B03C-91733E2852C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2720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300" u="sng" dirty="0"/>
              <a:t>2014p.6 (Section 1): </a:t>
            </a:r>
            <a:r>
              <a:rPr lang="en-US" altLang="zh-TW" sz="1300" dirty="0"/>
              <a:t>Prevention of caries in children age 0-6 </a:t>
            </a:r>
            <a:r>
              <a:rPr lang="en-US" altLang="zh-TW" sz="1300" dirty="0" err="1"/>
              <a:t>yrs</a:t>
            </a:r>
            <a:r>
              <a:rPr lang="en-US" altLang="zh-TW" sz="1300" dirty="0"/>
              <a:t>: Children aged up to 3 years: Use fluoridated toothpaste containing no less than 1,000 ppm fluoride (EB=I).</a:t>
            </a:r>
          </a:p>
          <a:p>
            <a:pPr defTabSz="1021579">
              <a:defRPr/>
            </a:pPr>
            <a:r>
              <a:rPr lang="en-US" altLang="zh-TW" sz="1300" dirty="0"/>
              <a:t>It is good practice to use only a smear of toothpaste (EB=GP✔).</a:t>
            </a:r>
          </a:p>
          <a:p>
            <a:r>
              <a:rPr lang="en-US" altLang="zh-TW" sz="1300" u="sng" dirty="0"/>
              <a:t>2014p.7 (Section 1): </a:t>
            </a:r>
            <a:r>
              <a:rPr lang="en-US" altLang="zh-TW" sz="1300" dirty="0"/>
              <a:t>Prevention of caries in children age 0-6 </a:t>
            </a:r>
            <a:r>
              <a:rPr lang="en-US" altLang="zh-TW" sz="1300" dirty="0" err="1"/>
              <a:t>yrs</a:t>
            </a:r>
            <a:r>
              <a:rPr lang="en-US" altLang="zh-TW" sz="1300" dirty="0"/>
              <a:t>: All children aged 3-6 years: Use fluoridated toothpaste containing more than 1,000 ppm fluoride (EB=I). </a:t>
            </a:r>
            <a:endParaRPr lang="zh-TW" altLang="en-US" sz="1300" dirty="0"/>
          </a:p>
          <a:p>
            <a:pPr defTabSz="1021579">
              <a:defRPr/>
            </a:pPr>
            <a:r>
              <a:rPr lang="en-US" altLang="zh-TW" sz="1300" dirty="0"/>
              <a:t>It is good practice to use only a pea size amount (EB=GP✔).</a:t>
            </a:r>
            <a:r>
              <a:rPr lang="zh-TW" altLang="en-US" sz="1300" dirty="0"/>
              <a:t>	</a:t>
            </a:r>
          </a:p>
          <a:p>
            <a:r>
              <a:rPr lang="en-US" altLang="zh-TW" sz="1300" dirty="0"/>
              <a:t>Children aged 0-6 giving concern (e.g., those likely to develop caries, those with special needs): Use fluoridated toothpaste containing 1,350-1,500 ppm fluoride (EB=I).</a:t>
            </a:r>
          </a:p>
          <a:p>
            <a:r>
              <a:rPr lang="en-US" altLang="zh-TW" sz="1300" u="sng" dirty="0"/>
              <a:t>2014p.8 (Section 1): </a:t>
            </a:r>
            <a:r>
              <a:rPr lang="en-US" altLang="zh-TW" sz="1300" dirty="0"/>
              <a:t>Prevention of caries in children aged from 7 years and young adults. Use fluoridated toothpaste (1,350-1,500 ppm fluoride)(EB=I).</a:t>
            </a:r>
          </a:p>
          <a:p>
            <a:r>
              <a:rPr lang="en-US" altLang="zh-TW" sz="1300" u="sng" dirty="0"/>
              <a:t>2014p.9 (Section 1): </a:t>
            </a:r>
            <a:r>
              <a:rPr lang="en-US" altLang="zh-TW" sz="1300" dirty="0"/>
              <a:t>Prevention of caries in adults-Use fluoridated toothpaste with at least 1350 ppm fluoride (EB=I).</a:t>
            </a:r>
          </a:p>
          <a:p>
            <a:r>
              <a:rPr lang="en-US" altLang="zh-TW" sz="1300" u="sng" dirty="0"/>
              <a:t>2014p.10 (Section 1): </a:t>
            </a:r>
            <a:r>
              <a:rPr lang="en-US" altLang="zh-TW" sz="1300" dirty="0"/>
              <a:t>Prevention of periodontal disease – to be used in addition to caries prevention-All adults and children-</a:t>
            </a:r>
            <a:r>
              <a:rPr lang="en-US" altLang="zh-TW" sz="1300" dirty="0" err="1"/>
              <a:t>Toothbrushing</a:t>
            </a:r>
            <a:r>
              <a:rPr lang="en-US" altLang="zh-TW" sz="1300" dirty="0"/>
              <a:t> and toothpaste</a:t>
            </a:r>
          </a:p>
          <a:p>
            <a:r>
              <a:rPr lang="en-US" altLang="zh-TW" sz="1300" dirty="0"/>
              <a:t>Brush gum line AND each tooth twice daily (before bed and at least on one other occasion). For further information regarding toothpastes and periodontal health see section 6.1 (EB=V).</a:t>
            </a:r>
          </a:p>
          <a:p>
            <a:r>
              <a:rPr lang="en-US" altLang="zh-TW" sz="1300" u="sng" dirty="0"/>
              <a:t>2014p.17 (Section 2): </a:t>
            </a:r>
            <a:r>
              <a:rPr lang="en-US" altLang="zh-TW" sz="1300" dirty="0"/>
              <a:t>The major dental conditions of caries and periodontal disease can both be reduced by regular </a:t>
            </a:r>
            <a:r>
              <a:rPr lang="en-US" altLang="zh-TW" sz="1300" dirty="0" err="1"/>
              <a:t>toothbrushing</a:t>
            </a:r>
            <a:r>
              <a:rPr lang="en-US" altLang="zh-TW" sz="1300" dirty="0"/>
              <a:t> with fluoride toothpaste. To control caries it is the fluoride in toothpaste which is the important element of </a:t>
            </a:r>
            <a:r>
              <a:rPr lang="en-US" altLang="zh-TW" sz="1300" dirty="0" err="1"/>
              <a:t>toothbrushing</a:t>
            </a:r>
            <a:r>
              <a:rPr lang="en-US" altLang="zh-TW" sz="1300" dirty="0"/>
              <a:t>, as fluoride serves to prevent, control and arrest caries. Higher concentration of fluoride in toothpaste leads to better caries control. Some toothpastes contain ingredients which also reduce plaque, gingivitis and bleeding gums. Children under three years should use a toothpaste containing no less than 1,000 ppm fluoride. Children under three years should use no more than a smear of toothpaste (a thin film of paste covering less than three-quarters of the brush) and must not be permitted to eat or lick toothpaste from the tube. Family fluoride toothpaste (1,350-1,500 ppm) is indicated for maximum caries control for all children except those who cannot be prevented from eating toothpaste. Advice must be given about adult supervision and the small amounts to be used.</a:t>
            </a:r>
          </a:p>
          <a:p>
            <a:r>
              <a:rPr lang="en-US" altLang="zh-TW" sz="1300" u="sng" dirty="0"/>
              <a:t>2014p.17 (Section 2): </a:t>
            </a:r>
            <a:r>
              <a:rPr lang="en-US" altLang="zh-TW" sz="1300" dirty="0"/>
              <a:t>Children need to be helped or supervised by an adult when brushing until at least seven years of age and must not be permitted to eat or lick toothpaste from the tube. Since then fluoride has become more widely available, most notably in toothpaste and is widely </a:t>
            </a:r>
            <a:r>
              <a:rPr lang="en-US" altLang="zh-TW" sz="1300" dirty="0" err="1"/>
              <a:t>recognised</a:t>
            </a:r>
            <a:r>
              <a:rPr lang="en-US" altLang="zh-TW" sz="1300" dirty="0"/>
              <a:t> as having improved oral health in the UK.</a:t>
            </a:r>
          </a:p>
          <a:p>
            <a:r>
              <a:rPr lang="en-US" altLang="zh-TW" sz="1300" u="sng" dirty="0"/>
              <a:t>2014p.19 (Section 3): </a:t>
            </a:r>
            <a:r>
              <a:rPr lang="en-US" altLang="zh-TW" sz="1300" dirty="0"/>
              <a:t>Fluoride toothpaste-Strong evidence shows that toothpastes containing higher concentrations of fluoride are more effective at controlling caries. It is clear that low fluoride toothpastes (those containing less than 1,000 ppm) are ineffective at controlling caries.</a:t>
            </a:r>
          </a:p>
          <a:p>
            <a:r>
              <a:rPr lang="en-US" altLang="zh-TW" sz="1300" u="sng" dirty="0"/>
              <a:t>2014p.20 (Section 3): </a:t>
            </a:r>
            <a:r>
              <a:rPr lang="en-US" altLang="zh-TW" sz="1300" dirty="0"/>
              <a:t>The review concluded that the evidence about the risk of fluorosis from starting the use of fluoride toothpaste in children under 12 months of age was weak, and for starting between the age of 12 and 24 months was equivocal. It also stated that where the risk of fluorosis is of particular concern, the fluoride level of toothpaste for young children is recommended to be lower than 1,000ppm. However, for children considered to be at high risk of tooth decay by their dentist, the benefit to health of preventing decay may outweigh the risk of fluorosis. In such circumstances, careful brushing by parents/</a:t>
            </a:r>
            <a:r>
              <a:rPr lang="en-US" altLang="zh-TW" sz="1300" dirty="0" err="1"/>
              <a:t>carers</a:t>
            </a:r>
            <a:r>
              <a:rPr lang="en-US" altLang="zh-TW" sz="1300" dirty="0"/>
              <a:t> with toothpastes containing higher levels of fluoride would be beneficial. The risk of fluorosis from ingesting too much fluoride are linked much more to the </a:t>
            </a:r>
            <a:r>
              <a:rPr lang="en-US" altLang="zh-TW" sz="1300" u="sng" dirty="0"/>
              <a:t>amount </a:t>
            </a:r>
            <a:r>
              <a:rPr lang="en-US" altLang="zh-TW" sz="1300" dirty="0"/>
              <a:t>of toothpaste that is used, than to the concentration. Risks of aesthetically challenging fluorosis to permanent incisors are relevant only to ingestion of fluoride by those under three years old. Calcification of the crowns of these teeth is complete by 30 months. Risks of aesthetically challenging fluorosis to premolars are only relevant to those aged under six years as calcification of the crowns of these teeth is complete by this age. A research study investigated the concentration and amount of toothpaste used by children aged one to two years. This showed that the ingestion of fluoride among children who used a large amount of paste could be as much as twenty times higher than that for children who used only a small amount. In contrast there was only a four fold difference in the amount of fluoride ingested between those who used a low fluoride toothpaste and those using one containing 1,450 ppm. See figure 3.1. Putting these pieces of evidence together shows that the best combination is to use higher concentration toothpaste in very small quantities for children aged six years and below. For this reason parents should be shown how small an amount to use and they should ensure their children do not eat or lick the toothpaste.</a:t>
            </a:r>
          </a:p>
          <a:p>
            <a:r>
              <a:rPr lang="en-US" altLang="zh-TW" sz="1300" u="sng" dirty="0"/>
              <a:t>2014p.70 (Section 6): </a:t>
            </a:r>
            <a:r>
              <a:rPr lang="en-US" altLang="zh-TW" sz="1300" dirty="0"/>
              <a:t>Professional action for high risk patients. use toothpaste containing at least 1,450 ppm twice daily (</a:t>
            </a:r>
            <a:r>
              <a:rPr lang="en-US" altLang="zh-TW" sz="1300" dirty="0" err="1"/>
              <a:t>Lussi</a:t>
            </a:r>
            <a:r>
              <a:rPr lang="en-US" altLang="zh-TW" sz="1300" dirty="0"/>
              <a:t> et al., 2006).</a:t>
            </a:r>
          </a:p>
          <a:p>
            <a:endParaRPr lang="en-US" altLang="zh-TW" sz="1300" dirty="0"/>
          </a:p>
          <a:p>
            <a:endParaRPr lang="en-US" altLang="zh-TW" sz="1300" dirty="0"/>
          </a:p>
          <a:p>
            <a:endParaRPr lang="en-US" altLang="zh-TW" sz="1300" dirty="0"/>
          </a:p>
          <a:p>
            <a:endParaRPr lang="en-US" altLang="zh-TW" sz="1300" dirty="0"/>
          </a:p>
          <a:p>
            <a:endParaRPr lang="en-US" altLang="zh-TW" sz="1300" dirty="0"/>
          </a:p>
          <a:p>
            <a:endParaRPr lang="en-US" altLang="zh-TW" sz="1300" dirty="0"/>
          </a:p>
          <a:p>
            <a:r>
              <a:rPr lang="en-US" altLang="zh-TW" sz="1300" dirty="0"/>
              <a:t> </a:t>
            </a:r>
          </a:p>
          <a:p>
            <a:endParaRPr lang="en-US" altLang="zh-TW" sz="1300" dirty="0"/>
          </a:p>
          <a:p>
            <a:endParaRPr lang="en-US" altLang="zh-TW" sz="1300" dirty="0"/>
          </a:p>
          <a:p>
            <a:r>
              <a:rPr lang="en-US" altLang="zh-TW" sz="1300" dirty="0"/>
              <a:t>	</a:t>
            </a:r>
          </a:p>
          <a:p>
            <a:pPr defTabSz="1021579">
              <a:defRPr/>
            </a:pPr>
            <a:r>
              <a:rPr lang="zh-TW" altLang="en-US" sz="1300" dirty="0"/>
              <a:t>	</a:t>
            </a:r>
          </a:p>
          <a:p>
            <a:endParaRPr lang="zh-TW" altLang="en-US" sz="1300" dirty="0"/>
          </a:p>
          <a:p>
            <a:r>
              <a:rPr lang="en-US" altLang="zh-TW" sz="1300" dirty="0"/>
              <a:t> 	</a:t>
            </a:r>
          </a:p>
          <a:p>
            <a:endParaRPr lang="en-US" altLang="zh-TW" sz="1300"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79B99-D097-44EC-8A47-FDEBDB4B2FB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6695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全臺灣總共有</a:t>
            </a:r>
            <a:r>
              <a:rPr lang="en-US" altLang="zh-TW" dirty="0"/>
              <a:t>139,212</a:t>
            </a:r>
            <a:r>
              <a:rPr lang="zh-TW" altLang="en-US" dirty="0"/>
              <a:t>家，主要分佈在高雄市</a:t>
            </a:r>
            <a:r>
              <a:rPr lang="en-US" altLang="zh-TW" dirty="0"/>
              <a:t>(6387</a:t>
            </a:r>
            <a:r>
              <a:rPr lang="zh-TW" altLang="en-US" dirty="0"/>
              <a:t>家</a:t>
            </a:r>
            <a:r>
              <a:rPr lang="en-US" altLang="zh-TW" dirty="0"/>
              <a:t>)</a:t>
            </a:r>
            <a:r>
              <a:rPr lang="zh-TW" altLang="en-US" dirty="0"/>
              <a:t>、新北市</a:t>
            </a:r>
            <a:r>
              <a:rPr lang="en-US" altLang="zh-TW" dirty="0"/>
              <a:t>(5521)</a:t>
            </a:r>
            <a:r>
              <a:rPr lang="zh-TW" altLang="en-US" dirty="0"/>
              <a:t>、台南市</a:t>
            </a:r>
            <a:r>
              <a:rPr lang="en-US" altLang="zh-TW" dirty="0"/>
              <a:t>(4439</a:t>
            </a:r>
            <a:r>
              <a:rPr lang="zh-TW" altLang="en-US" dirty="0"/>
              <a:t>家</a:t>
            </a:r>
            <a:r>
              <a:rPr lang="en-US" altLang="zh-TW" dirty="0"/>
              <a:t>)</a:t>
            </a:r>
            <a:r>
              <a:rPr lang="zh-TW" altLang="en-US" dirty="0"/>
              <a:t>、台中市</a:t>
            </a:r>
            <a:r>
              <a:rPr lang="en-US" altLang="zh-TW" dirty="0"/>
              <a:t>(4080</a:t>
            </a:r>
            <a:r>
              <a:rPr lang="zh-TW" altLang="en-US" dirty="0"/>
              <a:t>家</a:t>
            </a:r>
            <a:r>
              <a:rPr lang="en-US" altLang="zh-TW" dirty="0"/>
              <a:t>)</a:t>
            </a:r>
            <a:r>
              <a:rPr lang="zh-TW" altLang="en-US" dirty="0"/>
              <a:t>、臺北市</a:t>
            </a:r>
            <a:r>
              <a:rPr lang="en-US" altLang="zh-TW" dirty="0"/>
              <a:t>(2625</a:t>
            </a:r>
            <a:r>
              <a:rPr lang="zh-TW" altLang="en-US" dirty="0"/>
              <a:t>家</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CA1AF-AB2B-4CCB-9D22-3B35702C9764}"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61820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標題投影片">
    <p:spTree>
      <p:nvGrpSpPr>
        <p:cNvPr id="1" name=""/>
        <p:cNvGrpSpPr/>
        <p:nvPr/>
      </p:nvGrpSpPr>
      <p:grpSpPr>
        <a:xfrm>
          <a:off x="0" y="0"/>
          <a:ext cx="0" cy="0"/>
          <a:chOff x="0" y="0"/>
          <a:chExt cx="0" cy="0"/>
        </a:xfrm>
      </p:grpSpPr>
      <p:pic>
        <p:nvPicPr>
          <p:cNvPr id="8" name="圖片 7"/>
          <p:cNvPicPr>
            <a:picLocks noChangeAspect="1"/>
          </p:cNvPicPr>
          <p:nvPr/>
        </p:nvPicPr>
        <p:blipFill>
          <a:blip r:embed="rId2" cstate="print">
            <a:extLst/>
          </a:blip>
          <a:stretch>
            <a:fillRect/>
          </a:stretch>
        </p:blipFill>
        <p:spPr>
          <a:xfrm>
            <a:off x="537119" y="132611"/>
            <a:ext cx="1570093" cy="1177570"/>
          </a:xfrm>
          <a:prstGeom prst="ellipse">
            <a:avLst/>
          </a:prstGeom>
        </p:spPr>
      </p:pic>
      <p:sp>
        <p:nvSpPr>
          <p:cNvPr id="2" name="Title 1"/>
          <p:cNvSpPr>
            <a:spLocks noGrp="1"/>
          </p:cNvSpPr>
          <p:nvPr>
            <p:ph type="ctrTitle"/>
          </p:nvPr>
        </p:nvSpPr>
        <p:spPr>
          <a:xfrm>
            <a:off x="1322166" y="1479095"/>
            <a:ext cx="9563671" cy="1235530"/>
          </a:xfrm>
        </p:spPr>
        <p:txBody>
          <a:bodyPr>
            <a:normAutofit/>
          </a:bodyPr>
          <a:lstStyle>
            <a:lvl1pPr algn="ctr">
              <a:defRPr sz="6000"/>
            </a:lvl1pPr>
          </a:lstStyle>
          <a:p>
            <a:r>
              <a:rPr lang="zh-TW" altLang="en-US"/>
              <a:t>按一下以編輯母片標題樣式</a:t>
            </a:r>
            <a:endParaRPr lang="en-US" dirty="0"/>
          </a:p>
        </p:txBody>
      </p:sp>
      <p:pic>
        <p:nvPicPr>
          <p:cNvPr id="3" name="圖片 2"/>
          <p:cNvPicPr>
            <a:picLocks noChangeAspect="1"/>
          </p:cNvPicPr>
          <p:nvPr userDrawn="1"/>
        </p:nvPicPr>
        <p:blipFill rotWithShape="1">
          <a:blip r:embed="rId3">
            <a:extLst>
              <a:ext uri="{28A0092B-C50C-407E-A947-70E740481C1C}">
                <a14:useLocalDpi xmlns:a14="http://schemas.microsoft.com/office/drawing/2010/main" val="0"/>
              </a:ext>
            </a:extLst>
          </a:blip>
          <a:srcRect r="70663"/>
          <a:stretch/>
        </p:blipFill>
        <p:spPr>
          <a:xfrm>
            <a:off x="10016056" y="86090"/>
            <a:ext cx="1739561" cy="1270617"/>
          </a:xfrm>
          <a:prstGeom prst="rect">
            <a:avLst/>
          </a:prstGeom>
        </p:spPr>
      </p:pic>
    </p:spTree>
    <p:extLst>
      <p:ext uri="{BB962C8B-B14F-4D97-AF65-F5344CB8AC3E}">
        <p14:creationId xmlns:p14="http://schemas.microsoft.com/office/powerpoint/2010/main" val="765838125"/>
      </p:ext>
    </p:extLst>
  </p:cSld>
  <p:clrMapOvr>
    <a:masterClrMapping/>
  </p:clrMapOvr>
  <p:transition spd="slow">
    <p:push dir="u"/>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fld id="{4E6A4B4A-F8B7-4AFB-8BF2-A2CC4E5ABFFC}" type="datetime1">
              <a:rPr lang="zh-TW" altLang="en-US" smtClean="0">
                <a:solidFill>
                  <a:prstClr val="black"/>
                </a:solidFill>
              </a:rPr>
              <a:pPr defTabSz="914400">
                <a:defRPr/>
              </a:pPr>
              <a:t>2024/1/12</a:t>
            </a:fld>
            <a:endParaRPr lang="zh-TW" altLang="en-US">
              <a:solidFill>
                <a:prstClr val="black"/>
              </a:solidFill>
            </a:endParaRPr>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endParaRPr lang="zh-TW" alt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1E4F52C2-856F-4D8C-9C49-E93414809645}"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4214688088"/>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5CE5761-1DD4-4C41-A2DC-0C26D70456D9}" type="datetimeFigureOut">
              <a:rPr kumimoji="1" lang="zh-TW" altLang="en-US" smtClean="0"/>
              <a:t>2024/1/12</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BAF2D43D-CDCE-8E47-AE9F-347D13735201}" type="slidenum">
              <a:rPr kumimoji="1" lang="zh-TW" altLang="en-US" smtClean="0"/>
              <a:t>‹#›</a:t>
            </a:fld>
            <a:endParaRPr kumimoji="1" lang="zh-TW" altLang="en-US"/>
          </a:p>
        </p:txBody>
      </p:sp>
    </p:spTree>
    <p:extLst>
      <p:ext uri="{BB962C8B-B14F-4D97-AF65-F5344CB8AC3E}">
        <p14:creationId xmlns:p14="http://schemas.microsoft.com/office/powerpoint/2010/main" val="30233244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5CE5761-1DD4-4C41-A2DC-0C26D70456D9}" type="datetimeFigureOut">
              <a:rPr kumimoji="1" lang="zh-TW" altLang="en-US" smtClean="0"/>
              <a:t>2024/1/12</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BAF2D43D-CDCE-8E47-AE9F-347D13735201}" type="slidenum">
              <a:rPr kumimoji="1" lang="zh-TW" altLang="en-US" smtClean="0"/>
              <a:t>‹#›</a:t>
            </a:fld>
            <a:endParaRPr kumimoji="1" lang="zh-TW" altLang="en-US"/>
          </a:p>
        </p:txBody>
      </p:sp>
    </p:spTree>
    <p:extLst>
      <p:ext uri="{BB962C8B-B14F-4D97-AF65-F5344CB8AC3E}">
        <p14:creationId xmlns:p14="http://schemas.microsoft.com/office/powerpoint/2010/main" val="20917395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499730EE-7165-453F-9B6E-3602CB3245BC}" type="datetimeFigureOut">
              <a:rPr lang="zh-TW" altLang="en-US" smtClean="0">
                <a:solidFill>
                  <a:prstClr val="black">
                    <a:tint val="75000"/>
                  </a:prstClr>
                </a:solidFill>
              </a:rPr>
              <a:pPr/>
              <a:t>2024/1/12</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253030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99730EE-7165-453F-9B6E-3602CB3245BC}" type="datetimeFigureOut">
              <a:rPr lang="zh-TW" altLang="en-US" smtClean="0">
                <a:solidFill>
                  <a:prstClr val="black">
                    <a:tint val="75000"/>
                  </a:prstClr>
                </a:solidFill>
              </a:rPr>
              <a:pPr/>
              <a:t>2024/1/12</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161586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1" y="458947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99730EE-7165-453F-9B6E-3602CB3245BC}" type="datetimeFigureOut">
              <a:rPr lang="zh-TW" altLang="en-US" smtClean="0">
                <a:solidFill>
                  <a:prstClr val="black">
                    <a:tint val="75000"/>
                  </a:prstClr>
                </a:solidFill>
              </a:rPr>
              <a:pPr/>
              <a:t>2024/1/12</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383310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99730EE-7165-453F-9B6E-3602CB3245BC}" type="datetimeFigureOut">
              <a:rPr lang="zh-TW" altLang="en-US" smtClean="0">
                <a:solidFill>
                  <a:prstClr val="black">
                    <a:tint val="75000"/>
                  </a:prstClr>
                </a:solidFill>
              </a:rPr>
              <a:pPr/>
              <a:t>2024/1/12</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093845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9"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3"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99730EE-7165-453F-9B6E-3602CB3245BC}" type="datetimeFigureOut">
              <a:rPr lang="zh-TW" altLang="en-US" smtClean="0">
                <a:solidFill>
                  <a:prstClr val="black">
                    <a:tint val="75000"/>
                  </a:prstClr>
                </a:solidFill>
              </a:rPr>
              <a:pPr/>
              <a:t>2024/1/12</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088664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99730EE-7165-453F-9B6E-3602CB3245BC}" type="datetimeFigureOut">
              <a:rPr lang="zh-TW" altLang="en-US" smtClean="0">
                <a:solidFill>
                  <a:prstClr val="black">
                    <a:tint val="75000"/>
                  </a:prstClr>
                </a:solidFill>
              </a:rPr>
              <a:pPr/>
              <a:t>2024/1/12</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156411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9730EE-7165-453F-9B6E-3602CB3245BC}" type="datetimeFigureOut">
              <a:rPr lang="zh-TW" altLang="en-US" smtClean="0">
                <a:solidFill>
                  <a:prstClr val="black">
                    <a:tint val="75000"/>
                  </a:prstClr>
                </a:solidFill>
              </a:rPr>
              <a:pPr/>
              <a:t>2024/1/12</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326751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99730EE-7165-453F-9B6E-3602CB3245BC}" type="datetimeFigureOut">
              <a:rPr lang="zh-TW" altLang="en-US" smtClean="0">
                <a:solidFill>
                  <a:prstClr val="black">
                    <a:tint val="75000"/>
                  </a:prstClr>
                </a:solidFill>
              </a:rPr>
              <a:pPr/>
              <a:t>2024/1/12</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6340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fld id="{0D81C317-3634-4D6E-9E03-27015ADE37CC}" type="datetime1">
              <a:rPr lang="zh-TW" altLang="en-US" smtClean="0">
                <a:solidFill>
                  <a:prstClr val="black"/>
                </a:solidFill>
              </a:rPr>
              <a:pPr defTabSz="914400">
                <a:defRPr/>
              </a:pPr>
              <a:t>2024/1/12</a:t>
            </a:fld>
            <a:endParaRPr lang="zh-TW" altLang="en-US">
              <a:solidFill>
                <a:prstClr val="black"/>
              </a:solidFill>
            </a:endParaRPr>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endParaRPr lang="zh-TW" alt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058D9A69-76BC-4CA2-94E2-5903C2E01C06}"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1057231631"/>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99730EE-7165-453F-9B6E-3602CB3245BC}" type="datetimeFigureOut">
              <a:rPr lang="zh-TW" altLang="en-US" smtClean="0">
                <a:solidFill>
                  <a:prstClr val="black">
                    <a:tint val="75000"/>
                  </a:prstClr>
                </a:solidFill>
              </a:rPr>
              <a:pPr/>
              <a:t>2024/1/12</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152318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99730EE-7165-453F-9B6E-3602CB3245BC}" type="datetimeFigureOut">
              <a:rPr lang="zh-TW" altLang="en-US" smtClean="0">
                <a:solidFill>
                  <a:prstClr val="black">
                    <a:tint val="75000"/>
                  </a:prstClr>
                </a:solidFill>
              </a:rPr>
              <a:pPr/>
              <a:t>2024/1/12</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043068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99730EE-7165-453F-9B6E-3602CB3245BC}" type="datetimeFigureOut">
              <a:rPr lang="zh-TW" altLang="en-US" smtClean="0">
                <a:solidFill>
                  <a:prstClr val="black">
                    <a:tint val="75000"/>
                  </a:prstClr>
                </a:solidFill>
              </a:rPr>
              <a:pPr/>
              <a:t>2024/1/12</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514364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6933" indent="0" algn="ctr">
              <a:buNone/>
              <a:defRPr sz="2000"/>
            </a:lvl2pPr>
            <a:lvl3pPr marL="913869" indent="0" algn="ctr">
              <a:buNone/>
              <a:defRPr sz="1800"/>
            </a:lvl3pPr>
            <a:lvl4pPr marL="1370802" indent="0" algn="ctr">
              <a:buNone/>
              <a:defRPr sz="1600"/>
            </a:lvl4pPr>
            <a:lvl5pPr marL="1827736" indent="0" algn="ctr">
              <a:buNone/>
              <a:defRPr sz="1600"/>
            </a:lvl5pPr>
            <a:lvl6pPr marL="2284671" indent="0" algn="ctr">
              <a:buNone/>
              <a:defRPr sz="1600"/>
            </a:lvl6pPr>
            <a:lvl7pPr marL="2741604" indent="0" algn="ctr">
              <a:buNone/>
              <a:defRPr sz="1600"/>
            </a:lvl7pPr>
            <a:lvl8pPr marL="3198539" indent="0" algn="ctr">
              <a:buNone/>
              <a:defRPr sz="1600"/>
            </a:lvl8pPr>
            <a:lvl9pPr marL="3655473"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4F5416BA-EBA4-4310-B844-DA7CB4DCF77B}" type="datetime1">
              <a:rPr lang="zh-TW" altLang="en-US" smtClean="0">
                <a:solidFill>
                  <a:prstClr val="black">
                    <a:tint val="75000"/>
                  </a:prstClr>
                </a:solidFill>
              </a:rPr>
              <a:pPr/>
              <a:t>2024/1/12</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17383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30B7C30-53D2-448C-9BEB-E0AC6637DE77}" type="datetime1">
              <a:rPr lang="zh-TW" altLang="en-US" smtClean="0">
                <a:solidFill>
                  <a:prstClr val="black">
                    <a:tint val="75000"/>
                  </a:prstClr>
                </a:solidFill>
              </a:rPr>
              <a:pPr/>
              <a:t>2024/1/12</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417753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4"/>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2" y="4589477"/>
            <a:ext cx="10515600" cy="1500187"/>
          </a:xfrm>
        </p:spPr>
        <p:txBody>
          <a:bodyPr/>
          <a:lstStyle>
            <a:lvl1pPr marL="0" indent="0">
              <a:buNone/>
              <a:defRPr sz="2400">
                <a:solidFill>
                  <a:schemeClr val="tx1"/>
                </a:solidFill>
              </a:defRPr>
            </a:lvl1pPr>
            <a:lvl2pPr marL="456933" indent="0">
              <a:buNone/>
              <a:defRPr sz="2000">
                <a:solidFill>
                  <a:schemeClr val="tx1">
                    <a:tint val="75000"/>
                  </a:schemeClr>
                </a:solidFill>
              </a:defRPr>
            </a:lvl2pPr>
            <a:lvl3pPr marL="913869" indent="0">
              <a:buNone/>
              <a:defRPr sz="1800">
                <a:solidFill>
                  <a:schemeClr val="tx1">
                    <a:tint val="75000"/>
                  </a:schemeClr>
                </a:solidFill>
              </a:defRPr>
            </a:lvl3pPr>
            <a:lvl4pPr marL="1370802" indent="0">
              <a:buNone/>
              <a:defRPr sz="1600">
                <a:solidFill>
                  <a:schemeClr val="tx1">
                    <a:tint val="75000"/>
                  </a:schemeClr>
                </a:solidFill>
              </a:defRPr>
            </a:lvl4pPr>
            <a:lvl5pPr marL="1827736" indent="0">
              <a:buNone/>
              <a:defRPr sz="1600">
                <a:solidFill>
                  <a:schemeClr val="tx1">
                    <a:tint val="75000"/>
                  </a:schemeClr>
                </a:solidFill>
              </a:defRPr>
            </a:lvl5pPr>
            <a:lvl6pPr marL="2284671" indent="0">
              <a:buNone/>
              <a:defRPr sz="1600">
                <a:solidFill>
                  <a:schemeClr val="tx1">
                    <a:tint val="75000"/>
                  </a:schemeClr>
                </a:solidFill>
              </a:defRPr>
            </a:lvl6pPr>
            <a:lvl7pPr marL="2741604" indent="0">
              <a:buNone/>
              <a:defRPr sz="1600">
                <a:solidFill>
                  <a:schemeClr val="tx1">
                    <a:tint val="75000"/>
                  </a:schemeClr>
                </a:solidFill>
              </a:defRPr>
            </a:lvl7pPr>
            <a:lvl8pPr marL="3198539" indent="0">
              <a:buNone/>
              <a:defRPr sz="1600">
                <a:solidFill>
                  <a:schemeClr val="tx1">
                    <a:tint val="75000"/>
                  </a:schemeClr>
                </a:solidFill>
              </a:defRPr>
            </a:lvl8pPr>
            <a:lvl9pPr marL="3655473"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D0E07AAE-5CD0-4ED6-B96B-773C6D30A5A9}" type="datetime1">
              <a:rPr lang="zh-TW" altLang="en-US" smtClean="0">
                <a:solidFill>
                  <a:prstClr val="black">
                    <a:tint val="75000"/>
                  </a:prstClr>
                </a:solidFill>
              </a:rPr>
              <a:pPr/>
              <a:t>2024/1/12</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580589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1D9C616A-ADB1-4EB3-9DBD-19327F89706C}" type="datetime1">
              <a:rPr lang="zh-TW" altLang="en-US" smtClean="0">
                <a:solidFill>
                  <a:prstClr val="black">
                    <a:tint val="75000"/>
                  </a:prstClr>
                </a:solidFill>
              </a:rPr>
              <a:pPr/>
              <a:t>2024/1/12</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482026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933" indent="0">
              <a:buNone/>
              <a:defRPr sz="2000" b="1"/>
            </a:lvl2pPr>
            <a:lvl3pPr marL="913869" indent="0">
              <a:buNone/>
              <a:defRPr sz="1800" b="1"/>
            </a:lvl3pPr>
            <a:lvl4pPr marL="1370802" indent="0">
              <a:buNone/>
              <a:defRPr sz="1600" b="1"/>
            </a:lvl4pPr>
            <a:lvl5pPr marL="1827736" indent="0">
              <a:buNone/>
              <a:defRPr sz="1600" b="1"/>
            </a:lvl5pPr>
            <a:lvl6pPr marL="2284671" indent="0">
              <a:buNone/>
              <a:defRPr sz="1600" b="1"/>
            </a:lvl6pPr>
            <a:lvl7pPr marL="2741604" indent="0">
              <a:buNone/>
              <a:defRPr sz="1600" b="1"/>
            </a:lvl7pPr>
            <a:lvl8pPr marL="3198539" indent="0">
              <a:buNone/>
              <a:defRPr sz="1600" b="1"/>
            </a:lvl8pPr>
            <a:lvl9pPr marL="3655473"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9"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6933" indent="0">
              <a:buNone/>
              <a:defRPr sz="2000" b="1"/>
            </a:lvl2pPr>
            <a:lvl3pPr marL="913869" indent="0">
              <a:buNone/>
              <a:defRPr sz="1800" b="1"/>
            </a:lvl3pPr>
            <a:lvl4pPr marL="1370802" indent="0">
              <a:buNone/>
              <a:defRPr sz="1600" b="1"/>
            </a:lvl4pPr>
            <a:lvl5pPr marL="1827736" indent="0">
              <a:buNone/>
              <a:defRPr sz="1600" b="1"/>
            </a:lvl5pPr>
            <a:lvl6pPr marL="2284671" indent="0">
              <a:buNone/>
              <a:defRPr sz="1600" b="1"/>
            </a:lvl6pPr>
            <a:lvl7pPr marL="2741604" indent="0">
              <a:buNone/>
              <a:defRPr sz="1600" b="1"/>
            </a:lvl7pPr>
            <a:lvl8pPr marL="3198539" indent="0">
              <a:buNone/>
              <a:defRPr sz="1600" b="1"/>
            </a:lvl8pPr>
            <a:lvl9pPr marL="3655473"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7"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A217ADD-1A29-4F00-80A4-A28A39CE31C5}" type="datetime1">
              <a:rPr lang="zh-TW" altLang="en-US" smtClean="0">
                <a:solidFill>
                  <a:prstClr val="black">
                    <a:tint val="75000"/>
                  </a:prstClr>
                </a:solidFill>
              </a:rPr>
              <a:pPr/>
              <a:t>2024/1/12</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897151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2752B3D8-231A-4A2F-9AFE-288DDC0C33D8}" type="datetime1">
              <a:rPr lang="zh-TW" altLang="en-US" smtClean="0">
                <a:solidFill>
                  <a:prstClr val="black">
                    <a:tint val="75000"/>
                  </a:prstClr>
                </a:solidFill>
              </a:rPr>
              <a:pPr/>
              <a:t>2024/1/12</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78967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47BE1-5F5D-45AF-8DCF-E0637949E383}" type="datetime1">
              <a:rPr lang="zh-TW" altLang="en-US" smtClean="0">
                <a:solidFill>
                  <a:prstClr val="black">
                    <a:tint val="75000"/>
                  </a:prstClr>
                </a:solidFill>
              </a:rPr>
              <a:pPr/>
              <a:t>2024/1/12</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3001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8"/>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a:extLst>
              <a:ext uri="{FF2B5EF4-FFF2-40B4-BE49-F238E27FC236}">
                <a16:creationId xmlns:a16="http://schemas.microsoft.com/office/drawing/2014/main" id="{8F7CC08C-27B8-4A84-85EE-0DC1E36E98D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90A16C52-29FF-41D8-B13B-FF21B858A34B}"/>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E52BB334-8B0F-4750-A723-013FB27FD8B0}"/>
              </a:ext>
            </a:extLst>
          </p:cNvPr>
          <p:cNvSpPr>
            <a:spLocks noGrp="1" noChangeArrowheads="1"/>
          </p:cNvSpPr>
          <p:nvPr>
            <p:ph type="sldNum" sz="quarter" idx="12"/>
          </p:nvPr>
        </p:nvSpPr>
        <p:spPr>
          <a:ln/>
        </p:spPr>
        <p:txBody>
          <a:bodyPr/>
          <a:lstStyle>
            <a:lvl1pPr>
              <a:defRPr/>
            </a:lvl1pPr>
          </a:lstStyle>
          <a:p>
            <a:pPr>
              <a:defRPr/>
            </a:pPr>
            <a:fld id="{537BF010-61D0-402A-B528-045D8DD75E1E}" type="slidenum">
              <a:rPr lang="en-US" altLang="zh-TW"/>
              <a:pPr>
                <a:defRPr/>
              </a:pPr>
              <a:t>‹#›</a:t>
            </a:fld>
            <a:endParaRPr lang="en-US" altLang="zh-TW"/>
          </a:p>
        </p:txBody>
      </p:sp>
    </p:spTree>
    <p:extLst>
      <p:ext uri="{BB962C8B-B14F-4D97-AF65-F5344CB8AC3E}">
        <p14:creationId xmlns:p14="http://schemas.microsoft.com/office/powerpoint/2010/main" val="33798872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6933" indent="0">
              <a:buNone/>
              <a:defRPr sz="1400"/>
            </a:lvl2pPr>
            <a:lvl3pPr marL="913869" indent="0">
              <a:buNone/>
              <a:defRPr sz="1200"/>
            </a:lvl3pPr>
            <a:lvl4pPr marL="1370802" indent="0">
              <a:buNone/>
              <a:defRPr sz="1000"/>
            </a:lvl4pPr>
            <a:lvl5pPr marL="1827736" indent="0">
              <a:buNone/>
              <a:defRPr sz="1000"/>
            </a:lvl5pPr>
            <a:lvl6pPr marL="2284671" indent="0">
              <a:buNone/>
              <a:defRPr sz="1000"/>
            </a:lvl6pPr>
            <a:lvl7pPr marL="2741604" indent="0">
              <a:buNone/>
              <a:defRPr sz="1000"/>
            </a:lvl7pPr>
            <a:lvl8pPr marL="3198539" indent="0">
              <a:buNone/>
              <a:defRPr sz="1000"/>
            </a:lvl8pPr>
            <a:lvl9pPr marL="3655473"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D91B6E4D-952A-41AE-B660-AE4A1A2BBF65}" type="datetime1">
              <a:rPr lang="zh-TW" altLang="en-US" smtClean="0">
                <a:solidFill>
                  <a:prstClr val="black">
                    <a:tint val="75000"/>
                  </a:prstClr>
                </a:solidFill>
              </a:rPr>
              <a:pPr/>
              <a:t>2024/1/12</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711939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6933" indent="0">
              <a:buNone/>
              <a:defRPr sz="2800"/>
            </a:lvl2pPr>
            <a:lvl3pPr marL="913869" indent="0">
              <a:buNone/>
              <a:defRPr sz="2400"/>
            </a:lvl3pPr>
            <a:lvl4pPr marL="1370802" indent="0">
              <a:buNone/>
              <a:defRPr sz="2000"/>
            </a:lvl4pPr>
            <a:lvl5pPr marL="1827736" indent="0">
              <a:buNone/>
              <a:defRPr sz="2000"/>
            </a:lvl5pPr>
            <a:lvl6pPr marL="2284671" indent="0">
              <a:buNone/>
              <a:defRPr sz="2000"/>
            </a:lvl6pPr>
            <a:lvl7pPr marL="2741604" indent="0">
              <a:buNone/>
              <a:defRPr sz="2000"/>
            </a:lvl7pPr>
            <a:lvl8pPr marL="3198539" indent="0">
              <a:buNone/>
              <a:defRPr sz="2000"/>
            </a:lvl8pPr>
            <a:lvl9pPr marL="3655473"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6933" indent="0">
              <a:buNone/>
              <a:defRPr sz="1400"/>
            </a:lvl2pPr>
            <a:lvl3pPr marL="913869" indent="0">
              <a:buNone/>
              <a:defRPr sz="1200"/>
            </a:lvl3pPr>
            <a:lvl4pPr marL="1370802" indent="0">
              <a:buNone/>
              <a:defRPr sz="1000"/>
            </a:lvl4pPr>
            <a:lvl5pPr marL="1827736" indent="0">
              <a:buNone/>
              <a:defRPr sz="1000"/>
            </a:lvl5pPr>
            <a:lvl6pPr marL="2284671" indent="0">
              <a:buNone/>
              <a:defRPr sz="1000"/>
            </a:lvl6pPr>
            <a:lvl7pPr marL="2741604" indent="0">
              <a:buNone/>
              <a:defRPr sz="1000"/>
            </a:lvl7pPr>
            <a:lvl8pPr marL="3198539" indent="0">
              <a:buNone/>
              <a:defRPr sz="1000"/>
            </a:lvl8pPr>
            <a:lvl9pPr marL="3655473"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B5033A87-6986-4CDA-AB2D-C7CD2775366C}" type="datetime1">
              <a:rPr lang="zh-TW" altLang="en-US" smtClean="0">
                <a:solidFill>
                  <a:prstClr val="black">
                    <a:tint val="75000"/>
                  </a:prstClr>
                </a:solidFill>
              </a:rPr>
              <a:pPr/>
              <a:t>2024/1/12</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505358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6AC5A40-8AE5-4AE8-A8FF-B782EA813A94}" type="datetime1">
              <a:rPr lang="zh-TW" altLang="en-US" smtClean="0">
                <a:solidFill>
                  <a:prstClr val="black">
                    <a:tint val="75000"/>
                  </a:prstClr>
                </a:solidFill>
              </a:rPr>
              <a:pPr/>
              <a:t>2024/1/12</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611351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0054F03-B4F2-44B1-9308-FBB9ED8C9AAD}" type="datetime1">
              <a:rPr lang="zh-TW" altLang="en-US" smtClean="0">
                <a:solidFill>
                  <a:prstClr val="black">
                    <a:tint val="75000"/>
                  </a:prstClr>
                </a:solidFill>
              </a:rPr>
              <a:pPr/>
              <a:t>2024/1/12</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34371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FAC9F1FF-7E59-4EBA-8FC7-6D1E14ABAF8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95C10BD4-E2C5-40BD-AC64-561AD47D475B}"/>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C6F58BDC-40EC-46C5-8EB2-AD12CE39708E}"/>
              </a:ext>
            </a:extLst>
          </p:cNvPr>
          <p:cNvSpPr>
            <a:spLocks noGrp="1" noChangeArrowheads="1"/>
          </p:cNvSpPr>
          <p:nvPr>
            <p:ph type="sldNum" sz="quarter" idx="12"/>
          </p:nvPr>
        </p:nvSpPr>
        <p:spPr>
          <a:ln/>
        </p:spPr>
        <p:txBody>
          <a:bodyPr/>
          <a:lstStyle>
            <a:lvl1pPr>
              <a:defRPr/>
            </a:lvl1pPr>
          </a:lstStyle>
          <a:p>
            <a:pPr>
              <a:defRPr/>
            </a:pPr>
            <a:fld id="{D5A9BC5A-1832-407B-A99F-85481771E144}" type="slidenum">
              <a:rPr lang="en-US" altLang="zh-TW"/>
              <a:pPr>
                <a:defRPr/>
              </a:pPr>
              <a:t>‹#›</a:t>
            </a:fld>
            <a:endParaRPr lang="en-US" altLang="zh-TW"/>
          </a:p>
        </p:txBody>
      </p:sp>
    </p:spTree>
    <p:extLst>
      <p:ext uri="{BB962C8B-B14F-4D97-AF65-F5344CB8AC3E}">
        <p14:creationId xmlns:p14="http://schemas.microsoft.com/office/powerpoint/2010/main" val="2490917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a:extLst>
              <a:ext uri="{FF2B5EF4-FFF2-40B4-BE49-F238E27FC236}">
                <a16:creationId xmlns:a16="http://schemas.microsoft.com/office/drawing/2014/main" id="{32ED291C-667C-4C99-A0B1-7652145C2780}"/>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1FDCF28B-C412-40B9-9690-616F87165989}"/>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244BCA8A-322E-4500-AC30-D3522BDD174D}"/>
              </a:ext>
            </a:extLst>
          </p:cNvPr>
          <p:cNvSpPr>
            <a:spLocks noGrp="1" noChangeArrowheads="1"/>
          </p:cNvSpPr>
          <p:nvPr>
            <p:ph type="sldNum" sz="quarter" idx="12"/>
          </p:nvPr>
        </p:nvSpPr>
        <p:spPr>
          <a:ln/>
        </p:spPr>
        <p:txBody>
          <a:bodyPr/>
          <a:lstStyle>
            <a:lvl1pPr>
              <a:defRPr/>
            </a:lvl1pPr>
          </a:lstStyle>
          <a:p>
            <a:pPr>
              <a:defRPr/>
            </a:pPr>
            <a:fld id="{6F108867-3CA6-4B23-B6F6-C7EF8C0E9F50}" type="slidenum">
              <a:rPr lang="en-US" altLang="zh-TW"/>
              <a:pPr>
                <a:defRPr/>
              </a:pPr>
              <a:t>‹#›</a:t>
            </a:fld>
            <a:endParaRPr lang="en-US" altLang="zh-TW"/>
          </a:p>
        </p:txBody>
      </p:sp>
    </p:spTree>
    <p:extLst>
      <p:ext uri="{BB962C8B-B14F-4D97-AF65-F5344CB8AC3E}">
        <p14:creationId xmlns:p14="http://schemas.microsoft.com/office/powerpoint/2010/main" val="2245097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a:extLst>
              <a:ext uri="{FF2B5EF4-FFF2-40B4-BE49-F238E27FC236}">
                <a16:creationId xmlns:a16="http://schemas.microsoft.com/office/drawing/2014/main" id="{181EF038-CF5A-4256-985F-C85EAA094CA7}"/>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9791C060-1C93-4C5B-AB9B-6C437454BF1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677A4D96-F1D3-466E-8C7A-12D1296A3C49}"/>
              </a:ext>
            </a:extLst>
          </p:cNvPr>
          <p:cNvSpPr>
            <a:spLocks noGrp="1" noChangeArrowheads="1"/>
          </p:cNvSpPr>
          <p:nvPr>
            <p:ph type="sldNum" sz="quarter" idx="12"/>
          </p:nvPr>
        </p:nvSpPr>
        <p:spPr>
          <a:ln/>
        </p:spPr>
        <p:txBody>
          <a:bodyPr/>
          <a:lstStyle>
            <a:lvl1pPr>
              <a:defRPr/>
            </a:lvl1pPr>
          </a:lstStyle>
          <a:p>
            <a:pPr>
              <a:defRPr/>
            </a:pPr>
            <a:fld id="{DCF78E4E-62B8-4296-8F6F-E5A84B7AF01C}" type="slidenum">
              <a:rPr lang="en-US" altLang="zh-TW"/>
              <a:pPr>
                <a:defRPr/>
              </a:pPr>
              <a:t>‹#›</a:t>
            </a:fld>
            <a:endParaRPr lang="en-US" altLang="zh-TW"/>
          </a:p>
        </p:txBody>
      </p:sp>
    </p:spTree>
    <p:extLst>
      <p:ext uri="{BB962C8B-B14F-4D97-AF65-F5344CB8AC3E}">
        <p14:creationId xmlns:p14="http://schemas.microsoft.com/office/powerpoint/2010/main" val="2295889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a:extLst>
              <a:ext uri="{FF2B5EF4-FFF2-40B4-BE49-F238E27FC236}">
                <a16:creationId xmlns:a16="http://schemas.microsoft.com/office/drawing/2014/main" id="{6B543ED6-2F6E-4892-9D36-199EE62D874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a:extLst>
              <a:ext uri="{FF2B5EF4-FFF2-40B4-BE49-F238E27FC236}">
                <a16:creationId xmlns:a16="http://schemas.microsoft.com/office/drawing/2014/main" id="{ABD2B460-4C55-4E1E-9E11-6BC67C5ADAB8}"/>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a:extLst>
              <a:ext uri="{FF2B5EF4-FFF2-40B4-BE49-F238E27FC236}">
                <a16:creationId xmlns:a16="http://schemas.microsoft.com/office/drawing/2014/main" id="{AE68F5AD-7179-4683-B126-A62B3E3D6169}"/>
              </a:ext>
            </a:extLst>
          </p:cNvPr>
          <p:cNvSpPr>
            <a:spLocks noGrp="1" noChangeArrowheads="1"/>
          </p:cNvSpPr>
          <p:nvPr>
            <p:ph type="sldNum" sz="quarter" idx="12"/>
          </p:nvPr>
        </p:nvSpPr>
        <p:spPr>
          <a:ln/>
        </p:spPr>
        <p:txBody>
          <a:bodyPr/>
          <a:lstStyle>
            <a:lvl1pPr>
              <a:defRPr/>
            </a:lvl1pPr>
          </a:lstStyle>
          <a:p>
            <a:pPr>
              <a:defRPr/>
            </a:pPr>
            <a:fld id="{16A096F0-46B8-4A16-80B8-7EBE99921D00}" type="slidenum">
              <a:rPr lang="en-US" altLang="zh-TW"/>
              <a:pPr>
                <a:defRPr/>
              </a:pPr>
              <a:t>‹#›</a:t>
            </a:fld>
            <a:endParaRPr lang="en-US" altLang="zh-TW"/>
          </a:p>
        </p:txBody>
      </p:sp>
    </p:spTree>
    <p:extLst>
      <p:ext uri="{BB962C8B-B14F-4D97-AF65-F5344CB8AC3E}">
        <p14:creationId xmlns:p14="http://schemas.microsoft.com/office/powerpoint/2010/main" val="431581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84C9C99C-39C7-442B-AC9A-91A8C78615FD}"/>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a:extLst>
              <a:ext uri="{FF2B5EF4-FFF2-40B4-BE49-F238E27FC236}">
                <a16:creationId xmlns:a16="http://schemas.microsoft.com/office/drawing/2014/main" id="{3FA9A2C7-3DD4-42EE-8098-C8963C507ABB}"/>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a:extLst>
              <a:ext uri="{FF2B5EF4-FFF2-40B4-BE49-F238E27FC236}">
                <a16:creationId xmlns:a16="http://schemas.microsoft.com/office/drawing/2014/main" id="{E1841519-FDCA-4257-822E-CDFF49668777}"/>
              </a:ext>
            </a:extLst>
          </p:cNvPr>
          <p:cNvSpPr>
            <a:spLocks noGrp="1" noChangeArrowheads="1"/>
          </p:cNvSpPr>
          <p:nvPr>
            <p:ph type="sldNum" sz="quarter" idx="12"/>
          </p:nvPr>
        </p:nvSpPr>
        <p:spPr>
          <a:ln/>
        </p:spPr>
        <p:txBody>
          <a:bodyPr/>
          <a:lstStyle>
            <a:lvl1pPr>
              <a:defRPr/>
            </a:lvl1pPr>
          </a:lstStyle>
          <a:p>
            <a:pPr>
              <a:defRPr/>
            </a:pPr>
            <a:fld id="{275888E0-F33E-4293-83D6-EEDF29962F87}" type="slidenum">
              <a:rPr lang="en-US" altLang="zh-TW"/>
              <a:pPr>
                <a:defRPr/>
              </a:pPr>
              <a:t>‹#›</a:t>
            </a:fld>
            <a:endParaRPr lang="en-US" altLang="zh-TW"/>
          </a:p>
        </p:txBody>
      </p:sp>
    </p:spTree>
    <p:extLst>
      <p:ext uri="{BB962C8B-B14F-4D97-AF65-F5344CB8AC3E}">
        <p14:creationId xmlns:p14="http://schemas.microsoft.com/office/powerpoint/2010/main" val="2020193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1EA0A44-4373-4540-AAEF-8E5AAF4C447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a:extLst>
              <a:ext uri="{FF2B5EF4-FFF2-40B4-BE49-F238E27FC236}">
                <a16:creationId xmlns:a16="http://schemas.microsoft.com/office/drawing/2014/main" id="{1BC30E89-E141-4F3A-BF4B-A7F42EFCAA3B}"/>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a:extLst>
              <a:ext uri="{FF2B5EF4-FFF2-40B4-BE49-F238E27FC236}">
                <a16:creationId xmlns:a16="http://schemas.microsoft.com/office/drawing/2014/main" id="{0982EED5-7AC0-4055-8EB8-23A3568348FE}"/>
              </a:ext>
            </a:extLst>
          </p:cNvPr>
          <p:cNvSpPr>
            <a:spLocks noGrp="1" noChangeArrowheads="1"/>
          </p:cNvSpPr>
          <p:nvPr>
            <p:ph type="sldNum" sz="quarter" idx="12"/>
          </p:nvPr>
        </p:nvSpPr>
        <p:spPr>
          <a:ln/>
        </p:spPr>
        <p:txBody>
          <a:bodyPr/>
          <a:lstStyle>
            <a:lvl1pPr>
              <a:defRPr/>
            </a:lvl1pPr>
          </a:lstStyle>
          <a:p>
            <a:pPr>
              <a:defRPr/>
            </a:pPr>
            <a:fld id="{CAF896FA-6532-4201-A7CF-543B03FE71A1}" type="slidenum">
              <a:rPr lang="en-US" altLang="zh-TW"/>
              <a:pPr>
                <a:defRPr/>
              </a:pPr>
              <a:t>‹#›</a:t>
            </a:fld>
            <a:endParaRPr lang="en-US" altLang="zh-TW"/>
          </a:p>
        </p:txBody>
      </p:sp>
    </p:spTree>
    <p:extLst>
      <p:ext uri="{BB962C8B-B14F-4D97-AF65-F5344CB8AC3E}">
        <p14:creationId xmlns:p14="http://schemas.microsoft.com/office/powerpoint/2010/main" val="1153923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a16="http://schemas.microsoft.com/office/drawing/2014/main" id="{4B1CE6D1-B379-452E-A294-91707E1F6442}"/>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D06AC9FE-1C9B-491D-8D16-B1E7736C68C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FAAA306A-7922-4659-8B2F-56C75976B207}"/>
              </a:ext>
            </a:extLst>
          </p:cNvPr>
          <p:cNvSpPr>
            <a:spLocks noGrp="1" noChangeArrowheads="1"/>
          </p:cNvSpPr>
          <p:nvPr>
            <p:ph type="sldNum" sz="quarter" idx="12"/>
          </p:nvPr>
        </p:nvSpPr>
        <p:spPr>
          <a:ln/>
        </p:spPr>
        <p:txBody>
          <a:bodyPr/>
          <a:lstStyle>
            <a:lvl1pPr>
              <a:defRPr/>
            </a:lvl1pPr>
          </a:lstStyle>
          <a:p>
            <a:pPr>
              <a:defRPr/>
            </a:pPr>
            <a:fld id="{9BCC8748-E0E8-4D4E-AE21-90EA5D036328}" type="slidenum">
              <a:rPr lang="en-US" altLang="zh-TW"/>
              <a:pPr>
                <a:defRPr/>
              </a:pPr>
              <a:t>‹#›</a:t>
            </a:fld>
            <a:endParaRPr lang="en-US" altLang="zh-TW"/>
          </a:p>
        </p:txBody>
      </p:sp>
    </p:spTree>
    <p:extLst>
      <p:ext uri="{BB962C8B-B14F-4D97-AF65-F5344CB8AC3E}">
        <p14:creationId xmlns:p14="http://schemas.microsoft.com/office/powerpoint/2010/main" val="3256738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fld id="{60BF301B-4BDB-44E0-B865-F72FA7A9B19B}" type="datetime1">
              <a:rPr lang="zh-TW" altLang="en-US" smtClean="0">
                <a:solidFill>
                  <a:prstClr val="black"/>
                </a:solidFill>
              </a:rPr>
              <a:pPr defTabSz="914400">
                <a:defRPr/>
              </a:pPr>
              <a:t>2024/1/12</a:t>
            </a:fld>
            <a:endParaRPr lang="zh-TW" altLang="en-US">
              <a:solidFill>
                <a:prstClr val="black"/>
              </a:solidFill>
            </a:endParaRPr>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endParaRPr lang="zh-TW" alt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1DBBD5D5-B5BD-47AD-9A4D-53F6C60551F8}"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944476119"/>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a16="http://schemas.microsoft.com/office/drawing/2014/main" id="{C268C519-2EDE-40BE-8AB2-E457C3CCE79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95B7173E-B9DC-41C1-B39D-253DC424EF5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381F95DD-3836-47D2-83ED-67E6334196DE}"/>
              </a:ext>
            </a:extLst>
          </p:cNvPr>
          <p:cNvSpPr>
            <a:spLocks noGrp="1" noChangeArrowheads="1"/>
          </p:cNvSpPr>
          <p:nvPr>
            <p:ph type="sldNum" sz="quarter" idx="12"/>
          </p:nvPr>
        </p:nvSpPr>
        <p:spPr>
          <a:ln/>
        </p:spPr>
        <p:txBody>
          <a:bodyPr/>
          <a:lstStyle>
            <a:lvl1pPr>
              <a:defRPr/>
            </a:lvl1pPr>
          </a:lstStyle>
          <a:p>
            <a:pPr>
              <a:defRPr/>
            </a:pPr>
            <a:fld id="{F34030AF-97FF-430B-AE33-440936C73104}" type="slidenum">
              <a:rPr lang="en-US" altLang="zh-TW"/>
              <a:pPr>
                <a:defRPr/>
              </a:pPr>
              <a:t>‹#›</a:t>
            </a:fld>
            <a:endParaRPr lang="en-US" altLang="zh-TW"/>
          </a:p>
        </p:txBody>
      </p:sp>
    </p:spTree>
    <p:extLst>
      <p:ext uri="{BB962C8B-B14F-4D97-AF65-F5344CB8AC3E}">
        <p14:creationId xmlns:p14="http://schemas.microsoft.com/office/powerpoint/2010/main" val="2796420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71F50A93-4C46-434F-9262-02225EADD72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51F842F4-9F9F-4AFD-B73E-0C804C7F4ED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77EB3945-0A1C-479A-ACBC-316AABEC77E1}"/>
              </a:ext>
            </a:extLst>
          </p:cNvPr>
          <p:cNvSpPr>
            <a:spLocks noGrp="1" noChangeArrowheads="1"/>
          </p:cNvSpPr>
          <p:nvPr>
            <p:ph type="sldNum" sz="quarter" idx="12"/>
          </p:nvPr>
        </p:nvSpPr>
        <p:spPr>
          <a:ln/>
        </p:spPr>
        <p:txBody>
          <a:bodyPr/>
          <a:lstStyle>
            <a:lvl1pPr>
              <a:defRPr/>
            </a:lvl1pPr>
          </a:lstStyle>
          <a:p>
            <a:pPr>
              <a:defRPr/>
            </a:pPr>
            <a:fld id="{640D002B-69CF-463F-AC0A-2DA896A97050}" type="slidenum">
              <a:rPr lang="en-US" altLang="zh-TW"/>
              <a:pPr>
                <a:defRPr/>
              </a:pPr>
              <a:t>‹#›</a:t>
            </a:fld>
            <a:endParaRPr lang="en-US" altLang="zh-TW"/>
          </a:p>
        </p:txBody>
      </p:sp>
    </p:spTree>
    <p:extLst>
      <p:ext uri="{BB962C8B-B14F-4D97-AF65-F5344CB8AC3E}">
        <p14:creationId xmlns:p14="http://schemas.microsoft.com/office/powerpoint/2010/main" val="4166308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41"/>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1"/>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B8DEF0E5-0B5F-4667-AA05-24F33958A72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255284B8-74B3-4143-97C8-FB69036CF93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E7F1D7E5-5101-4D51-A162-E6028A934F1F}"/>
              </a:ext>
            </a:extLst>
          </p:cNvPr>
          <p:cNvSpPr>
            <a:spLocks noGrp="1" noChangeArrowheads="1"/>
          </p:cNvSpPr>
          <p:nvPr>
            <p:ph type="sldNum" sz="quarter" idx="12"/>
          </p:nvPr>
        </p:nvSpPr>
        <p:spPr>
          <a:ln/>
        </p:spPr>
        <p:txBody>
          <a:bodyPr/>
          <a:lstStyle>
            <a:lvl1pPr>
              <a:defRPr/>
            </a:lvl1pPr>
          </a:lstStyle>
          <a:p>
            <a:pPr>
              <a:defRPr/>
            </a:pPr>
            <a:fld id="{40D90346-4898-48E7-B842-08B32A82A40E}" type="slidenum">
              <a:rPr lang="en-US" altLang="zh-TW"/>
              <a:pPr>
                <a:defRPr/>
              </a:pPr>
              <a:t>‹#›</a:t>
            </a:fld>
            <a:endParaRPr lang="en-US" altLang="zh-TW"/>
          </a:p>
        </p:txBody>
      </p:sp>
    </p:spTree>
    <p:extLst>
      <p:ext uri="{BB962C8B-B14F-4D97-AF65-F5344CB8AC3E}">
        <p14:creationId xmlns:p14="http://schemas.microsoft.com/office/powerpoint/2010/main" val="3021571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09600" y="274638"/>
            <a:ext cx="1097280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609600" y="1600200"/>
            <a:ext cx="5384800" cy="21717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197600" y="1600200"/>
            <a:ext cx="5384800" cy="21717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09600" y="3924300"/>
            <a:ext cx="5384800" cy="21717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6197600" y="3924300"/>
            <a:ext cx="5384800" cy="21717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7">
            <a:extLst>
              <a:ext uri="{FF2B5EF4-FFF2-40B4-BE49-F238E27FC236}">
                <a16:creationId xmlns:a16="http://schemas.microsoft.com/office/drawing/2014/main" id="{94CFC441-153D-4D71-AAFD-73649EDAB99A}"/>
              </a:ext>
            </a:extLst>
          </p:cNvPr>
          <p:cNvSpPr>
            <a:spLocks noGrp="1" noChangeArrowheads="1"/>
          </p:cNvSpPr>
          <p:nvPr>
            <p:ph type="dt" sz="half" idx="10"/>
          </p:nvPr>
        </p:nvSpPr>
        <p:spPr/>
        <p:txBody>
          <a:bodyPr/>
          <a:lstStyle>
            <a:lvl1pPr>
              <a:defRPr/>
            </a:lvl1pPr>
          </a:lstStyle>
          <a:p>
            <a:pPr>
              <a:defRPr/>
            </a:pPr>
            <a:fld id="{AA22B620-CDEC-4761-A027-F37326302413}" type="datetime1">
              <a:rPr lang="zh-TW" altLang="en-US"/>
              <a:pPr>
                <a:defRPr/>
              </a:pPr>
              <a:t>2024/1/12</a:t>
            </a:fld>
            <a:endParaRPr lang="en-US" altLang="zh-TW"/>
          </a:p>
        </p:txBody>
      </p:sp>
      <p:sp>
        <p:nvSpPr>
          <p:cNvPr id="8" name="Rectangle 8">
            <a:extLst>
              <a:ext uri="{FF2B5EF4-FFF2-40B4-BE49-F238E27FC236}">
                <a16:creationId xmlns:a16="http://schemas.microsoft.com/office/drawing/2014/main" id="{E84AF289-D228-4598-96A5-0AE203B12E9C}"/>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9" name="Rectangle 9">
            <a:extLst>
              <a:ext uri="{FF2B5EF4-FFF2-40B4-BE49-F238E27FC236}">
                <a16:creationId xmlns:a16="http://schemas.microsoft.com/office/drawing/2014/main" id="{0BBCDE7A-09F3-4649-96C8-6834714B9000}"/>
              </a:ext>
            </a:extLst>
          </p:cNvPr>
          <p:cNvSpPr>
            <a:spLocks noGrp="1" noChangeArrowheads="1"/>
          </p:cNvSpPr>
          <p:nvPr>
            <p:ph type="sldNum" sz="quarter" idx="12"/>
          </p:nvPr>
        </p:nvSpPr>
        <p:spPr/>
        <p:txBody>
          <a:bodyPr/>
          <a:lstStyle>
            <a:lvl1pPr>
              <a:defRPr/>
            </a:lvl1pPr>
          </a:lstStyle>
          <a:p>
            <a:pPr>
              <a:defRPr/>
            </a:pPr>
            <a:fld id="{85FAD421-446E-4157-9B80-BE56CF8495A4}" type="slidenum">
              <a:rPr lang="zh-TW" altLang="en-US"/>
              <a:pPr>
                <a:defRPr/>
              </a:pPr>
              <a:t>‹#›</a:t>
            </a:fld>
            <a:endParaRPr lang="en-US" altLang="zh-TW"/>
          </a:p>
        </p:txBody>
      </p:sp>
    </p:spTree>
    <p:extLst>
      <p:ext uri="{BB962C8B-B14F-4D97-AF65-F5344CB8AC3E}">
        <p14:creationId xmlns:p14="http://schemas.microsoft.com/office/powerpoint/2010/main" val="265685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8039A023-D380-492D-89F5-A460F7A776D2}"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0D08DB-1C39-4EFA-8B1D-DB4DAEF36FA1}" type="slidenum">
              <a:rPr lang="zh-TW" altLang="en-US" smtClean="0"/>
              <a:t>‹#›</a:t>
            </a:fld>
            <a:endParaRPr lang="zh-TW" altLang="en-US"/>
          </a:p>
        </p:txBody>
      </p:sp>
    </p:spTree>
    <p:extLst>
      <p:ext uri="{BB962C8B-B14F-4D97-AF65-F5344CB8AC3E}">
        <p14:creationId xmlns:p14="http://schemas.microsoft.com/office/powerpoint/2010/main" val="4071672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039A023-D380-492D-89F5-A460F7A776D2}"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0D08DB-1C39-4EFA-8B1D-DB4DAEF36FA1}" type="slidenum">
              <a:rPr lang="zh-TW" altLang="en-US" smtClean="0"/>
              <a:t>‹#›</a:t>
            </a:fld>
            <a:endParaRPr lang="zh-TW" altLang="en-US"/>
          </a:p>
        </p:txBody>
      </p:sp>
    </p:spTree>
    <p:extLst>
      <p:ext uri="{BB962C8B-B14F-4D97-AF65-F5344CB8AC3E}">
        <p14:creationId xmlns:p14="http://schemas.microsoft.com/office/powerpoint/2010/main" val="2598146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039A023-D380-492D-89F5-A460F7A776D2}"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0D08DB-1C39-4EFA-8B1D-DB4DAEF36FA1}" type="slidenum">
              <a:rPr lang="zh-TW" altLang="en-US" smtClean="0"/>
              <a:t>‹#›</a:t>
            </a:fld>
            <a:endParaRPr lang="zh-TW" altLang="en-US"/>
          </a:p>
        </p:txBody>
      </p:sp>
    </p:spTree>
    <p:extLst>
      <p:ext uri="{BB962C8B-B14F-4D97-AF65-F5344CB8AC3E}">
        <p14:creationId xmlns:p14="http://schemas.microsoft.com/office/powerpoint/2010/main" val="108660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8039A023-D380-492D-89F5-A460F7A776D2}" type="datetimeFigureOut">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90D08DB-1C39-4EFA-8B1D-DB4DAEF36FA1}" type="slidenum">
              <a:rPr lang="zh-TW" altLang="en-US" smtClean="0"/>
              <a:t>‹#›</a:t>
            </a:fld>
            <a:endParaRPr lang="zh-TW" altLang="en-US"/>
          </a:p>
        </p:txBody>
      </p:sp>
    </p:spTree>
    <p:extLst>
      <p:ext uri="{BB962C8B-B14F-4D97-AF65-F5344CB8AC3E}">
        <p14:creationId xmlns:p14="http://schemas.microsoft.com/office/powerpoint/2010/main" val="2027546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8039A023-D380-492D-89F5-A460F7A776D2}" type="datetimeFigureOut">
              <a:rPr lang="zh-TW" altLang="en-US" smtClean="0"/>
              <a:t>2024/1/12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90D08DB-1C39-4EFA-8B1D-DB4DAEF36FA1}" type="slidenum">
              <a:rPr lang="zh-TW" altLang="en-US" smtClean="0"/>
              <a:t>‹#›</a:t>
            </a:fld>
            <a:endParaRPr lang="zh-TW" altLang="en-US"/>
          </a:p>
        </p:txBody>
      </p:sp>
    </p:spTree>
    <p:extLst>
      <p:ext uri="{BB962C8B-B14F-4D97-AF65-F5344CB8AC3E}">
        <p14:creationId xmlns:p14="http://schemas.microsoft.com/office/powerpoint/2010/main" val="2580325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039A023-D380-492D-89F5-A460F7A776D2}" type="datetimeFigureOut">
              <a:rPr lang="zh-TW" altLang="en-US" smtClean="0"/>
              <a:t>2024/1/12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90D08DB-1C39-4EFA-8B1D-DB4DAEF36FA1}" type="slidenum">
              <a:rPr lang="zh-TW" altLang="en-US" smtClean="0"/>
              <a:t>‹#›</a:t>
            </a:fld>
            <a:endParaRPr lang="zh-TW" altLang="en-US"/>
          </a:p>
        </p:txBody>
      </p:sp>
    </p:spTree>
    <p:extLst>
      <p:ext uri="{BB962C8B-B14F-4D97-AF65-F5344CB8AC3E}">
        <p14:creationId xmlns:p14="http://schemas.microsoft.com/office/powerpoint/2010/main" val="268403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lgn="ctr">
              <a:defRPr sz="6000"/>
            </a:lvl1pPr>
          </a:lstStyle>
          <a:p>
            <a:r>
              <a:rPr lang="zh-TW" altLang="en-US" dirty="0"/>
              <a:t>按一下以編輯母片標題樣式</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fld id="{AE1527F0-F1D5-442E-9E7C-1BBE2EC6F476}" type="datetime1">
              <a:rPr lang="zh-TW" altLang="en-US" smtClean="0">
                <a:solidFill>
                  <a:prstClr val="black"/>
                </a:solidFill>
              </a:rPr>
              <a:pPr defTabSz="914400">
                <a:defRPr/>
              </a:pPr>
              <a:t>2024/1/12</a:t>
            </a:fld>
            <a:endParaRPr lang="zh-TW" altLang="en-US">
              <a:solidFill>
                <a:prstClr val="black"/>
              </a:solidFill>
            </a:endParaRPr>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endParaRPr lang="zh-TW" alt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FCE2E4FE-014C-4D91-9828-DE55380951ED}"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24686178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39A023-D380-492D-89F5-A460F7A776D2}" type="datetimeFigureOut">
              <a:rPr lang="zh-TW" altLang="en-US" smtClean="0"/>
              <a:t>2024/1/12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390D08DB-1C39-4EFA-8B1D-DB4DAEF36FA1}" type="slidenum">
              <a:rPr lang="zh-TW" altLang="en-US" smtClean="0"/>
              <a:t>‹#›</a:t>
            </a:fld>
            <a:endParaRPr lang="zh-TW" altLang="en-US"/>
          </a:p>
        </p:txBody>
      </p:sp>
    </p:spTree>
    <p:extLst>
      <p:ext uri="{BB962C8B-B14F-4D97-AF65-F5344CB8AC3E}">
        <p14:creationId xmlns:p14="http://schemas.microsoft.com/office/powerpoint/2010/main" val="2784937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8039A023-D380-492D-89F5-A460F7A776D2}" type="datetimeFigureOut">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90D08DB-1C39-4EFA-8B1D-DB4DAEF36FA1}" type="slidenum">
              <a:rPr lang="zh-TW" altLang="en-US" smtClean="0"/>
              <a:t>‹#›</a:t>
            </a:fld>
            <a:endParaRPr lang="zh-TW" altLang="en-US"/>
          </a:p>
        </p:txBody>
      </p:sp>
    </p:spTree>
    <p:extLst>
      <p:ext uri="{BB962C8B-B14F-4D97-AF65-F5344CB8AC3E}">
        <p14:creationId xmlns:p14="http://schemas.microsoft.com/office/powerpoint/2010/main" val="1109590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8039A023-D380-492D-89F5-A460F7A776D2}" type="datetimeFigureOut">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90D08DB-1C39-4EFA-8B1D-DB4DAEF36FA1}" type="slidenum">
              <a:rPr lang="zh-TW" altLang="en-US" smtClean="0"/>
              <a:t>‹#›</a:t>
            </a:fld>
            <a:endParaRPr lang="zh-TW" altLang="en-US"/>
          </a:p>
        </p:txBody>
      </p:sp>
    </p:spTree>
    <p:extLst>
      <p:ext uri="{BB962C8B-B14F-4D97-AF65-F5344CB8AC3E}">
        <p14:creationId xmlns:p14="http://schemas.microsoft.com/office/powerpoint/2010/main" val="608159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039A023-D380-492D-89F5-A460F7A776D2}"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0D08DB-1C39-4EFA-8B1D-DB4DAEF36FA1}" type="slidenum">
              <a:rPr lang="zh-TW" altLang="en-US" smtClean="0"/>
              <a:t>‹#›</a:t>
            </a:fld>
            <a:endParaRPr lang="zh-TW" altLang="en-US"/>
          </a:p>
        </p:txBody>
      </p:sp>
    </p:spTree>
    <p:extLst>
      <p:ext uri="{BB962C8B-B14F-4D97-AF65-F5344CB8AC3E}">
        <p14:creationId xmlns:p14="http://schemas.microsoft.com/office/powerpoint/2010/main" val="4055136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039A023-D380-492D-89F5-A460F7A776D2}"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0D08DB-1C39-4EFA-8B1D-DB4DAEF36FA1}" type="slidenum">
              <a:rPr lang="zh-TW" altLang="en-US" smtClean="0"/>
              <a:t>‹#›</a:t>
            </a:fld>
            <a:endParaRPr lang="zh-TW" altLang="en-US"/>
          </a:p>
        </p:txBody>
      </p:sp>
    </p:spTree>
    <p:extLst>
      <p:ext uri="{BB962C8B-B14F-4D97-AF65-F5344CB8AC3E}">
        <p14:creationId xmlns:p14="http://schemas.microsoft.com/office/powerpoint/2010/main" val="1257558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31ABE57D-0C15-4865-8C89-6A0DD3EFA613}" type="datetime1">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2780707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5758A43-859B-4BFA-98D1-179CB7738A53}" type="datetime1">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334706000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90F7EB0-DB10-472E-9418-A82EA5357742}" type="datetime1">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3862275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35758A43-859B-4BFA-98D1-179CB7738A53}" type="datetime1">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129779321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35758A43-859B-4BFA-98D1-179CB7738A53}" type="datetime1">
              <a:rPr lang="zh-TW" altLang="en-US" smtClean="0"/>
              <a:t>2024/1/12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428480056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838200" y="188640"/>
            <a:ext cx="10515600" cy="980728"/>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348759"/>
            <a:ext cx="5181600" cy="4828207"/>
          </a:xfrm>
        </p:spPr>
        <p:txBody>
          <a:bodyPr>
            <a:normAutofit/>
          </a:bodyPr>
          <a:lstStyle>
            <a:lvl1pPr>
              <a:defRPr sz="2600"/>
            </a:lvl1pPr>
            <a:lvl2pPr>
              <a:defRPr sz="2600"/>
            </a:lvl2pPr>
            <a:lvl3pPr>
              <a:defRPr sz="2600"/>
            </a:lvl3pPr>
            <a:lvl4pPr>
              <a:defRPr sz="2600"/>
            </a:lvl4pPr>
            <a:lvl5pPr>
              <a:defRPr sz="2600"/>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348759"/>
            <a:ext cx="5181600" cy="4828207"/>
          </a:xfrm>
        </p:spPr>
        <p:txBody>
          <a:bodyPr/>
          <a:lstStyle>
            <a:lvl1pPr>
              <a:defRPr sz="2600"/>
            </a:lvl1pPr>
            <a:lvl2pPr>
              <a:defRPr sz="2600"/>
            </a:lvl2pPr>
            <a:lvl3pPr>
              <a:defRPr sz="2600"/>
            </a:lvl3pPr>
            <a:lvl4pPr>
              <a:defRPr sz="2600"/>
            </a:lvl4pPr>
            <a:lvl5pPr>
              <a:defRPr sz="2600"/>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fld id="{84832B67-60E5-469D-B4C1-AB633FDC29C3}" type="datetime1">
              <a:rPr lang="zh-TW" altLang="en-US" smtClean="0">
                <a:solidFill>
                  <a:prstClr val="black"/>
                </a:solidFill>
              </a:rPr>
              <a:pPr defTabSz="914400">
                <a:defRPr/>
              </a:pPr>
              <a:t>2024/1/12</a:t>
            </a:fld>
            <a:endParaRPr lang="zh-TW" altLang="en-US">
              <a:solidFill>
                <a:prstClr val="black"/>
              </a:solidFill>
            </a:endParaRPr>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endParaRPr lang="zh-TW" alt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defTabSz="914400" fontAlgn="base">
              <a:spcBef>
                <a:spcPct val="0"/>
              </a:spcBef>
              <a:spcAft>
                <a:spcPct val="0"/>
              </a:spcAft>
              <a:defRPr/>
            </a:pPr>
            <a:fld id="{AB8200EF-6D99-49BC-9D4E-A097A1C9CA07}"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376054658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F66A733B-9F22-4228-8FEC-BD1541CE35D8}" type="datetime1">
              <a:rPr lang="zh-TW" altLang="en-US" smtClean="0"/>
              <a:t>2024/1/12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4242545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39EA0-59BF-4CB6-B9DE-174531742520}" type="datetime1">
              <a:rPr lang="zh-TW" altLang="en-US" smtClean="0"/>
              <a:t>2024/1/12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453776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DE1A79E3-0B31-4058-8F2C-EF54E4C7ECB4}" type="datetime1">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3075347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725E0A9B-5DEC-4C64-B8C9-E238B172870F}" type="datetime1">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3818686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F3663E1-AE44-4161-9333-FF031B741F70}" type="datetime1">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1056398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A694591-6339-43F6-8F25-B018CA977D5F}" type="datetime1">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833232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31ABE57D-0C15-4865-8C89-6A0DD3EFA613}" type="datetime1">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3678036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5758A43-859B-4BFA-98D1-179CB7738A53}" type="datetime1">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2028228181"/>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90F7EB0-DB10-472E-9418-A82EA5357742}" type="datetime1">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1713077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35758A43-859B-4BFA-98D1-179CB7738A53}" type="datetime1">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225118179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9"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2"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a:xfrm>
            <a:off x="838200" y="6356353"/>
            <a:ext cx="27432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fld id="{807BB1FE-DEDD-4BC6-B3BE-7C556BB4ACCF}" type="datetime1">
              <a:rPr lang="zh-TW" altLang="en-US" smtClean="0">
                <a:solidFill>
                  <a:prstClr val="black"/>
                </a:solidFill>
              </a:rPr>
              <a:pPr defTabSz="914400">
                <a:defRPr/>
              </a:pPr>
              <a:t>2024/1/12</a:t>
            </a:fld>
            <a:endParaRPr lang="zh-TW" altLang="en-US">
              <a:solidFill>
                <a:prstClr val="black"/>
              </a:solidFill>
            </a:endParaRPr>
          </a:p>
        </p:txBody>
      </p:sp>
      <p:sp>
        <p:nvSpPr>
          <p:cNvPr id="8" name="Footer Placeholder 7"/>
          <p:cNvSpPr>
            <a:spLocks noGrp="1"/>
          </p:cNvSpPr>
          <p:nvPr>
            <p:ph type="ftr" sz="quarter" idx="11"/>
          </p:nvPr>
        </p:nvSpPr>
        <p:spPr>
          <a:xfrm>
            <a:off x="4038600" y="6356353"/>
            <a:ext cx="41148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endParaRPr lang="zh-TW" alt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defTabSz="914400" fontAlgn="base">
              <a:spcBef>
                <a:spcPct val="0"/>
              </a:spcBef>
              <a:spcAft>
                <a:spcPct val="0"/>
              </a:spcAft>
              <a:defRPr/>
            </a:pPr>
            <a:fld id="{A7BA8ADD-FE80-4318-9A15-51B62736B270}"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40480530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35758A43-859B-4BFA-98D1-179CB7738A53}" type="datetime1">
              <a:rPr lang="zh-TW" altLang="en-US" smtClean="0"/>
              <a:t>2024/1/12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1742412238"/>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F66A733B-9F22-4228-8FEC-BD1541CE35D8}" type="datetime1">
              <a:rPr lang="zh-TW" altLang="en-US" smtClean="0"/>
              <a:t>2024/1/12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9841905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39EA0-59BF-4CB6-B9DE-174531742520}" type="datetime1">
              <a:rPr lang="zh-TW" altLang="en-US" smtClean="0"/>
              <a:t>2024/1/12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1537887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DE1A79E3-0B31-4058-8F2C-EF54E4C7ECB4}" type="datetime1">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1190772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725E0A9B-5DEC-4C64-B8C9-E238B172870F}" type="datetime1">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2353396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F3663E1-AE44-4161-9333-FF031B741F70}" type="datetime1">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319345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A694591-6339-43F6-8F25-B018CA977D5F}" type="datetime1">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6297CB-52CC-4E0A-ACF8-1D6796C4F332}" type="slidenum">
              <a:rPr lang="zh-TW" altLang="en-US" smtClean="0"/>
              <a:t>‹#›</a:t>
            </a:fld>
            <a:endParaRPr lang="zh-TW" altLang="en-US"/>
          </a:p>
        </p:txBody>
      </p:sp>
    </p:spTree>
    <p:extLst>
      <p:ext uri="{BB962C8B-B14F-4D97-AF65-F5344CB8AC3E}">
        <p14:creationId xmlns:p14="http://schemas.microsoft.com/office/powerpoint/2010/main" val="3394617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40268795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3226640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2902828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a:xfrm>
            <a:off x="838200" y="6356353"/>
            <a:ext cx="27432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fld id="{64769F51-591D-437D-B5A9-C3A59F8AA79C}" type="datetime1">
              <a:rPr lang="zh-TW" altLang="en-US" smtClean="0">
                <a:solidFill>
                  <a:prstClr val="black"/>
                </a:solidFill>
              </a:rPr>
              <a:pPr defTabSz="914400">
                <a:defRPr/>
              </a:pPr>
              <a:t>2024/1/12</a:t>
            </a:fld>
            <a:endParaRPr lang="zh-TW" altLang="en-US">
              <a:solidFill>
                <a:prstClr val="black"/>
              </a:solidFill>
            </a:endParaRPr>
          </a:p>
        </p:txBody>
      </p:sp>
      <p:sp>
        <p:nvSpPr>
          <p:cNvPr id="4" name="Footer Placeholder 3"/>
          <p:cNvSpPr>
            <a:spLocks noGrp="1"/>
          </p:cNvSpPr>
          <p:nvPr>
            <p:ph type="ftr" sz="quarter" idx="11"/>
          </p:nvPr>
        </p:nvSpPr>
        <p:spPr>
          <a:xfrm>
            <a:off x="4038600" y="6356353"/>
            <a:ext cx="41148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endParaRPr lang="zh-TW" alt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defTabSz="914400" fontAlgn="base">
              <a:spcBef>
                <a:spcPct val="0"/>
              </a:spcBef>
              <a:spcAft>
                <a:spcPct val="0"/>
              </a:spcAft>
              <a:defRPr/>
            </a:pPr>
            <a:fld id="{058A13D4-A5AD-49EF-87C9-19FE3BD88AE8}"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2055100846"/>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542649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24026974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29204757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3776169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15032591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579946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15012945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1582150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18066144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370633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fld id="{F2607746-9DC4-4871-B504-84EB44CBE16A}" type="datetime1">
              <a:rPr lang="zh-TW" altLang="en-US" smtClean="0">
                <a:solidFill>
                  <a:prstClr val="black"/>
                </a:solidFill>
              </a:rPr>
              <a:pPr defTabSz="914400">
                <a:defRPr/>
              </a:pPr>
              <a:t>2024/1/12</a:t>
            </a:fld>
            <a:endParaRPr lang="zh-TW" altLang="en-US">
              <a:solidFill>
                <a:prstClr val="black"/>
              </a:solidFill>
            </a:endParaRPr>
          </a:p>
        </p:txBody>
      </p:sp>
      <p:sp>
        <p:nvSpPr>
          <p:cNvPr id="3" name="Footer Placeholder 2"/>
          <p:cNvSpPr>
            <a:spLocks noGrp="1"/>
          </p:cNvSpPr>
          <p:nvPr>
            <p:ph type="ftr" sz="quarter" idx="11"/>
          </p:nvPr>
        </p:nvSpPr>
        <p:spPr>
          <a:xfrm>
            <a:off x="4038600" y="6356353"/>
            <a:ext cx="41148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endParaRPr lang="zh-TW" alt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defTabSz="914400" fontAlgn="base">
              <a:spcBef>
                <a:spcPct val="0"/>
              </a:spcBef>
              <a:spcAft>
                <a:spcPct val="0"/>
              </a:spcAft>
              <a:defRPr/>
            </a:pPr>
            <a:fld id="{01CD1953-2EAC-4768-A016-9F101B993287}"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815355956"/>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34686525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2398942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34315203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31934328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22833451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23276585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35798452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33714970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04A9B35-548F-471D-A2C2-24890429F833}"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17F2311-B70F-4BF0-AE95-B13E63640F58}" type="slidenum">
              <a:rPr lang="zh-TW" altLang="en-US" smtClean="0"/>
              <a:t>‹#›</a:t>
            </a:fld>
            <a:endParaRPr lang="zh-TW" altLang="en-US"/>
          </a:p>
        </p:txBody>
      </p:sp>
    </p:spTree>
    <p:extLst>
      <p:ext uri="{BB962C8B-B14F-4D97-AF65-F5344CB8AC3E}">
        <p14:creationId xmlns:p14="http://schemas.microsoft.com/office/powerpoint/2010/main" val="32907023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F53E3B86-FC30-4F6A-B086-A83BF38ADD85}"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EFD5ADE-FF51-4DBE-8823-C1218D2DC3ED}" type="slidenum">
              <a:rPr lang="zh-TW" altLang="en-US" smtClean="0"/>
              <a:t>‹#›</a:t>
            </a:fld>
            <a:endParaRPr lang="zh-TW" altLang="en-US"/>
          </a:p>
        </p:txBody>
      </p:sp>
      <p:sp>
        <p:nvSpPr>
          <p:cNvPr id="7" name="文字方塊 6">
            <a:extLst>
              <a:ext uri="{FF2B5EF4-FFF2-40B4-BE49-F238E27FC236}">
                <a16:creationId xmlns:a16="http://schemas.microsoft.com/office/drawing/2014/main" id="{DD92B333-CADA-436A-A8C3-9D5313B6072D}"/>
              </a:ext>
            </a:extLst>
          </p:cNvPr>
          <p:cNvSpPr txBox="1"/>
          <p:nvPr userDrawn="1"/>
        </p:nvSpPr>
        <p:spPr>
          <a:xfrm flipH="1">
            <a:off x="2319970" y="229811"/>
            <a:ext cx="7593972" cy="892552"/>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塗氟填溝有保障      潔牙少糖好口腔</a:t>
            </a:r>
            <a:endParaRPr lang="en-US" altLang="zh-TW" sz="2800" b="1" dirty="0">
              <a:latin typeface="微軟正黑體" panose="020B0604030504040204" pitchFamily="34" charset="-120"/>
              <a:ea typeface="微軟正黑體" panose="020B0604030504040204" pitchFamily="34" charset="-120"/>
            </a:endParaRPr>
          </a:p>
          <a:p>
            <a:pPr algn="ctr"/>
            <a:r>
              <a:rPr lang="en-US" altLang="zh-TW" sz="2400" b="1" dirty="0">
                <a:latin typeface="微軟正黑體" panose="020B0604030504040204" pitchFamily="34" charset="-120"/>
                <a:ea typeface="微軟正黑體" panose="020B0604030504040204" pitchFamily="34" charset="-120"/>
              </a:rPr>
              <a:t>107-108</a:t>
            </a:r>
            <a:r>
              <a:rPr lang="zh-TW" altLang="en-US" sz="2400" b="1" dirty="0">
                <a:latin typeface="微軟正黑體" panose="020B0604030504040204" pitchFamily="34" charset="-120"/>
                <a:ea typeface="微軟正黑體" panose="020B0604030504040204" pitchFamily="34" charset="-120"/>
              </a:rPr>
              <a:t>學年度學童口腔保健計畫</a:t>
            </a:r>
          </a:p>
        </p:txBody>
      </p:sp>
      <p:pic>
        <p:nvPicPr>
          <p:cNvPr id="8" name="圖片 7">
            <a:extLst>
              <a:ext uri="{FF2B5EF4-FFF2-40B4-BE49-F238E27FC236}">
                <a16:creationId xmlns:a16="http://schemas.microsoft.com/office/drawing/2014/main" id="{D609CB64-1534-4CDB-9B29-60FA5EBF65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1500" y="213113"/>
            <a:ext cx="1212337" cy="909253"/>
          </a:xfrm>
          <a:prstGeom prst="ellipse">
            <a:avLst/>
          </a:prstGeom>
        </p:spPr>
      </p:pic>
      <p:pic>
        <p:nvPicPr>
          <p:cNvPr id="9" name="圖片 8">
            <a:extLst>
              <a:ext uri="{FF2B5EF4-FFF2-40B4-BE49-F238E27FC236}">
                <a16:creationId xmlns:a16="http://schemas.microsoft.com/office/drawing/2014/main" id="{59FAA3B4-4E68-4704-9133-A112E73A30FA}"/>
              </a:ext>
            </a:extLst>
          </p:cNvPr>
          <p:cNvPicPr>
            <a:picLocks noChangeAspect="1"/>
          </p:cNvPicPr>
          <p:nvPr userDrawn="1"/>
        </p:nvPicPr>
        <p:blipFill>
          <a:blip r:embed="rId3"/>
          <a:stretch>
            <a:fillRect/>
          </a:stretch>
        </p:blipFill>
        <p:spPr>
          <a:xfrm>
            <a:off x="960727" y="220446"/>
            <a:ext cx="1181685" cy="894585"/>
          </a:xfrm>
          <a:prstGeom prst="rect">
            <a:avLst/>
          </a:prstGeom>
        </p:spPr>
      </p:pic>
    </p:spTree>
    <p:extLst>
      <p:ext uri="{BB962C8B-B14F-4D97-AF65-F5344CB8AC3E}">
        <p14:creationId xmlns:p14="http://schemas.microsoft.com/office/powerpoint/2010/main" val="3095321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fld id="{17F1967D-28C2-49FC-B247-C50F719C9B80}" type="datetime1">
              <a:rPr lang="zh-TW" altLang="en-US" smtClean="0">
                <a:solidFill>
                  <a:prstClr val="black"/>
                </a:solidFill>
              </a:rPr>
              <a:pPr defTabSz="914400">
                <a:defRPr/>
              </a:pPr>
              <a:t>2024/1/12</a:t>
            </a:fld>
            <a:endParaRPr lang="zh-TW" altLang="en-US">
              <a:solidFill>
                <a:prstClr val="black"/>
              </a:solidFill>
            </a:endParaRPr>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endParaRPr lang="zh-TW" alt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defTabSz="914400" fontAlgn="base">
              <a:spcBef>
                <a:spcPct val="0"/>
              </a:spcBef>
              <a:spcAft>
                <a:spcPct val="0"/>
              </a:spcAft>
              <a:defRPr/>
            </a:pPr>
            <a:fld id="{52938522-5DE6-4671-A789-7961758521D4}"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4048393013"/>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53E3B86-FC30-4F6A-B086-A83BF38ADD85}"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EFD5ADE-FF51-4DBE-8823-C1218D2DC3ED}" type="slidenum">
              <a:rPr lang="zh-TW" altLang="en-US" smtClean="0"/>
              <a:t>‹#›</a:t>
            </a:fld>
            <a:endParaRPr lang="zh-TW" altLang="en-US"/>
          </a:p>
        </p:txBody>
      </p:sp>
    </p:spTree>
    <p:extLst>
      <p:ext uri="{BB962C8B-B14F-4D97-AF65-F5344CB8AC3E}">
        <p14:creationId xmlns:p14="http://schemas.microsoft.com/office/powerpoint/2010/main" val="3784949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F53E3B86-FC30-4F6A-B086-A83BF38ADD85}"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EFD5ADE-FF51-4DBE-8823-C1218D2DC3ED}" type="slidenum">
              <a:rPr lang="zh-TW" altLang="en-US" smtClean="0"/>
              <a:t>‹#›</a:t>
            </a:fld>
            <a:endParaRPr lang="zh-TW" altLang="en-US"/>
          </a:p>
        </p:txBody>
      </p:sp>
    </p:spTree>
    <p:extLst>
      <p:ext uri="{BB962C8B-B14F-4D97-AF65-F5344CB8AC3E}">
        <p14:creationId xmlns:p14="http://schemas.microsoft.com/office/powerpoint/2010/main" val="7350846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F53E3B86-FC30-4F6A-B086-A83BF38ADD85}" type="datetimeFigureOut">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EFD5ADE-FF51-4DBE-8823-C1218D2DC3ED}" type="slidenum">
              <a:rPr lang="zh-TW" altLang="en-US" smtClean="0"/>
              <a:t>‹#›</a:t>
            </a:fld>
            <a:endParaRPr lang="zh-TW" altLang="en-US"/>
          </a:p>
        </p:txBody>
      </p:sp>
    </p:spTree>
    <p:extLst>
      <p:ext uri="{BB962C8B-B14F-4D97-AF65-F5344CB8AC3E}">
        <p14:creationId xmlns:p14="http://schemas.microsoft.com/office/powerpoint/2010/main" val="21521908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F53E3B86-FC30-4F6A-B086-A83BF38ADD85}" type="datetimeFigureOut">
              <a:rPr lang="zh-TW" altLang="en-US" smtClean="0"/>
              <a:t>2024/1/12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EFD5ADE-FF51-4DBE-8823-C1218D2DC3ED}" type="slidenum">
              <a:rPr lang="zh-TW" altLang="en-US" smtClean="0"/>
              <a:t>‹#›</a:t>
            </a:fld>
            <a:endParaRPr lang="zh-TW" altLang="en-US"/>
          </a:p>
        </p:txBody>
      </p:sp>
    </p:spTree>
    <p:extLst>
      <p:ext uri="{BB962C8B-B14F-4D97-AF65-F5344CB8AC3E}">
        <p14:creationId xmlns:p14="http://schemas.microsoft.com/office/powerpoint/2010/main" val="326063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F53E3B86-FC30-4F6A-B086-A83BF38ADD85}" type="datetimeFigureOut">
              <a:rPr lang="zh-TW" altLang="en-US" smtClean="0"/>
              <a:t>2024/1/12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DEFD5ADE-FF51-4DBE-8823-C1218D2DC3ED}" type="slidenum">
              <a:rPr lang="zh-TW" altLang="en-US" smtClean="0"/>
              <a:t>‹#›</a:t>
            </a:fld>
            <a:endParaRPr lang="zh-TW" altLang="en-US"/>
          </a:p>
        </p:txBody>
      </p:sp>
    </p:spTree>
    <p:extLst>
      <p:ext uri="{BB962C8B-B14F-4D97-AF65-F5344CB8AC3E}">
        <p14:creationId xmlns:p14="http://schemas.microsoft.com/office/powerpoint/2010/main" val="38628855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E3B86-FC30-4F6A-B086-A83BF38ADD85}" type="datetimeFigureOut">
              <a:rPr lang="zh-TW" altLang="en-US" smtClean="0"/>
              <a:t>2024/1/12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DEFD5ADE-FF51-4DBE-8823-C1218D2DC3ED}" type="slidenum">
              <a:rPr lang="zh-TW" altLang="en-US" smtClean="0"/>
              <a:t>‹#›</a:t>
            </a:fld>
            <a:endParaRPr lang="zh-TW" altLang="en-US"/>
          </a:p>
        </p:txBody>
      </p:sp>
    </p:spTree>
    <p:extLst>
      <p:ext uri="{BB962C8B-B14F-4D97-AF65-F5344CB8AC3E}">
        <p14:creationId xmlns:p14="http://schemas.microsoft.com/office/powerpoint/2010/main" val="46780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F53E3B86-FC30-4F6A-B086-A83BF38ADD85}" type="datetimeFigureOut">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EFD5ADE-FF51-4DBE-8823-C1218D2DC3ED}" type="slidenum">
              <a:rPr lang="zh-TW" altLang="en-US" smtClean="0"/>
              <a:t>‹#›</a:t>
            </a:fld>
            <a:endParaRPr lang="zh-TW" altLang="en-US"/>
          </a:p>
        </p:txBody>
      </p:sp>
    </p:spTree>
    <p:extLst>
      <p:ext uri="{BB962C8B-B14F-4D97-AF65-F5344CB8AC3E}">
        <p14:creationId xmlns:p14="http://schemas.microsoft.com/office/powerpoint/2010/main" val="1287223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F53E3B86-FC30-4F6A-B086-A83BF38ADD85}" type="datetimeFigureOut">
              <a:rPr lang="zh-TW" altLang="en-US" smtClean="0"/>
              <a:t>2024/1/12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EFD5ADE-FF51-4DBE-8823-C1218D2DC3ED}" type="slidenum">
              <a:rPr lang="zh-TW" altLang="en-US" smtClean="0"/>
              <a:t>‹#›</a:t>
            </a:fld>
            <a:endParaRPr lang="zh-TW" altLang="en-US"/>
          </a:p>
        </p:txBody>
      </p:sp>
    </p:spTree>
    <p:extLst>
      <p:ext uri="{BB962C8B-B14F-4D97-AF65-F5344CB8AC3E}">
        <p14:creationId xmlns:p14="http://schemas.microsoft.com/office/powerpoint/2010/main" val="39505795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53E3B86-FC30-4F6A-B086-A83BF38ADD85}"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EFD5ADE-FF51-4DBE-8823-C1218D2DC3ED}" type="slidenum">
              <a:rPr lang="zh-TW" altLang="en-US" smtClean="0"/>
              <a:t>‹#›</a:t>
            </a:fld>
            <a:endParaRPr lang="zh-TW" altLang="en-US"/>
          </a:p>
        </p:txBody>
      </p:sp>
    </p:spTree>
    <p:extLst>
      <p:ext uri="{BB962C8B-B14F-4D97-AF65-F5344CB8AC3E}">
        <p14:creationId xmlns:p14="http://schemas.microsoft.com/office/powerpoint/2010/main" val="564562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53E3B86-FC30-4F6A-B086-A83BF38ADD85}" type="datetimeFigureOut">
              <a:rPr lang="zh-TW" altLang="en-US" smtClean="0"/>
              <a:t>2024/1/12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EFD5ADE-FF51-4DBE-8823-C1218D2DC3ED}" type="slidenum">
              <a:rPr lang="zh-TW" altLang="en-US" smtClean="0"/>
              <a:t>‹#›</a:t>
            </a:fld>
            <a:endParaRPr lang="zh-TW" altLang="en-US"/>
          </a:p>
        </p:txBody>
      </p:sp>
    </p:spTree>
    <p:extLst>
      <p:ext uri="{BB962C8B-B14F-4D97-AF65-F5344CB8AC3E}">
        <p14:creationId xmlns:p14="http://schemas.microsoft.com/office/powerpoint/2010/main" val="2347954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fld id="{29CD245F-0D6B-4947-9068-3C2CAA0EF71F}" type="datetime1">
              <a:rPr lang="zh-TW" altLang="en-US" smtClean="0">
                <a:solidFill>
                  <a:prstClr val="black"/>
                </a:solidFill>
              </a:rPr>
              <a:pPr defTabSz="914400">
                <a:defRPr/>
              </a:pPr>
              <a:t>2024/1/12</a:t>
            </a:fld>
            <a:endParaRPr lang="zh-TW" altLang="en-US">
              <a:solidFill>
                <a:prstClr val="black"/>
              </a:solidFill>
            </a:endParaRPr>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lvl1pPr fontAlgn="auto">
              <a:spcBef>
                <a:spcPts val="0"/>
              </a:spcBef>
              <a:spcAft>
                <a:spcPts val="0"/>
              </a:spcAft>
              <a:defRPr kumimoji="0">
                <a:latin typeface="+mn-lt"/>
                <a:ea typeface="+mn-ea"/>
              </a:defRPr>
            </a:lvl1pPr>
          </a:lstStyle>
          <a:p>
            <a:pPr defTabSz="914400">
              <a:defRPr/>
            </a:pPr>
            <a:endParaRPr lang="zh-TW" alt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defTabSz="914400" fontAlgn="base">
              <a:spcBef>
                <a:spcPct val="0"/>
              </a:spcBef>
              <a:spcAft>
                <a:spcPct val="0"/>
              </a:spcAft>
              <a:defRPr/>
            </a:pPr>
            <a:fld id="{32E803E2-E94A-4186-B6DD-FEF1624F6555}"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198477110"/>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1" y="2339547"/>
            <a:ext cx="10515600" cy="2224216"/>
          </a:xfrm>
        </p:spPr>
        <p:txBody>
          <a:bodyPr anchor="b"/>
          <a:lstStyle>
            <a:lvl1pPr>
              <a:defRPr sz="6000"/>
            </a:lvl1pPr>
          </a:lstStyle>
          <a:p>
            <a:r>
              <a:rPr lang="zh-TW" altLang="en-US" dirty="0"/>
              <a:t>按一下以編輯母片標題樣式</a:t>
            </a:r>
            <a:endParaRPr lang="en-US" dirty="0"/>
          </a:p>
        </p:txBody>
      </p:sp>
      <p:sp>
        <p:nvSpPr>
          <p:cNvPr id="4" name="Date Placeholder 3"/>
          <p:cNvSpPr>
            <a:spLocks noGrp="1"/>
          </p:cNvSpPr>
          <p:nvPr>
            <p:ph type="dt" sz="half" idx="10"/>
          </p:nvPr>
        </p:nvSpPr>
        <p:spPr/>
        <p:txBody>
          <a:bodyPr/>
          <a:lstStyle/>
          <a:p>
            <a:fld id="{D684786F-224D-4423-A137-D9A037A313F8}" type="datetime1">
              <a:rPr lang="zh-TW" altLang="en-US" smtClean="0"/>
              <a:t>2024/1/12</a:t>
            </a:fld>
            <a:endParaRPr lang="zh-TW" alt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zh-TW" alt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95370E7-ECF1-4574-B7AA-09F81203D914}" type="slidenum">
              <a:rPr lang="zh-TW" altLang="en-US" smtClean="0"/>
              <a:pPr/>
              <a:t>‹#›</a:t>
            </a:fld>
            <a:endParaRPr lang="zh-TW" altLang="en-US" dirty="0"/>
          </a:p>
        </p:txBody>
      </p:sp>
    </p:spTree>
    <p:extLst>
      <p:ext uri="{BB962C8B-B14F-4D97-AF65-F5344CB8AC3E}">
        <p14:creationId xmlns:p14="http://schemas.microsoft.com/office/powerpoint/2010/main" val="23755322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65CE5761-1DD4-4C41-A2DC-0C26D70456D9}" type="datetimeFigureOut">
              <a:rPr kumimoji="1" lang="zh-TW" altLang="en-US" smtClean="0"/>
              <a:t>2024/1/12</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BAF2D43D-CDCE-8E47-AE9F-347D13735201}" type="slidenum">
              <a:rPr kumimoji="1" lang="zh-TW" altLang="en-US" smtClean="0"/>
              <a:t>‹#›</a:t>
            </a:fld>
            <a:endParaRPr kumimoji="1" lang="zh-TW" altLang="en-US"/>
          </a:p>
        </p:txBody>
      </p:sp>
    </p:spTree>
    <p:extLst>
      <p:ext uri="{BB962C8B-B14F-4D97-AF65-F5344CB8AC3E}">
        <p14:creationId xmlns:p14="http://schemas.microsoft.com/office/powerpoint/2010/main" val="4714424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5CE5761-1DD4-4C41-A2DC-0C26D70456D9}" type="datetimeFigureOut">
              <a:rPr kumimoji="1" lang="zh-TW" altLang="en-US" smtClean="0"/>
              <a:t>2024/1/12</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BAF2D43D-CDCE-8E47-AE9F-347D13735201}" type="slidenum">
              <a:rPr kumimoji="1" lang="zh-TW" altLang="en-US" smtClean="0"/>
              <a:t>‹#›</a:t>
            </a:fld>
            <a:endParaRPr kumimoji="1" lang="zh-TW" altLang="en-US"/>
          </a:p>
        </p:txBody>
      </p:sp>
    </p:spTree>
    <p:extLst>
      <p:ext uri="{BB962C8B-B14F-4D97-AF65-F5344CB8AC3E}">
        <p14:creationId xmlns:p14="http://schemas.microsoft.com/office/powerpoint/2010/main" val="1424092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65CE5761-1DD4-4C41-A2DC-0C26D70456D9}" type="datetimeFigureOut">
              <a:rPr kumimoji="1" lang="zh-TW" altLang="en-US" smtClean="0"/>
              <a:t>2024/1/12</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BAF2D43D-CDCE-8E47-AE9F-347D13735201}" type="slidenum">
              <a:rPr kumimoji="1" lang="zh-TW" altLang="en-US" smtClean="0"/>
              <a:t>‹#›</a:t>
            </a:fld>
            <a:endParaRPr kumimoji="1" lang="zh-TW" altLang="en-US"/>
          </a:p>
        </p:txBody>
      </p:sp>
    </p:spTree>
    <p:extLst>
      <p:ext uri="{BB962C8B-B14F-4D97-AF65-F5344CB8AC3E}">
        <p14:creationId xmlns:p14="http://schemas.microsoft.com/office/powerpoint/2010/main" val="11610218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65CE5761-1DD4-4C41-A2DC-0C26D70456D9}" type="datetimeFigureOut">
              <a:rPr kumimoji="1" lang="zh-TW" altLang="en-US" smtClean="0"/>
              <a:t>2024/1/12</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BAF2D43D-CDCE-8E47-AE9F-347D13735201}" type="slidenum">
              <a:rPr kumimoji="1" lang="zh-TW" altLang="en-US" smtClean="0"/>
              <a:t>‹#›</a:t>
            </a:fld>
            <a:endParaRPr kumimoji="1" lang="zh-TW" altLang="en-US"/>
          </a:p>
        </p:txBody>
      </p:sp>
    </p:spTree>
    <p:extLst>
      <p:ext uri="{BB962C8B-B14F-4D97-AF65-F5344CB8AC3E}">
        <p14:creationId xmlns:p14="http://schemas.microsoft.com/office/powerpoint/2010/main" val="27296520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65CE5761-1DD4-4C41-A2DC-0C26D70456D9}" type="datetimeFigureOut">
              <a:rPr kumimoji="1" lang="zh-TW" altLang="en-US" smtClean="0"/>
              <a:t>2024/1/12</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9" name="Slide Number Placeholder 8"/>
          <p:cNvSpPr>
            <a:spLocks noGrp="1"/>
          </p:cNvSpPr>
          <p:nvPr>
            <p:ph type="sldNum" sz="quarter" idx="12"/>
          </p:nvPr>
        </p:nvSpPr>
        <p:spPr/>
        <p:txBody>
          <a:bodyPr/>
          <a:lstStyle/>
          <a:p>
            <a:fld id="{BAF2D43D-CDCE-8E47-AE9F-347D13735201}" type="slidenum">
              <a:rPr kumimoji="1" lang="zh-TW" altLang="en-US" smtClean="0"/>
              <a:t>‹#›</a:t>
            </a:fld>
            <a:endParaRPr kumimoji="1" lang="zh-TW" altLang="en-US"/>
          </a:p>
        </p:txBody>
      </p:sp>
    </p:spTree>
    <p:extLst>
      <p:ext uri="{BB962C8B-B14F-4D97-AF65-F5344CB8AC3E}">
        <p14:creationId xmlns:p14="http://schemas.microsoft.com/office/powerpoint/2010/main" val="11764487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65CE5761-1DD4-4C41-A2DC-0C26D70456D9}" type="datetimeFigureOut">
              <a:rPr kumimoji="1" lang="zh-TW" altLang="en-US" smtClean="0"/>
              <a:t>2024/1/12</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BAF2D43D-CDCE-8E47-AE9F-347D13735201}" type="slidenum">
              <a:rPr kumimoji="1" lang="zh-TW" altLang="en-US" smtClean="0"/>
              <a:t>‹#›</a:t>
            </a:fld>
            <a:endParaRPr kumimoji="1" lang="zh-TW" altLang="en-US"/>
          </a:p>
        </p:txBody>
      </p:sp>
    </p:spTree>
    <p:extLst>
      <p:ext uri="{BB962C8B-B14F-4D97-AF65-F5344CB8AC3E}">
        <p14:creationId xmlns:p14="http://schemas.microsoft.com/office/powerpoint/2010/main" val="36113994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CE5761-1DD4-4C41-A2DC-0C26D70456D9}" type="datetimeFigureOut">
              <a:rPr kumimoji="1" lang="zh-TW" altLang="en-US" smtClean="0"/>
              <a:t>2024/1/12</a:t>
            </a:fld>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4" name="Slide Number Placeholder 3"/>
          <p:cNvSpPr>
            <a:spLocks noGrp="1"/>
          </p:cNvSpPr>
          <p:nvPr>
            <p:ph type="sldNum" sz="quarter" idx="12"/>
          </p:nvPr>
        </p:nvSpPr>
        <p:spPr/>
        <p:txBody>
          <a:bodyPr/>
          <a:lstStyle/>
          <a:p>
            <a:fld id="{BAF2D43D-CDCE-8E47-AE9F-347D13735201}" type="slidenum">
              <a:rPr kumimoji="1" lang="zh-TW" altLang="en-US" smtClean="0"/>
              <a:t>‹#›</a:t>
            </a:fld>
            <a:endParaRPr kumimoji="1" lang="zh-TW" altLang="en-US"/>
          </a:p>
        </p:txBody>
      </p:sp>
    </p:spTree>
    <p:extLst>
      <p:ext uri="{BB962C8B-B14F-4D97-AF65-F5344CB8AC3E}">
        <p14:creationId xmlns:p14="http://schemas.microsoft.com/office/powerpoint/2010/main" val="23400564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65CE5761-1DD4-4C41-A2DC-0C26D70456D9}" type="datetimeFigureOut">
              <a:rPr kumimoji="1" lang="zh-TW" altLang="en-US" smtClean="0"/>
              <a:t>2024/1/12</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BAF2D43D-CDCE-8E47-AE9F-347D13735201}" type="slidenum">
              <a:rPr kumimoji="1" lang="zh-TW" altLang="en-US" smtClean="0"/>
              <a:t>‹#›</a:t>
            </a:fld>
            <a:endParaRPr kumimoji="1" lang="zh-TW" altLang="en-US"/>
          </a:p>
        </p:txBody>
      </p:sp>
    </p:spTree>
    <p:extLst>
      <p:ext uri="{BB962C8B-B14F-4D97-AF65-F5344CB8AC3E}">
        <p14:creationId xmlns:p14="http://schemas.microsoft.com/office/powerpoint/2010/main" val="26681394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65CE5761-1DD4-4C41-A2DC-0C26D70456D9}" type="datetimeFigureOut">
              <a:rPr kumimoji="1" lang="zh-TW" altLang="en-US" smtClean="0"/>
              <a:t>2024/1/12</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BAF2D43D-CDCE-8E47-AE9F-347D13735201}" type="slidenum">
              <a:rPr kumimoji="1" lang="zh-TW" altLang="en-US" smtClean="0"/>
              <a:t>‹#›</a:t>
            </a:fld>
            <a:endParaRPr kumimoji="1" lang="zh-TW" altLang="en-US"/>
          </a:p>
        </p:txBody>
      </p:sp>
    </p:spTree>
    <p:extLst>
      <p:ext uri="{BB962C8B-B14F-4D97-AF65-F5344CB8AC3E}">
        <p14:creationId xmlns:p14="http://schemas.microsoft.com/office/powerpoint/2010/main" val="3106692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04333" y="128588"/>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endParaRPr lang="en-US" altLang="zh-TW" dirty="0"/>
          </a:p>
        </p:txBody>
      </p:sp>
      <p:sp>
        <p:nvSpPr>
          <p:cNvPr id="4099" name="Text Placeholder 2"/>
          <p:cNvSpPr>
            <a:spLocks noGrp="1"/>
          </p:cNvSpPr>
          <p:nvPr>
            <p:ph type="body" idx="1"/>
          </p:nvPr>
        </p:nvSpPr>
        <p:spPr bwMode="auto">
          <a:xfrm>
            <a:off x="838200" y="1628775"/>
            <a:ext cx="10515600"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altLang="zh-TW" dirty="0"/>
          </a:p>
        </p:txBody>
      </p:sp>
      <p:sp>
        <p:nvSpPr>
          <p:cNvPr id="6" name="Slide Number Placeholder 5"/>
          <p:cNvSpPr>
            <a:spLocks noGrp="1"/>
          </p:cNvSpPr>
          <p:nvPr>
            <p:ph type="sldNum" sz="quarter" idx="4"/>
          </p:nvPr>
        </p:nvSpPr>
        <p:spPr>
          <a:xfrm>
            <a:off x="11764435" y="6492878"/>
            <a:ext cx="4953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latin typeface="Times New Roman" panose="02020603050405020304" pitchFamily="18" charset="0"/>
                <a:ea typeface="標楷體" panose="03000509000000000000" pitchFamily="65" charset="-120"/>
              </a:defRPr>
            </a:lvl1pPr>
          </a:lstStyle>
          <a:p>
            <a:pPr defTabSz="914400" fontAlgn="base">
              <a:spcBef>
                <a:spcPct val="0"/>
              </a:spcBef>
              <a:spcAft>
                <a:spcPct val="0"/>
              </a:spcAft>
              <a:defRPr/>
            </a:pPr>
            <a:fld id="{B7DF6121-9941-4465-9BE7-9FCF6D07177A}"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206898781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ransition spd="slow">
    <p:push dir="u"/>
  </p:transition>
  <p:hf hdr="0" ftr="0" dt="0"/>
  <p:txStyles>
    <p:titleStyle>
      <a:lvl1pPr algn="l" rtl="0" eaLnBrk="0" fontAlgn="base" hangingPunct="0">
        <a:lnSpc>
          <a:spcPct val="90000"/>
        </a:lnSpc>
        <a:spcBef>
          <a:spcPct val="0"/>
        </a:spcBef>
        <a:spcAft>
          <a:spcPct val="0"/>
        </a:spcAft>
        <a:defRPr sz="4000" kern="1200">
          <a:solidFill>
            <a:schemeClr val="tx1"/>
          </a:solidFill>
          <a:latin typeface="Times New Roman" panose="02020603050405020304" pitchFamily="18" charset="0"/>
          <a:ea typeface="微軟正黑體" panose="020B0604030504040204" pitchFamily="34" charset="-120"/>
          <a:cs typeface="+mj-cs"/>
        </a:defRPr>
      </a:lvl1pPr>
      <a:lvl2pPr algn="l" rtl="0" eaLnBrk="0" fontAlgn="base" hangingPunct="0">
        <a:lnSpc>
          <a:spcPct val="90000"/>
        </a:lnSpc>
        <a:spcBef>
          <a:spcPct val="0"/>
        </a:spcBef>
        <a:spcAft>
          <a:spcPct val="0"/>
        </a:spcAft>
        <a:defRPr sz="4000">
          <a:solidFill>
            <a:schemeClr val="tx1"/>
          </a:solidFill>
          <a:latin typeface="Times New Roman" pitchFamily="18" charset="0"/>
          <a:ea typeface="微軟正黑體" pitchFamily="34" charset="-120"/>
        </a:defRPr>
      </a:lvl2pPr>
      <a:lvl3pPr algn="l" rtl="0" eaLnBrk="0" fontAlgn="base" hangingPunct="0">
        <a:lnSpc>
          <a:spcPct val="90000"/>
        </a:lnSpc>
        <a:spcBef>
          <a:spcPct val="0"/>
        </a:spcBef>
        <a:spcAft>
          <a:spcPct val="0"/>
        </a:spcAft>
        <a:defRPr sz="4000">
          <a:solidFill>
            <a:schemeClr val="tx1"/>
          </a:solidFill>
          <a:latin typeface="Times New Roman" pitchFamily="18" charset="0"/>
          <a:ea typeface="微軟正黑體" pitchFamily="34" charset="-120"/>
        </a:defRPr>
      </a:lvl3pPr>
      <a:lvl4pPr algn="l" rtl="0" eaLnBrk="0" fontAlgn="base" hangingPunct="0">
        <a:lnSpc>
          <a:spcPct val="90000"/>
        </a:lnSpc>
        <a:spcBef>
          <a:spcPct val="0"/>
        </a:spcBef>
        <a:spcAft>
          <a:spcPct val="0"/>
        </a:spcAft>
        <a:defRPr sz="4000">
          <a:solidFill>
            <a:schemeClr val="tx1"/>
          </a:solidFill>
          <a:latin typeface="Times New Roman" pitchFamily="18" charset="0"/>
          <a:ea typeface="微軟正黑體" pitchFamily="34" charset="-120"/>
        </a:defRPr>
      </a:lvl4pPr>
      <a:lvl5pPr algn="l" rtl="0" eaLnBrk="0" fontAlgn="base" hangingPunct="0">
        <a:lnSpc>
          <a:spcPct val="90000"/>
        </a:lnSpc>
        <a:spcBef>
          <a:spcPct val="0"/>
        </a:spcBef>
        <a:spcAft>
          <a:spcPct val="0"/>
        </a:spcAft>
        <a:defRPr sz="4000">
          <a:solidFill>
            <a:schemeClr val="tx1"/>
          </a:solidFill>
          <a:latin typeface="Times New Roman" pitchFamily="18" charset="0"/>
          <a:ea typeface="微軟正黑體" pitchFamily="34" charset="-120"/>
        </a:defRPr>
      </a:lvl5pPr>
      <a:lvl6pPr marL="457200" algn="l" rtl="0" fontAlgn="base">
        <a:lnSpc>
          <a:spcPct val="90000"/>
        </a:lnSpc>
        <a:spcBef>
          <a:spcPct val="0"/>
        </a:spcBef>
        <a:spcAft>
          <a:spcPct val="0"/>
        </a:spcAft>
        <a:defRPr sz="4000">
          <a:solidFill>
            <a:schemeClr val="tx1"/>
          </a:solidFill>
          <a:latin typeface="Times New Roman" pitchFamily="18" charset="0"/>
          <a:ea typeface="微軟正黑體" pitchFamily="34" charset="-120"/>
        </a:defRPr>
      </a:lvl6pPr>
      <a:lvl7pPr marL="914400" algn="l" rtl="0" fontAlgn="base">
        <a:lnSpc>
          <a:spcPct val="90000"/>
        </a:lnSpc>
        <a:spcBef>
          <a:spcPct val="0"/>
        </a:spcBef>
        <a:spcAft>
          <a:spcPct val="0"/>
        </a:spcAft>
        <a:defRPr sz="4000">
          <a:solidFill>
            <a:schemeClr val="tx1"/>
          </a:solidFill>
          <a:latin typeface="Times New Roman" pitchFamily="18" charset="0"/>
          <a:ea typeface="微軟正黑體" pitchFamily="34" charset="-120"/>
        </a:defRPr>
      </a:lvl7pPr>
      <a:lvl8pPr marL="1371600" algn="l" rtl="0" fontAlgn="base">
        <a:lnSpc>
          <a:spcPct val="90000"/>
        </a:lnSpc>
        <a:spcBef>
          <a:spcPct val="0"/>
        </a:spcBef>
        <a:spcAft>
          <a:spcPct val="0"/>
        </a:spcAft>
        <a:defRPr sz="4000">
          <a:solidFill>
            <a:schemeClr val="tx1"/>
          </a:solidFill>
          <a:latin typeface="Times New Roman" pitchFamily="18" charset="0"/>
          <a:ea typeface="微軟正黑體" pitchFamily="34" charset="-120"/>
        </a:defRPr>
      </a:lvl8pPr>
      <a:lvl9pPr marL="1828800" algn="l" rtl="0" fontAlgn="base">
        <a:lnSpc>
          <a:spcPct val="90000"/>
        </a:lnSpc>
        <a:spcBef>
          <a:spcPct val="0"/>
        </a:spcBef>
        <a:spcAft>
          <a:spcPct val="0"/>
        </a:spcAft>
        <a:defRPr sz="4000">
          <a:solidFill>
            <a:schemeClr val="tx1"/>
          </a:solidFill>
          <a:latin typeface="Times New Roman" pitchFamily="18" charset="0"/>
          <a:ea typeface="微軟正黑體" pitchFamily="34" charset="-12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9730EE-7165-453F-9B6E-3602CB3245BC}" type="datetimeFigureOut">
              <a:rPr lang="zh-TW" altLang="en-US" smtClean="0">
                <a:solidFill>
                  <a:prstClr val="black">
                    <a:tint val="75000"/>
                  </a:prstClr>
                </a:solidFill>
              </a:rPr>
              <a:pPr/>
              <a:t>2024/1/12</a:t>
            </a:fld>
            <a:endParaRPr lang="zh-TW" altLang="en-US">
              <a:solidFill>
                <a:prstClr val="black">
                  <a:tint val="75000"/>
                </a:prstClr>
              </a:solidFill>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C396E-8390-4A46-A60B-EA1A914D4563}"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78130549"/>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l"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標楷體" panose="03000509000000000000" pitchFamily="65"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標楷體" panose="03000509000000000000" pitchFamily="65"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標楷體" panose="03000509000000000000" pitchFamily="65"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標楷體" panose="03000509000000000000" pitchFamily="65"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標楷體" panose="03000509000000000000" pitchFamily="65"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標楷體" panose="03000509000000000000" pitchFamily="65"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386" tIns="45693" rIns="91386" bIns="45693"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386" tIns="45693" rIns="91386" bIns="45693"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64"/>
            <a:ext cx="2743200" cy="365125"/>
          </a:xfrm>
          <a:prstGeom prst="rect">
            <a:avLst/>
          </a:prstGeom>
        </p:spPr>
        <p:txBody>
          <a:bodyPr vert="horz" lIns="91386" tIns="45693" rIns="91386" bIns="45693" rtlCol="0" anchor="ctr"/>
          <a:lstStyle>
            <a:lvl1pPr algn="l">
              <a:defRPr sz="1200">
                <a:solidFill>
                  <a:schemeClr val="tx1">
                    <a:tint val="75000"/>
                  </a:schemeClr>
                </a:solidFill>
              </a:defRPr>
            </a:lvl1pPr>
          </a:lstStyle>
          <a:p>
            <a:pPr defTabSz="456933"/>
            <a:fld id="{41E38F8E-854D-4358-B4FA-808DD8A5F0A7}" type="datetime1">
              <a:rPr lang="zh-TW" altLang="en-US" smtClean="0">
                <a:solidFill>
                  <a:prstClr val="black">
                    <a:tint val="75000"/>
                  </a:prstClr>
                </a:solidFill>
              </a:rPr>
              <a:pPr defTabSz="456933"/>
              <a:t>2024/1/12</a:t>
            </a:fld>
            <a:endParaRPr lang="zh-TW" altLang="en-US">
              <a:solidFill>
                <a:prstClr val="black">
                  <a:tint val="75000"/>
                </a:prstClr>
              </a:solidFill>
            </a:endParaRPr>
          </a:p>
        </p:txBody>
      </p:sp>
      <p:sp>
        <p:nvSpPr>
          <p:cNvPr id="5" name="Footer Placeholder 4"/>
          <p:cNvSpPr>
            <a:spLocks noGrp="1"/>
          </p:cNvSpPr>
          <p:nvPr>
            <p:ph type="ftr" sz="quarter" idx="3"/>
          </p:nvPr>
        </p:nvSpPr>
        <p:spPr>
          <a:xfrm>
            <a:off x="4038601" y="6356364"/>
            <a:ext cx="4114800" cy="365125"/>
          </a:xfrm>
          <a:prstGeom prst="rect">
            <a:avLst/>
          </a:prstGeom>
        </p:spPr>
        <p:txBody>
          <a:bodyPr vert="horz" lIns="91386" tIns="45693" rIns="91386" bIns="45693" rtlCol="0" anchor="ctr"/>
          <a:lstStyle>
            <a:lvl1pPr algn="ctr">
              <a:defRPr sz="1200">
                <a:solidFill>
                  <a:schemeClr val="tx1">
                    <a:tint val="75000"/>
                  </a:schemeClr>
                </a:solidFill>
              </a:defRPr>
            </a:lvl1pPr>
          </a:lstStyle>
          <a:p>
            <a:pPr defTabSz="456933"/>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386" tIns="45693" rIns="91386" bIns="45693" rtlCol="0" anchor="ctr"/>
          <a:lstStyle>
            <a:lvl1pPr algn="r">
              <a:defRPr sz="1200">
                <a:solidFill>
                  <a:schemeClr val="tx1">
                    <a:tint val="75000"/>
                  </a:schemeClr>
                </a:solidFill>
              </a:defRPr>
            </a:lvl1pPr>
          </a:lstStyle>
          <a:p>
            <a:pPr defTabSz="456933"/>
            <a:fld id="{D0BC396E-8390-4A46-A60B-EA1A914D4563}" type="slidenum">
              <a:rPr lang="zh-TW" altLang="en-US" smtClean="0">
                <a:solidFill>
                  <a:prstClr val="black">
                    <a:tint val="75000"/>
                  </a:prstClr>
                </a:solidFill>
              </a:rPr>
              <a:pPr defTabSz="456933"/>
              <a:t>‹#›</a:t>
            </a:fld>
            <a:endParaRPr lang="zh-TW" altLang="en-US">
              <a:solidFill>
                <a:prstClr val="black">
                  <a:tint val="75000"/>
                </a:prstClr>
              </a:solidFill>
            </a:endParaRPr>
          </a:p>
        </p:txBody>
      </p:sp>
    </p:spTree>
    <p:extLst>
      <p:ext uri="{BB962C8B-B14F-4D97-AF65-F5344CB8AC3E}">
        <p14:creationId xmlns:p14="http://schemas.microsoft.com/office/powerpoint/2010/main" val="2497058344"/>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hf hdr="0" ftr="0" dt="0"/>
  <p:txStyles>
    <p:titleStyle>
      <a:lvl1pPr algn="l" defTabSz="913869" rtl="0" eaLnBrk="1" latinLnBrk="0" hangingPunct="1">
        <a:lnSpc>
          <a:spcPct val="90000"/>
        </a:lnSpc>
        <a:spcBef>
          <a:spcPct val="0"/>
        </a:spcBef>
        <a:buNone/>
        <a:defRPr sz="4400" kern="1200" baseline="0">
          <a:solidFill>
            <a:schemeClr val="tx1"/>
          </a:solidFill>
          <a:latin typeface="Times New Roman" panose="02020603050405020304" pitchFamily="18" charset="0"/>
          <a:ea typeface="標楷體" panose="03000509000000000000" pitchFamily="65" charset="-120"/>
          <a:cs typeface="+mj-cs"/>
        </a:defRPr>
      </a:lvl1pPr>
    </p:titleStyle>
    <p:bodyStyle>
      <a:lvl1pPr marL="228467" indent="-228467" algn="l" defTabSz="913869"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標楷體" panose="03000509000000000000" pitchFamily="65" charset="-120"/>
          <a:cs typeface="+mn-cs"/>
        </a:defRPr>
      </a:lvl1pPr>
      <a:lvl2pPr marL="685401" indent="-228467" algn="l" defTabSz="913869"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標楷體" panose="03000509000000000000" pitchFamily="65" charset="-120"/>
          <a:cs typeface="+mn-cs"/>
        </a:defRPr>
      </a:lvl2pPr>
      <a:lvl3pPr marL="1142334" indent="-228467" algn="l" defTabSz="913869"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標楷體" panose="03000509000000000000" pitchFamily="65" charset="-120"/>
          <a:cs typeface="+mn-cs"/>
        </a:defRPr>
      </a:lvl3pPr>
      <a:lvl4pPr marL="1599270" indent="-228467" algn="l" defTabSz="913869"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標楷體" panose="03000509000000000000" pitchFamily="65" charset="-120"/>
          <a:cs typeface="+mn-cs"/>
        </a:defRPr>
      </a:lvl4pPr>
      <a:lvl5pPr marL="2056203" indent="-228467" algn="l" defTabSz="913869"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標楷體" panose="03000509000000000000" pitchFamily="65" charset="-120"/>
          <a:cs typeface="+mn-cs"/>
        </a:defRPr>
      </a:lvl5pPr>
      <a:lvl6pPr marL="2513138" indent="-228467" algn="l" defTabSz="9138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72" indent="-228467" algn="l" defTabSz="9138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005" indent="-228467" algn="l" defTabSz="9138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941" indent="-228467" algn="l" defTabSz="9138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869" rtl="0" eaLnBrk="1" latinLnBrk="0" hangingPunct="1">
        <a:defRPr sz="1800" kern="1200">
          <a:solidFill>
            <a:schemeClr val="tx1"/>
          </a:solidFill>
          <a:latin typeface="+mn-lt"/>
          <a:ea typeface="+mn-ea"/>
          <a:cs typeface="+mn-cs"/>
        </a:defRPr>
      </a:lvl1pPr>
      <a:lvl2pPr marL="456933" algn="l" defTabSz="913869" rtl="0" eaLnBrk="1" latinLnBrk="0" hangingPunct="1">
        <a:defRPr sz="1800" kern="1200">
          <a:solidFill>
            <a:schemeClr val="tx1"/>
          </a:solidFill>
          <a:latin typeface="+mn-lt"/>
          <a:ea typeface="+mn-ea"/>
          <a:cs typeface="+mn-cs"/>
        </a:defRPr>
      </a:lvl2pPr>
      <a:lvl3pPr marL="913869" algn="l" defTabSz="913869" rtl="0" eaLnBrk="1" latinLnBrk="0" hangingPunct="1">
        <a:defRPr sz="1800" kern="1200">
          <a:solidFill>
            <a:schemeClr val="tx1"/>
          </a:solidFill>
          <a:latin typeface="+mn-lt"/>
          <a:ea typeface="+mn-ea"/>
          <a:cs typeface="+mn-cs"/>
        </a:defRPr>
      </a:lvl3pPr>
      <a:lvl4pPr marL="1370802" algn="l" defTabSz="913869" rtl="0" eaLnBrk="1" latinLnBrk="0" hangingPunct="1">
        <a:defRPr sz="1800" kern="1200">
          <a:solidFill>
            <a:schemeClr val="tx1"/>
          </a:solidFill>
          <a:latin typeface="+mn-lt"/>
          <a:ea typeface="+mn-ea"/>
          <a:cs typeface="+mn-cs"/>
        </a:defRPr>
      </a:lvl4pPr>
      <a:lvl5pPr marL="1827736" algn="l" defTabSz="913869" rtl="0" eaLnBrk="1" latinLnBrk="0" hangingPunct="1">
        <a:defRPr sz="1800" kern="1200">
          <a:solidFill>
            <a:schemeClr val="tx1"/>
          </a:solidFill>
          <a:latin typeface="+mn-lt"/>
          <a:ea typeface="+mn-ea"/>
          <a:cs typeface="+mn-cs"/>
        </a:defRPr>
      </a:lvl5pPr>
      <a:lvl6pPr marL="2284671" algn="l" defTabSz="913869" rtl="0" eaLnBrk="1" latinLnBrk="0" hangingPunct="1">
        <a:defRPr sz="1800" kern="1200">
          <a:solidFill>
            <a:schemeClr val="tx1"/>
          </a:solidFill>
          <a:latin typeface="+mn-lt"/>
          <a:ea typeface="+mn-ea"/>
          <a:cs typeface="+mn-cs"/>
        </a:defRPr>
      </a:lvl6pPr>
      <a:lvl7pPr marL="2741604" algn="l" defTabSz="913869" rtl="0" eaLnBrk="1" latinLnBrk="0" hangingPunct="1">
        <a:defRPr sz="1800" kern="1200">
          <a:solidFill>
            <a:schemeClr val="tx1"/>
          </a:solidFill>
          <a:latin typeface="+mn-lt"/>
          <a:ea typeface="+mn-ea"/>
          <a:cs typeface="+mn-cs"/>
        </a:defRPr>
      </a:lvl7pPr>
      <a:lvl8pPr marL="3198539" algn="l" defTabSz="913869" rtl="0" eaLnBrk="1" latinLnBrk="0" hangingPunct="1">
        <a:defRPr sz="1800" kern="1200">
          <a:solidFill>
            <a:schemeClr val="tx1"/>
          </a:solidFill>
          <a:latin typeface="+mn-lt"/>
          <a:ea typeface="+mn-ea"/>
          <a:cs typeface="+mn-cs"/>
        </a:defRPr>
      </a:lvl8pPr>
      <a:lvl9pPr marL="3655473" algn="l" defTabSz="91386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2C031BC-B8FE-4699-96E0-AEB501ED40D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id="{65EA4F43-8DBB-44D6-868E-0E44EA8120A5}"/>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id="{8CB05DFB-B4DC-4AB6-A065-D67BA84B7DC5}"/>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TW"/>
          </a:p>
        </p:txBody>
      </p:sp>
      <p:sp>
        <p:nvSpPr>
          <p:cNvPr id="1029" name="Rectangle 5">
            <a:extLst>
              <a:ext uri="{FF2B5EF4-FFF2-40B4-BE49-F238E27FC236}">
                <a16:creationId xmlns:a16="http://schemas.microsoft.com/office/drawing/2014/main" id="{D31184AC-418F-4125-B25E-AB5B8E4892E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TW"/>
          </a:p>
        </p:txBody>
      </p:sp>
      <p:sp>
        <p:nvSpPr>
          <p:cNvPr id="1030" name="Rectangle 6">
            <a:extLst>
              <a:ext uri="{FF2B5EF4-FFF2-40B4-BE49-F238E27FC236}">
                <a16:creationId xmlns:a16="http://schemas.microsoft.com/office/drawing/2014/main" id="{DF0E7671-515E-44B3-A231-4AD7017BC38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00A6366-4570-4071-AA29-8741F1AF068B}" type="slidenum">
              <a:rPr lang="en-US" altLang="zh-TW"/>
              <a:pPr>
                <a:defRPr/>
              </a:pPr>
              <a:t>‹#›</a:t>
            </a:fld>
            <a:endParaRPr lang="en-US" altLang="zh-TW"/>
          </a:p>
        </p:txBody>
      </p:sp>
    </p:spTree>
    <p:extLst>
      <p:ext uri="{BB962C8B-B14F-4D97-AF65-F5344CB8AC3E}">
        <p14:creationId xmlns:p14="http://schemas.microsoft.com/office/powerpoint/2010/main" val="78648678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B7DF6121-9941-4465-9BE7-9FCF6D07177A}"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586924086"/>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B7DF6121-9941-4465-9BE7-9FCF6D07177A}"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1885744968"/>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B7DF6121-9941-4465-9BE7-9FCF6D07177A}"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554552168"/>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B7DF6121-9941-4465-9BE7-9FCF6D07177A}"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4248077080"/>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B7DF6121-9941-4465-9BE7-9FCF6D07177A}"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3325998452"/>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B7DF6121-9941-4465-9BE7-9FCF6D07177A}"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277833059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386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B7DF6121-9941-4465-9BE7-9FCF6D07177A}" type="slidenum">
              <a:rPr lang="zh-TW" altLang="en-US" smtClean="0">
                <a:solidFill>
                  <a:prstClr val="black"/>
                </a:solidFill>
              </a:rPr>
              <a:pPr defTabSz="914400" fontAlgn="base">
                <a:spcBef>
                  <a:spcPct val="0"/>
                </a:spcBef>
                <a:spcAft>
                  <a:spcPct val="0"/>
                </a:spcAft>
                <a:defRPr/>
              </a:pPr>
              <a:t>‹#›</a:t>
            </a:fld>
            <a:endParaRPr lang="zh-TW" altLang="en-US">
              <a:solidFill>
                <a:prstClr val="black"/>
              </a:solidFill>
            </a:endParaRPr>
          </a:p>
        </p:txBody>
      </p:sp>
    </p:spTree>
    <p:extLst>
      <p:ext uri="{BB962C8B-B14F-4D97-AF65-F5344CB8AC3E}">
        <p14:creationId xmlns:p14="http://schemas.microsoft.com/office/powerpoint/2010/main" val="98969682"/>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18.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6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png"/><Relationship Id="rId3" Type="http://schemas.openxmlformats.org/officeDocument/2006/relationships/image" Target="../media/image38.jpg"/><Relationship Id="rId7" Type="http://schemas.openxmlformats.org/officeDocument/2006/relationships/image" Target="../media/image42.jpg"/><Relationship Id="rId12" Type="http://schemas.openxmlformats.org/officeDocument/2006/relationships/image" Target="../media/image47.jpg"/><Relationship Id="rId2" Type="http://schemas.openxmlformats.org/officeDocument/2006/relationships/image" Target="../media/image37.jpg"/><Relationship Id="rId1" Type="http://schemas.openxmlformats.org/officeDocument/2006/relationships/slideLayout" Target="../slideLayouts/slideLayout69.xml"/><Relationship Id="rId6" Type="http://schemas.openxmlformats.org/officeDocument/2006/relationships/image" Target="../media/image41.jpg"/><Relationship Id="rId11" Type="http://schemas.openxmlformats.org/officeDocument/2006/relationships/image" Target="../media/image46.jpe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diagramLayout" Target="../diagrams/layout3.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11" Type="http://schemas.openxmlformats.org/officeDocument/2006/relationships/image" Target="../media/image67.png"/><Relationship Id="rId5" Type="http://schemas.openxmlformats.org/officeDocument/2006/relationships/diagramColors" Target="../diagrams/colors3.xml"/><Relationship Id="rId10" Type="http://schemas.openxmlformats.org/officeDocument/2006/relationships/image" Target="../media/image66.png"/><Relationship Id="rId4" Type="http://schemas.openxmlformats.org/officeDocument/2006/relationships/diagramQuickStyle" Target="../diagrams/quickStyle3.xml"/><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1.png"/><Relationship Id="rId3" Type="http://schemas.openxmlformats.org/officeDocument/2006/relationships/image" Target="../media/image72.jpg"/><Relationship Id="rId7" Type="http://schemas.openxmlformats.org/officeDocument/2006/relationships/image" Target="../media/image76.jpg"/><Relationship Id="rId12"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80.png"/><Relationship Id="rId5" Type="http://schemas.openxmlformats.org/officeDocument/2006/relationships/image" Target="../media/image74.jpg"/><Relationship Id="rId15" Type="http://schemas.openxmlformats.org/officeDocument/2006/relationships/image" Target="../media/image83.png"/><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jpg"/><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945458" y="2317795"/>
            <a:ext cx="8749046" cy="1500008"/>
          </a:xfrm>
        </p:spPr>
        <p:txBody>
          <a:bodyPr>
            <a:noAutofit/>
          </a:bodyPr>
          <a:lstStyle/>
          <a:p>
            <a:br>
              <a:rPr lang="zh-TW" altLang="en-US" dirty="0"/>
            </a:br>
            <a:r>
              <a:rPr lang="zh-TW" altLang="en-US" dirty="0">
                <a:latin typeface="微軟正黑體" panose="020B0604030504040204" pitchFamily="34" charset="-120"/>
                <a:ea typeface="微軟正黑體" panose="020B0604030504040204" pitchFamily="34" charset="-120"/>
              </a:rPr>
              <a:t>學生參與之口腔保健</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推動策略</a:t>
            </a:r>
            <a:endParaRPr lang="zh-TW" altLang="en-US" sz="5000" dirty="0">
              <a:latin typeface="微軟正黑體" panose="020B0604030504040204" pitchFamily="34" charset="-120"/>
              <a:ea typeface="微軟正黑體" panose="020B0604030504040204" pitchFamily="34" charset="-120"/>
            </a:endParaRPr>
          </a:p>
        </p:txBody>
      </p:sp>
      <p:sp>
        <p:nvSpPr>
          <p:cNvPr id="3" name="副標題 2"/>
          <p:cNvSpPr>
            <a:spLocks noGrp="1"/>
          </p:cNvSpPr>
          <p:nvPr>
            <p:ph type="subTitle" idx="1"/>
          </p:nvPr>
        </p:nvSpPr>
        <p:spPr>
          <a:xfrm>
            <a:off x="2701506" y="4356340"/>
            <a:ext cx="6858000" cy="1523760"/>
          </a:xfrm>
        </p:spPr>
        <p:txBody>
          <a:bodyPr>
            <a:normAutofit/>
          </a:bodyPr>
          <a:lstStyle/>
          <a:p>
            <a:pPr>
              <a:lnSpc>
                <a:spcPct val="100000"/>
              </a:lnSpc>
              <a:spcBef>
                <a:spcPts val="0"/>
              </a:spcBef>
            </a:pPr>
            <a:r>
              <a:rPr lang="zh-TW" altLang="en-US" sz="2800" dirty="0">
                <a:solidFill>
                  <a:prstClr val="black"/>
                </a:solidFill>
                <a:latin typeface="微軟正黑體" panose="020B0604030504040204" pitchFamily="34" charset="-120"/>
                <a:ea typeface="微軟正黑體" panose="020B0604030504040204" pitchFamily="34" charset="-120"/>
              </a:rPr>
              <a:t>報告者：黃曉靈 教授</a:t>
            </a:r>
            <a:endParaRPr lang="en-US" altLang="zh-TW" sz="2800" dirty="0">
              <a:solidFill>
                <a:prstClr val="black"/>
              </a:solidFill>
              <a:latin typeface="微軟正黑體" panose="020B0604030504040204" pitchFamily="34" charset="-120"/>
              <a:ea typeface="微軟正黑體" panose="020B0604030504040204" pitchFamily="34" charset="-120"/>
            </a:endParaRPr>
          </a:p>
          <a:p>
            <a:pPr>
              <a:lnSpc>
                <a:spcPct val="100000"/>
              </a:lnSpc>
              <a:spcBef>
                <a:spcPts val="0"/>
              </a:spcBef>
            </a:pPr>
            <a:r>
              <a:rPr lang="zh-TW" altLang="en-US" sz="2800" dirty="0">
                <a:solidFill>
                  <a:prstClr val="black"/>
                </a:solidFill>
                <a:latin typeface="微軟正黑體" panose="020B0604030504040204" pitchFamily="34" charset="-120"/>
                <a:ea typeface="微軟正黑體" panose="020B0604030504040204" pitchFamily="34" charset="-120"/>
              </a:rPr>
              <a:t>高雄醫學大學 口腔衛生學系</a:t>
            </a:r>
            <a:endParaRPr lang="en-US" altLang="zh-TW" sz="2800" dirty="0">
              <a:solidFill>
                <a:prstClr val="black"/>
              </a:solidFill>
              <a:latin typeface="微軟正黑體" panose="020B0604030504040204" pitchFamily="34" charset="-120"/>
              <a:ea typeface="微軟正黑體" panose="020B0604030504040204" pitchFamily="34" charset="-120"/>
            </a:endParaRPr>
          </a:p>
          <a:p>
            <a:pPr>
              <a:lnSpc>
                <a:spcPct val="100000"/>
              </a:lnSpc>
              <a:spcBef>
                <a:spcPts val="0"/>
              </a:spcBef>
            </a:pPr>
            <a:r>
              <a:rPr lang="zh-TW" altLang="en-US" sz="2800" dirty="0">
                <a:solidFill>
                  <a:prstClr val="black"/>
                </a:solidFill>
                <a:latin typeface="微軟正黑體" panose="020B0604030504040204" pitchFamily="34" charset="-120"/>
                <a:ea typeface="微軟正黑體" panose="020B0604030504040204" pitchFamily="34" charset="-120"/>
              </a:rPr>
              <a:t>中華民國</a:t>
            </a:r>
            <a:r>
              <a:rPr lang="en-US" altLang="zh-TW" sz="2800" dirty="0">
                <a:solidFill>
                  <a:prstClr val="black"/>
                </a:solidFill>
                <a:latin typeface="微軟正黑體" panose="020B0604030504040204" pitchFamily="34" charset="-120"/>
                <a:ea typeface="微軟正黑體" panose="020B0604030504040204" pitchFamily="34" charset="-120"/>
              </a:rPr>
              <a:t>113</a:t>
            </a:r>
            <a:r>
              <a:rPr lang="zh-TW" altLang="en-US" sz="2800" dirty="0">
                <a:solidFill>
                  <a:prstClr val="black"/>
                </a:solidFill>
                <a:latin typeface="微軟正黑體" panose="020B0604030504040204" pitchFamily="34" charset="-120"/>
                <a:ea typeface="微軟正黑體" panose="020B0604030504040204" pitchFamily="34" charset="-120"/>
              </a:rPr>
              <a:t>年</a:t>
            </a:r>
            <a:r>
              <a:rPr lang="en-US" altLang="zh-TW" sz="2800" dirty="0">
                <a:solidFill>
                  <a:prstClr val="black"/>
                </a:solidFill>
                <a:latin typeface="微軟正黑體" panose="020B0604030504040204" pitchFamily="34" charset="-120"/>
                <a:ea typeface="微軟正黑體" panose="020B0604030504040204" pitchFamily="34" charset="-120"/>
              </a:rPr>
              <a:t>02</a:t>
            </a:r>
            <a:r>
              <a:rPr lang="zh-TW" altLang="en-US" sz="2800" dirty="0">
                <a:solidFill>
                  <a:prstClr val="black"/>
                </a:solidFill>
                <a:latin typeface="微軟正黑體" panose="020B0604030504040204" pitchFamily="34" charset="-120"/>
                <a:ea typeface="微軟正黑體" panose="020B0604030504040204" pitchFamily="34" charset="-120"/>
              </a:rPr>
              <a:t>月</a:t>
            </a:r>
            <a:r>
              <a:rPr lang="en-US" altLang="zh-TW" sz="2800" dirty="0">
                <a:solidFill>
                  <a:prstClr val="black"/>
                </a:solidFill>
                <a:latin typeface="微軟正黑體" panose="020B0604030504040204" pitchFamily="34" charset="-120"/>
                <a:ea typeface="微軟正黑體" panose="020B0604030504040204" pitchFamily="34" charset="-120"/>
              </a:rPr>
              <a:t>02</a:t>
            </a:r>
            <a:r>
              <a:rPr lang="zh-TW" altLang="en-US" sz="2800" dirty="0">
                <a:solidFill>
                  <a:prstClr val="black"/>
                </a:solidFill>
                <a:latin typeface="微軟正黑體" panose="020B0604030504040204" pitchFamily="34" charset="-120"/>
                <a:ea typeface="微軟正黑體" panose="020B0604030504040204" pitchFamily="34" charset="-120"/>
              </a:rPr>
              <a:t>日</a:t>
            </a:r>
          </a:p>
          <a:p>
            <a:endParaRPr lang="zh-TW" altLang="en-US" dirty="0"/>
          </a:p>
        </p:txBody>
      </p:sp>
      <p:sp>
        <p:nvSpPr>
          <p:cNvPr id="12" name="投影片編號版面配置區 11"/>
          <p:cNvSpPr>
            <a:spLocks noGrp="1"/>
          </p:cNvSpPr>
          <p:nvPr>
            <p:ph type="sldNum" sz="quarter" idx="12"/>
          </p:nvPr>
        </p:nvSpPr>
        <p:spPr/>
        <p:txBody>
          <a:bodyPr/>
          <a:lstStyle/>
          <a:p>
            <a:fld id="{036297CB-52CC-4E0A-ACF8-1D6796C4F332}" type="slidenum">
              <a:rPr lang="zh-TW" altLang="en-US" smtClean="0"/>
              <a:t>1</a:t>
            </a:fld>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9947" y="136524"/>
            <a:ext cx="1497600" cy="1497600"/>
          </a:xfrm>
          <a:prstGeom prst="ellipse">
            <a:avLst/>
          </a:prstGeom>
        </p:spPr>
      </p:pic>
      <p:pic>
        <p:nvPicPr>
          <p:cNvPr id="5" name="圖片 4"/>
          <p:cNvPicPr>
            <a:picLocks noChangeAspect="1"/>
          </p:cNvPicPr>
          <p:nvPr/>
        </p:nvPicPr>
        <p:blipFill>
          <a:blip r:embed="rId3"/>
          <a:stretch>
            <a:fillRect/>
          </a:stretch>
        </p:blipFill>
        <p:spPr>
          <a:xfrm>
            <a:off x="1846028" y="265039"/>
            <a:ext cx="1498530" cy="1514223"/>
          </a:xfrm>
          <a:prstGeom prst="ellipse">
            <a:avLst/>
          </a:prstGeom>
        </p:spPr>
      </p:pic>
      <p:grpSp>
        <p:nvGrpSpPr>
          <p:cNvPr id="13" name="群組 12"/>
          <p:cNvGrpSpPr/>
          <p:nvPr/>
        </p:nvGrpSpPr>
        <p:grpSpPr>
          <a:xfrm>
            <a:off x="2931084" y="3908138"/>
            <a:ext cx="6434818" cy="116024"/>
            <a:chOff x="1820558" y="3924300"/>
            <a:chExt cx="4494414" cy="114300"/>
          </a:xfrm>
        </p:grpSpPr>
        <p:sp>
          <p:nvSpPr>
            <p:cNvPr id="8" name="矩形 7"/>
            <p:cNvSpPr/>
            <p:nvPr/>
          </p:nvSpPr>
          <p:spPr>
            <a:xfrm>
              <a:off x="1820558" y="3924300"/>
              <a:ext cx="1125842" cy="11430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937529" y="3924300"/>
              <a:ext cx="1125842" cy="114300"/>
            </a:xfrm>
            <a:prstGeom prst="rect">
              <a:avLst/>
            </a:prstGeom>
            <a:solidFill>
              <a:srgbClr val="FFB1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063330" y="3924300"/>
              <a:ext cx="1125842" cy="1143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5189130" y="3924300"/>
              <a:ext cx="1125842" cy="1143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6" name="圖片 15">
            <a:extLst>
              <a:ext uri="{FF2B5EF4-FFF2-40B4-BE49-F238E27FC236}">
                <a16:creationId xmlns:a16="http://schemas.microsoft.com/office/drawing/2014/main" id="{066F2F70-5994-4D8E-A7C5-E2CC645F9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933" y="5692102"/>
            <a:ext cx="2622302" cy="1165898"/>
          </a:xfrm>
          <a:prstGeom prst="rect">
            <a:avLst/>
          </a:prstGeom>
        </p:spPr>
      </p:pic>
    </p:spTree>
    <p:extLst>
      <p:ext uri="{BB962C8B-B14F-4D97-AF65-F5344CB8AC3E}">
        <p14:creationId xmlns:p14="http://schemas.microsoft.com/office/powerpoint/2010/main" val="4017365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平行四邊形 9"/>
          <p:cNvSpPr/>
          <p:nvPr/>
        </p:nvSpPr>
        <p:spPr>
          <a:xfrm>
            <a:off x="1794000" y="2831706"/>
            <a:ext cx="4410000" cy="1591200"/>
          </a:xfrm>
          <a:prstGeom prst="parallelogram">
            <a:avLst>
              <a:gd name="adj" fmla="val 15322"/>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Times New Roman" panose="02020603050405020304" pitchFamily="18" charset="0"/>
              <a:ea typeface="微軟正黑體" panose="020B0604030504040204" pitchFamily="34" charset="-120"/>
            </a:endParaRPr>
          </a:p>
        </p:txBody>
      </p:sp>
      <p:sp>
        <p:nvSpPr>
          <p:cNvPr id="2" name="標題 1"/>
          <p:cNvSpPr>
            <a:spLocks noGrp="1"/>
          </p:cNvSpPr>
          <p:nvPr>
            <p:ph type="title"/>
          </p:nvPr>
        </p:nvSpPr>
        <p:spPr>
          <a:xfrm>
            <a:off x="2152650" y="95647"/>
            <a:ext cx="7886700" cy="1325563"/>
          </a:xfrm>
        </p:spPr>
        <p:txBody>
          <a:bodyPr>
            <a:normAutofit/>
          </a:bodyPr>
          <a:lstStyle/>
          <a:p>
            <a:r>
              <a:rPr lang="zh-TW" altLang="en-US" dirty="0"/>
              <a:t>口腔保健計畫標語</a:t>
            </a:r>
          </a:p>
        </p:txBody>
      </p:sp>
      <p:sp>
        <p:nvSpPr>
          <p:cNvPr id="8" name="內容版面配置區 7"/>
          <p:cNvSpPr>
            <a:spLocks noGrp="1"/>
          </p:cNvSpPr>
          <p:nvPr>
            <p:ph idx="1"/>
          </p:nvPr>
        </p:nvSpPr>
        <p:spPr/>
        <p:txBody>
          <a:bodyPr/>
          <a:lstStyle/>
          <a:p>
            <a:r>
              <a:rPr lang="zh-TW" altLang="en-US" dirty="0">
                <a:latin typeface="Times New Roman" panose="02020603050405020304" pitchFamily="18" charset="0"/>
              </a:rPr>
              <a:t>此口號呼應計畫中的</a:t>
            </a:r>
            <a:r>
              <a:rPr lang="zh-TW" altLang="en-US" b="1" dirty="0">
                <a:latin typeface="Times New Roman" panose="02020603050405020304" pitchFamily="18" charset="0"/>
              </a:rPr>
              <a:t>主要推動項目</a:t>
            </a:r>
          </a:p>
        </p:txBody>
      </p:sp>
      <p:sp>
        <p:nvSpPr>
          <p:cNvPr id="4" name="投影片編號版面配置區 3"/>
          <p:cNvSpPr>
            <a:spLocks noGrp="1"/>
          </p:cNvSpPr>
          <p:nvPr>
            <p:ph type="sldNum" sz="quarter" idx="12"/>
          </p:nvPr>
        </p:nvSpPr>
        <p:spPr/>
        <p:txBody>
          <a:bodyPr/>
          <a:lstStyle/>
          <a:p>
            <a:pPr>
              <a:defRPr/>
            </a:pPr>
            <a:fld id="{A80548C9-C28C-42BB-814E-B27BCC38EA9C}" type="slidenum">
              <a:rPr lang="zh-TW" altLang="en-US">
                <a:solidFill>
                  <a:prstClr val="black">
                    <a:tint val="75000"/>
                  </a:prstClr>
                </a:solidFill>
                <a:latin typeface="Calibri" panose="020F0502020204030204"/>
                <a:ea typeface="新細明體" panose="02020500000000000000" pitchFamily="18" charset="-120"/>
              </a:rPr>
              <a:pPr>
                <a:defRPr/>
              </a:pPr>
              <a:t>10</a:t>
            </a:fld>
            <a:endParaRPr lang="zh-TW" altLang="en-US" dirty="0">
              <a:solidFill>
                <a:prstClr val="black">
                  <a:tint val="75000"/>
                </a:prstClr>
              </a:solidFill>
              <a:latin typeface="Calibri" panose="020F0502020204030204"/>
              <a:ea typeface="新細明體" panose="02020500000000000000" pitchFamily="18" charset="-120"/>
            </a:endParaRPr>
          </a:p>
        </p:txBody>
      </p:sp>
      <p:sp>
        <p:nvSpPr>
          <p:cNvPr id="11" name="平行四邊形 10"/>
          <p:cNvSpPr/>
          <p:nvPr/>
        </p:nvSpPr>
        <p:spPr>
          <a:xfrm>
            <a:off x="6009372" y="3670489"/>
            <a:ext cx="4410888" cy="1591367"/>
          </a:xfrm>
          <a:prstGeom prst="parallelogram">
            <a:avLst>
              <a:gd name="adj" fmla="val 16412"/>
            </a:avLst>
          </a:prstGeom>
          <a:solidFill>
            <a:srgbClr val="CDE6FF"/>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Times New Roman" panose="02020603050405020304" pitchFamily="18" charset="0"/>
              <a:ea typeface="微軟正黑體" panose="020B0604030504040204" pitchFamily="34" charset="-120"/>
            </a:endParaRPr>
          </a:p>
        </p:txBody>
      </p:sp>
      <p:sp>
        <p:nvSpPr>
          <p:cNvPr id="9" name="文字方塊 8"/>
          <p:cNvSpPr txBox="1"/>
          <p:nvPr/>
        </p:nvSpPr>
        <p:spPr>
          <a:xfrm>
            <a:off x="3678150" y="4650433"/>
            <a:ext cx="6361200" cy="1015841"/>
          </a:xfrm>
          <a:prstGeom prst="parallelogram">
            <a:avLst>
              <a:gd name="adj" fmla="val 16606"/>
            </a:avLst>
          </a:prstGeom>
          <a:ln w="57150">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defRPr/>
            </a:pPr>
            <a:r>
              <a:rPr lang="en-US" altLang="zh-TW" sz="2400" dirty="0">
                <a:solidFill>
                  <a:prstClr val="black"/>
                </a:solidFill>
                <a:latin typeface="Times New Roman" panose="02020603050405020304" pitchFamily="18" charset="0"/>
                <a:ea typeface="微軟正黑體" panose="020B0604030504040204" pitchFamily="34" charset="-120"/>
              </a:rPr>
              <a:t>《</a:t>
            </a:r>
            <a:r>
              <a:rPr lang="en-US" altLang="zh-TW" sz="2400" dirty="0">
                <a:solidFill>
                  <a:srgbClr val="FF0000"/>
                </a:solidFill>
                <a:latin typeface="Times New Roman" panose="02020603050405020304" pitchFamily="18" charset="0"/>
                <a:ea typeface="微軟正黑體" panose="020B0604030504040204" pitchFamily="34" charset="-120"/>
              </a:rPr>
              <a:t>Prevention:</a:t>
            </a:r>
            <a:r>
              <a:rPr lang="en-US" altLang="zh-TW" sz="2400" dirty="0">
                <a:solidFill>
                  <a:prstClr val="black"/>
                </a:solidFill>
                <a:latin typeface="Times New Roman" panose="02020603050405020304" pitchFamily="18" charset="0"/>
                <a:ea typeface="微軟正黑體" panose="020B0604030504040204" pitchFamily="34" charset="-120"/>
              </a:rPr>
              <a:t> </a:t>
            </a:r>
            <a:r>
              <a:rPr lang="zh-TW" altLang="en-US" sz="2400" dirty="0">
                <a:solidFill>
                  <a:prstClr val="black"/>
                </a:solidFill>
                <a:latin typeface="Times New Roman" panose="02020603050405020304" pitchFamily="18" charset="0"/>
                <a:ea typeface="微軟正黑體" panose="020B0604030504040204" pitchFamily="34" charset="-120"/>
              </a:rPr>
              <a:t>預防保健行為</a:t>
            </a:r>
            <a:r>
              <a:rPr lang="en-US" altLang="zh-TW" sz="2400" dirty="0">
                <a:solidFill>
                  <a:prstClr val="black"/>
                </a:solidFill>
                <a:latin typeface="Times New Roman" panose="02020603050405020304" pitchFamily="18" charset="0"/>
                <a:ea typeface="微軟正黑體" panose="020B0604030504040204" pitchFamily="34" charset="-120"/>
              </a:rPr>
              <a:t>》</a:t>
            </a:r>
          </a:p>
          <a:p>
            <a:pPr algn="ctr">
              <a:defRPr/>
            </a:pPr>
            <a:r>
              <a:rPr lang="zh-TW" altLang="en-US" sz="2400" b="1" dirty="0">
                <a:solidFill>
                  <a:prstClr val="black"/>
                </a:solidFill>
                <a:latin typeface="Times New Roman" panose="02020603050405020304" pitchFamily="18" charset="0"/>
                <a:ea typeface="微軟正黑體" panose="020B0604030504040204" pitchFamily="34" charset="-120"/>
              </a:rPr>
              <a:t>正確潔牙與含糖飲食控制</a:t>
            </a:r>
          </a:p>
        </p:txBody>
      </p:sp>
      <p:sp>
        <p:nvSpPr>
          <p:cNvPr id="6" name="文字方塊 5"/>
          <p:cNvSpPr txBox="1"/>
          <p:nvPr/>
        </p:nvSpPr>
        <p:spPr>
          <a:xfrm>
            <a:off x="2161077" y="2281078"/>
            <a:ext cx="6359289" cy="1015841"/>
          </a:xfrm>
          <a:prstGeom prst="parallelogram">
            <a:avLst>
              <a:gd name="adj" fmla="val 15599"/>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defRPr/>
            </a:pPr>
            <a:r>
              <a:rPr lang="en-US" altLang="zh-TW" sz="2400" dirty="0">
                <a:solidFill>
                  <a:prstClr val="black"/>
                </a:solidFill>
                <a:latin typeface="Times New Roman" panose="02020603050405020304" pitchFamily="18" charset="0"/>
                <a:ea typeface="微軟正黑體" panose="020B0604030504040204" pitchFamily="34" charset="-120"/>
              </a:rPr>
              <a:t>《</a:t>
            </a:r>
            <a:r>
              <a:rPr lang="en-US" altLang="zh-TW" sz="2400" dirty="0">
                <a:solidFill>
                  <a:srgbClr val="FF0000"/>
                </a:solidFill>
                <a:latin typeface="Times New Roman" panose="02020603050405020304" pitchFamily="18" charset="0"/>
                <a:ea typeface="微軟正黑體" panose="020B0604030504040204" pitchFamily="34" charset="-120"/>
              </a:rPr>
              <a:t>Protection:</a:t>
            </a:r>
            <a:r>
              <a:rPr lang="zh-TW" altLang="en-US" sz="2400" dirty="0">
                <a:solidFill>
                  <a:prstClr val="black"/>
                </a:solidFill>
                <a:latin typeface="Times New Roman" panose="02020603050405020304" pitchFamily="18" charset="0"/>
                <a:ea typeface="微軟正黑體" panose="020B0604030504040204" pitchFamily="34" charset="-120"/>
              </a:rPr>
              <a:t>專業口腔保護</a:t>
            </a:r>
            <a:r>
              <a:rPr lang="en-US" altLang="zh-TW" sz="2400" dirty="0">
                <a:solidFill>
                  <a:prstClr val="black"/>
                </a:solidFill>
                <a:latin typeface="Times New Roman" panose="02020603050405020304" pitchFamily="18" charset="0"/>
                <a:ea typeface="微軟正黑體" panose="020B0604030504040204" pitchFamily="34" charset="-120"/>
              </a:rPr>
              <a:t>》</a:t>
            </a:r>
          </a:p>
          <a:p>
            <a:pPr algn="ctr">
              <a:defRPr/>
            </a:pPr>
            <a:r>
              <a:rPr lang="zh-TW" altLang="en-US" sz="2400" b="1" dirty="0">
                <a:solidFill>
                  <a:srgbClr val="C00000"/>
                </a:solidFill>
                <a:latin typeface="Times New Roman" panose="02020603050405020304" pitchFamily="18" charset="0"/>
                <a:ea typeface="微軟正黑體" panose="020B0604030504040204" pitchFamily="34" charset="-120"/>
              </a:rPr>
              <a:t>氟化物使用</a:t>
            </a:r>
            <a:r>
              <a:rPr lang="zh-TW" altLang="en-US" sz="2400" b="1" dirty="0">
                <a:solidFill>
                  <a:prstClr val="black"/>
                </a:solidFill>
                <a:latin typeface="Times New Roman" panose="02020603050405020304" pitchFamily="18" charset="0"/>
                <a:ea typeface="微軟正黑體" panose="020B0604030504040204" pitchFamily="34" charset="-120"/>
              </a:rPr>
              <a:t>與第一大臼齒窩溝封填</a:t>
            </a:r>
          </a:p>
        </p:txBody>
      </p:sp>
      <p:sp>
        <p:nvSpPr>
          <p:cNvPr id="5" name="矩形 4"/>
          <p:cNvSpPr/>
          <p:nvPr/>
        </p:nvSpPr>
        <p:spPr>
          <a:xfrm>
            <a:off x="1771742" y="3625522"/>
            <a:ext cx="8648521" cy="769441"/>
          </a:xfrm>
          <a:prstGeom prst="rect">
            <a:avLst/>
          </a:prstGeom>
        </p:spPr>
        <p:txBody>
          <a:bodyPr wrap="none">
            <a:spAutoFit/>
          </a:bodyPr>
          <a:lstStyle/>
          <a:p>
            <a:pPr>
              <a:defRPr/>
            </a:pPr>
            <a:r>
              <a:rPr lang="zh-TW" altLang="en-US" sz="4400" dirty="0">
                <a:solidFill>
                  <a:srgbClr val="C00000"/>
                </a:solidFill>
                <a:latin typeface="Times New Roman" panose="02020603050405020304" pitchFamily="18" charset="0"/>
                <a:ea typeface="微軟正黑體" panose="020B0604030504040204" pitchFamily="34" charset="-120"/>
              </a:rPr>
              <a:t>含氟</a:t>
            </a:r>
            <a:r>
              <a:rPr lang="zh-TW" altLang="en-US" sz="4400" dirty="0">
                <a:solidFill>
                  <a:prstClr val="black"/>
                </a:solidFill>
                <a:latin typeface="Times New Roman" panose="02020603050405020304" pitchFamily="18" charset="0"/>
                <a:ea typeface="微軟正黑體" panose="020B0604030504040204" pitchFamily="34" charset="-120"/>
              </a:rPr>
              <a:t>填溝有保障　潔牙少糖好口腔</a:t>
            </a:r>
          </a:p>
        </p:txBody>
      </p:sp>
    </p:spTree>
    <p:extLst>
      <p:ext uri="{BB962C8B-B14F-4D97-AF65-F5344CB8AC3E}">
        <p14:creationId xmlns:p14="http://schemas.microsoft.com/office/powerpoint/2010/main" val="184567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672122" y="907769"/>
          <a:ext cx="8168294" cy="5526859"/>
        </p:xfrm>
        <a:graphic>
          <a:graphicData uri="http://schemas.openxmlformats.org/drawingml/2006/table">
            <a:tbl>
              <a:tblPr firstRow="1" bandRow="1">
                <a:tableStyleId>{5A111915-BE36-4E01-A7E5-04B1672EAD32}</a:tableStyleId>
              </a:tblPr>
              <a:tblGrid>
                <a:gridCol w="794022">
                  <a:extLst>
                    <a:ext uri="{9D8B030D-6E8A-4147-A177-3AD203B41FA5}">
                      <a16:colId xmlns:a16="http://schemas.microsoft.com/office/drawing/2014/main" val="2441690433"/>
                    </a:ext>
                  </a:extLst>
                </a:gridCol>
                <a:gridCol w="3102514">
                  <a:extLst>
                    <a:ext uri="{9D8B030D-6E8A-4147-A177-3AD203B41FA5}">
                      <a16:colId xmlns:a16="http://schemas.microsoft.com/office/drawing/2014/main" val="2963133899"/>
                    </a:ext>
                  </a:extLst>
                </a:gridCol>
                <a:gridCol w="4271758">
                  <a:extLst>
                    <a:ext uri="{9D8B030D-6E8A-4147-A177-3AD203B41FA5}">
                      <a16:colId xmlns:a16="http://schemas.microsoft.com/office/drawing/2014/main" val="4024009407"/>
                    </a:ext>
                  </a:extLst>
                </a:gridCol>
              </a:tblGrid>
              <a:tr h="355027">
                <a:tc>
                  <a:txBody>
                    <a:bodyPr/>
                    <a:lstStyle/>
                    <a:p>
                      <a:endParaRPr lang="zh-TW" altLang="en-US" sz="2400" dirty="0">
                        <a:solidFill>
                          <a:sysClr val="windowText" lastClr="000000"/>
                        </a:solidFill>
                        <a:latin typeface="+mn-lt"/>
                        <a:ea typeface="標楷體" panose="03000509000000000000" pitchFamily="65" charset="-120"/>
                      </a:endParaRPr>
                    </a:p>
                  </a:txBody>
                  <a:tcPr>
                    <a:lnL w="12700" cap="flat" cmpd="sng" algn="ctr">
                      <a:solidFill>
                        <a:srgbClr val="9DC3E6"/>
                      </a:solidFill>
                      <a:prstDash val="solid"/>
                      <a:round/>
                      <a:headEnd type="none" w="med" len="med"/>
                      <a:tailEnd type="none" w="med" len="med"/>
                    </a:lnL>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9DC3E6"/>
                    </a:solidFill>
                  </a:tcPr>
                </a:tc>
                <a:tc>
                  <a:txBody>
                    <a:bodyPr/>
                    <a:lstStyle/>
                    <a:p>
                      <a:r>
                        <a:rPr lang="zh-TW" altLang="en-US" sz="2400" dirty="0">
                          <a:solidFill>
                            <a:sysClr val="windowText" lastClr="000000"/>
                          </a:solidFill>
                          <a:latin typeface="+mn-lt"/>
                          <a:ea typeface="標楷體" panose="03000509000000000000" pitchFamily="65" charset="-120"/>
                        </a:rPr>
                        <a:t>原始</a:t>
                      </a:r>
                    </a:p>
                  </a:txBody>
                  <a:tcP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9DC3E6"/>
                    </a:solidFill>
                  </a:tcPr>
                </a:tc>
                <a:tc>
                  <a:txBody>
                    <a:bodyPr/>
                    <a:lstStyle/>
                    <a:p>
                      <a:r>
                        <a:rPr lang="en-US" altLang="zh-TW" sz="2400" dirty="0">
                          <a:solidFill>
                            <a:sysClr val="windowText" lastClr="000000"/>
                          </a:solidFill>
                          <a:latin typeface="+mn-lt"/>
                          <a:ea typeface="標楷體" panose="03000509000000000000" pitchFamily="65" charset="-120"/>
                        </a:rPr>
                        <a:t>106</a:t>
                      </a:r>
                      <a:r>
                        <a:rPr lang="zh-TW" altLang="en-US" sz="2400" dirty="0">
                          <a:solidFill>
                            <a:sysClr val="windowText" lastClr="000000"/>
                          </a:solidFill>
                          <a:latin typeface="+mn-lt"/>
                          <a:ea typeface="標楷體" panose="03000509000000000000" pitchFamily="65" charset="-120"/>
                        </a:rPr>
                        <a:t>學年度</a:t>
                      </a:r>
                    </a:p>
                  </a:txBody>
                  <a:tcP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9DC3E6"/>
                    </a:solidFill>
                  </a:tcPr>
                </a:tc>
                <a:extLst>
                  <a:ext uri="{0D108BD9-81ED-4DB2-BD59-A6C34878D82A}">
                    <a16:rowId xmlns:a16="http://schemas.microsoft.com/office/drawing/2014/main" val="2855601155"/>
                  </a:ext>
                </a:extLst>
              </a:tr>
              <a:tr h="1686379">
                <a:tc>
                  <a:txBody>
                    <a:bodyPr/>
                    <a:lstStyle/>
                    <a:p>
                      <a:r>
                        <a:rPr lang="zh-TW" altLang="en-US" sz="2400" dirty="0">
                          <a:latin typeface="+mn-lt"/>
                          <a:ea typeface="標楷體" panose="03000509000000000000" pitchFamily="65" charset="-120"/>
                        </a:rPr>
                        <a:t>部訂指標</a:t>
                      </a:r>
                    </a:p>
                  </a:txBody>
                  <a:tcPr>
                    <a:lnL w="12700" cap="flat" cmpd="sng" algn="ctr">
                      <a:solidFill>
                        <a:srgbClr val="9DC3E6"/>
                      </a:solidFill>
                      <a:prstDash val="solid"/>
                      <a:round/>
                      <a:headEnd type="none" w="med" len="med"/>
                      <a:tailEnd type="none" w="med" len="med"/>
                    </a:lnL>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285750" indent="-285750">
                        <a:buFont typeface="Arial" panose="020B0604020202020204" pitchFamily="34" charset="0"/>
                        <a:buChar char="•"/>
                      </a:pPr>
                      <a:r>
                        <a:rPr lang="zh-TW" altLang="en-US" sz="2400" dirty="0">
                          <a:latin typeface="+mn-lt"/>
                          <a:ea typeface="標楷體" panose="03000509000000000000" pitchFamily="65" charset="-120"/>
                        </a:rPr>
                        <a:t>學生初檢齲齒率</a:t>
                      </a:r>
                      <a:endParaRPr lang="en-US" altLang="zh-TW" sz="2400" dirty="0">
                        <a:latin typeface="+mn-lt"/>
                        <a:ea typeface="標楷體" panose="03000509000000000000" pitchFamily="65" charset="-120"/>
                      </a:endParaRPr>
                    </a:p>
                    <a:p>
                      <a:pPr marL="285750" indent="-285750">
                        <a:buFont typeface="Arial" panose="020B0604020202020204" pitchFamily="34" charset="0"/>
                        <a:buChar char="•"/>
                      </a:pPr>
                      <a:r>
                        <a:rPr lang="zh-TW" altLang="en-US" sz="2400" dirty="0">
                          <a:latin typeface="+mn-lt"/>
                          <a:ea typeface="標楷體" panose="03000509000000000000" pitchFamily="65" charset="-120"/>
                        </a:rPr>
                        <a:t>學生齲齒複檢率</a:t>
                      </a:r>
                    </a:p>
                  </a:txBody>
                  <a:tcP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285750" indent="-285750">
                        <a:buFont typeface="Arial" panose="020B0604020202020204" pitchFamily="34" charset="0"/>
                        <a:buChar char="•"/>
                      </a:pPr>
                      <a:r>
                        <a:rPr lang="zh-TW" altLang="en-US" sz="2400" dirty="0">
                          <a:latin typeface="+mn-lt"/>
                          <a:ea typeface="標楷體" panose="03000509000000000000" pitchFamily="65" charset="-120"/>
                        </a:rPr>
                        <a:t>學生未治療齲齒率</a:t>
                      </a:r>
                      <a:endParaRPr lang="en-US" altLang="zh-TW" sz="2400" dirty="0">
                        <a:latin typeface="+mn-lt"/>
                        <a:ea typeface="標楷體" panose="03000509000000000000" pitchFamily="65" charset="-120"/>
                      </a:endParaRPr>
                    </a:p>
                    <a:p>
                      <a:pPr marL="285750" indent="-285750">
                        <a:buFont typeface="Arial" panose="020B0604020202020204" pitchFamily="34" charset="0"/>
                        <a:buChar char="•"/>
                      </a:pPr>
                      <a:r>
                        <a:rPr lang="zh-TW" altLang="en-US" sz="2400" dirty="0">
                          <a:latin typeface="+mn-lt"/>
                          <a:ea typeface="標楷體" panose="03000509000000000000" pitchFamily="65" charset="-120"/>
                        </a:rPr>
                        <a:t>學生複檢齲齒診治率</a:t>
                      </a:r>
                      <a:endParaRPr lang="en-US" altLang="zh-TW" sz="2400" dirty="0">
                        <a:latin typeface="+mn-lt"/>
                        <a:ea typeface="標楷體" panose="03000509000000000000" pitchFamily="65" charset="-120"/>
                      </a:endParaRPr>
                    </a:p>
                    <a:p>
                      <a:pPr marL="285750" indent="-285750">
                        <a:buFont typeface="Arial" panose="020B0604020202020204" pitchFamily="34" charset="0"/>
                        <a:buChar char="•"/>
                      </a:pPr>
                      <a:r>
                        <a:rPr lang="zh-TW" altLang="en-US" sz="2400" b="1" dirty="0">
                          <a:solidFill>
                            <a:srgbClr val="0000FF"/>
                          </a:solidFill>
                          <a:latin typeface="+mn-lt"/>
                          <a:ea typeface="標楷體" panose="03000509000000000000" pitchFamily="65" charset="-120"/>
                        </a:rPr>
                        <a:t>四年級</a:t>
                      </a:r>
                      <a:r>
                        <a:rPr lang="zh-TW" altLang="en-US" sz="2400" dirty="0">
                          <a:latin typeface="+mn-lt"/>
                          <a:ea typeface="標楷體" panose="03000509000000000000" pitchFamily="65" charset="-120"/>
                        </a:rPr>
                        <a:t>窩溝封填施作率</a:t>
                      </a:r>
                      <a:r>
                        <a:rPr lang="en-US" altLang="zh-TW" sz="2400" dirty="0">
                          <a:latin typeface="+mn-lt"/>
                          <a:ea typeface="標楷體" panose="03000509000000000000" pitchFamily="65" charset="-120"/>
                        </a:rPr>
                        <a:t>(</a:t>
                      </a:r>
                      <a:r>
                        <a:rPr lang="zh-TW" altLang="en-US" sz="2400" dirty="0">
                          <a:latin typeface="+mn-lt"/>
                          <a:ea typeface="標楷體" panose="03000509000000000000" pitchFamily="65" charset="-120"/>
                        </a:rPr>
                        <a:t>國小</a:t>
                      </a:r>
                      <a:r>
                        <a:rPr lang="en-US" altLang="zh-TW" sz="2400" dirty="0">
                          <a:latin typeface="+mn-lt"/>
                          <a:ea typeface="標楷體" panose="03000509000000000000" pitchFamily="65" charset="-120"/>
                        </a:rPr>
                        <a:t>)</a:t>
                      </a:r>
                      <a:endParaRPr lang="zh-TW" altLang="en-US" sz="2400" dirty="0">
                        <a:solidFill>
                          <a:schemeClr val="tx1"/>
                        </a:solidFill>
                        <a:latin typeface="+mn-lt"/>
                        <a:ea typeface="標楷體" panose="03000509000000000000" pitchFamily="65" charset="-120"/>
                      </a:endParaRPr>
                    </a:p>
                  </a:txBody>
                  <a:tcP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2795898342"/>
                  </a:ext>
                </a:extLst>
              </a:tr>
              <a:tr h="2597951">
                <a:tc>
                  <a:txBody>
                    <a:bodyPr/>
                    <a:lstStyle/>
                    <a:p>
                      <a:r>
                        <a:rPr lang="zh-TW" altLang="en-US" sz="2400" dirty="0">
                          <a:latin typeface="+mn-lt"/>
                          <a:ea typeface="標楷體" panose="03000509000000000000" pitchFamily="65" charset="-120"/>
                        </a:rPr>
                        <a:t>地方指標</a:t>
                      </a:r>
                    </a:p>
                  </a:txBody>
                  <a:tcPr>
                    <a:lnL w="12700" cap="flat" cmpd="sng" algn="ctr">
                      <a:solidFill>
                        <a:srgbClr val="9DC3E6"/>
                      </a:solidFill>
                      <a:prstDash val="solid"/>
                      <a:round/>
                      <a:headEnd type="none" w="med" len="med"/>
                      <a:tailEnd type="none" w="med" len="med"/>
                    </a:lnL>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285750" indent="-285750">
                        <a:buFont typeface="Arial" panose="020B0604020202020204" pitchFamily="34" charset="0"/>
                        <a:buChar char="•"/>
                      </a:pPr>
                      <a:r>
                        <a:rPr lang="zh-TW" altLang="en-US" sz="2400" dirty="0">
                          <a:latin typeface="+mn-lt"/>
                          <a:ea typeface="標楷體" panose="03000509000000000000" pitchFamily="65" charset="-120"/>
                        </a:rPr>
                        <a:t>學生午餐餐後潔牙比率</a:t>
                      </a:r>
                      <a:endParaRPr lang="en-US" altLang="zh-TW" sz="2400" dirty="0">
                        <a:latin typeface="+mn-lt"/>
                        <a:ea typeface="標楷體" panose="03000509000000000000" pitchFamily="65" charset="-120"/>
                      </a:endParaRPr>
                    </a:p>
                    <a:p>
                      <a:pPr marL="285750" indent="-285750">
                        <a:buFont typeface="Arial" panose="020B0604020202020204" pitchFamily="34" charset="0"/>
                        <a:buChar char="•"/>
                      </a:pPr>
                      <a:r>
                        <a:rPr lang="zh-TW" altLang="en-US" sz="2400" dirty="0">
                          <a:latin typeface="+mn-lt"/>
                          <a:ea typeface="標楷體" panose="03000509000000000000" pitchFamily="65" charset="-120"/>
                        </a:rPr>
                        <a:t>學生每日平均刷牙次數</a:t>
                      </a:r>
                      <a:endParaRPr lang="en-US" altLang="zh-TW" sz="2400" dirty="0">
                        <a:latin typeface="+mn-lt"/>
                        <a:ea typeface="標楷體" panose="03000509000000000000" pitchFamily="65" charset="-120"/>
                      </a:endParaRPr>
                    </a:p>
                    <a:p>
                      <a:pPr marL="285750" indent="-285750">
                        <a:buFont typeface="Arial" panose="020B0604020202020204" pitchFamily="34" charset="0"/>
                        <a:buChar char="•"/>
                      </a:pPr>
                      <a:r>
                        <a:rPr lang="zh-TW" altLang="en-US" sz="2400" dirty="0">
                          <a:latin typeface="+mn-lt"/>
                          <a:ea typeface="標楷體" panose="03000509000000000000" pitchFamily="65" charset="-120"/>
                        </a:rPr>
                        <a:t>學生使用貝氏刷牙法比率</a:t>
                      </a:r>
                      <a:r>
                        <a:rPr lang="en-US" altLang="zh-TW" sz="2400" dirty="0">
                          <a:latin typeface="+mn-lt"/>
                          <a:ea typeface="標楷體" panose="03000509000000000000" pitchFamily="65" charset="-120"/>
                        </a:rPr>
                        <a:t>(</a:t>
                      </a:r>
                      <a:r>
                        <a:rPr lang="zh-TW" altLang="en-US" sz="2400" dirty="0">
                          <a:latin typeface="+mn-lt"/>
                          <a:ea typeface="標楷體" panose="03000509000000000000" pitchFamily="65" charset="-120"/>
                        </a:rPr>
                        <a:t>國小</a:t>
                      </a:r>
                      <a:r>
                        <a:rPr lang="en-US" altLang="zh-TW" sz="2400" dirty="0">
                          <a:latin typeface="+mn-lt"/>
                          <a:ea typeface="標楷體" panose="03000509000000000000" pitchFamily="65" charset="-120"/>
                        </a:rPr>
                        <a:t>)</a:t>
                      </a:r>
                    </a:p>
                    <a:p>
                      <a:pPr marL="285750" indent="-285750">
                        <a:buFont typeface="Arial" panose="020B0604020202020204" pitchFamily="34" charset="0"/>
                        <a:buChar char="•"/>
                      </a:pPr>
                      <a:r>
                        <a:rPr lang="en-US" altLang="zh-TW" sz="2400" dirty="0">
                          <a:latin typeface="+mn-lt"/>
                          <a:ea typeface="標楷體" panose="03000509000000000000" pitchFamily="65" charset="-120"/>
                        </a:rPr>
                        <a:t>12</a:t>
                      </a:r>
                      <a:r>
                        <a:rPr lang="zh-TW" altLang="en-US" sz="2400" dirty="0">
                          <a:latin typeface="+mn-lt"/>
                          <a:ea typeface="標楷體" panose="03000509000000000000" pitchFamily="65" charset="-120"/>
                        </a:rPr>
                        <a:t>歲兒童平均每人齲齒指數</a:t>
                      </a:r>
                      <a:r>
                        <a:rPr lang="en-US" altLang="zh-TW" sz="2400" dirty="0">
                          <a:latin typeface="+mn-lt"/>
                          <a:ea typeface="標楷體" panose="03000509000000000000" pitchFamily="65" charset="-120"/>
                        </a:rPr>
                        <a:t>(DMFT)</a:t>
                      </a:r>
                      <a:endParaRPr lang="zh-TW" altLang="en-US" sz="2400" dirty="0">
                        <a:latin typeface="+mn-lt"/>
                        <a:ea typeface="標楷體" panose="03000509000000000000" pitchFamily="65" charset="-120"/>
                      </a:endParaRPr>
                    </a:p>
                  </a:txBody>
                  <a:tcP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285750" indent="-285750">
                        <a:buFont typeface="Arial" panose="020B0604020202020204" pitchFamily="34" charset="0"/>
                        <a:buChar char="•"/>
                      </a:pPr>
                      <a:r>
                        <a:rPr lang="zh-TW" altLang="en-US" sz="2400" dirty="0">
                          <a:latin typeface="+mn-lt"/>
                          <a:ea typeface="標楷體" panose="03000509000000000000" pitchFamily="65" charset="-120"/>
                        </a:rPr>
                        <a:t>學生午餐後搭配</a:t>
                      </a:r>
                      <a:r>
                        <a:rPr lang="zh-TW" altLang="en-US" sz="2400" b="1" dirty="0">
                          <a:solidFill>
                            <a:srgbClr val="FF0000"/>
                          </a:solidFill>
                          <a:latin typeface="+mn-lt"/>
                          <a:ea typeface="標楷體" panose="03000509000000000000" pitchFamily="65" charset="-120"/>
                        </a:rPr>
                        <a:t>含氟牙膏</a:t>
                      </a:r>
                      <a:r>
                        <a:rPr lang="en-US" altLang="zh-TW" sz="2400" b="1" dirty="0">
                          <a:solidFill>
                            <a:srgbClr val="FF0000"/>
                          </a:solidFill>
                          <a:latin typeface="+mn-lt"/>
                          <a:ea typeface="標楷體" panose="03000509000000000000" pitchFamily="65" charset="-120"/>
                        </a:rPr>
                        <a:t>(</a:t>
                      </a:r>
                      <a:r>
                        <a:rPr lang="zh-TW" altLang="en-US" sz="2400" b="1" dirty="0">
                          <a:solidFill>
                            <a:srgbClr val="FF0000"/>
                          </a:solidFill>
                          <a:latin typeface="+mn-lt"/>
                          <a:ea typeface="標楷體" panose="03000509000000000000" pitchFamily="65" charset="-120"/>
                        </a:rPr>
                        <a:t>超過</a:t>
                      </a:r>
                      <a:r>
                        <a:rPr lang="en-US" altLang="zh-TW" sz="2400" b="1" dirty="0">
                          <a:solidFill>
                            <a:srgbClr val="FF0000"/>
                          </a:solidFill>
                          <a:latin typeface="+mn-lt"/>
                          <a:ea typeface="標楷體" panose="03000509000000000000" pitchFamily="65" charset="-120"/>
                        </a:rPr>
                        <a:t>1000PPM)</a:t>
                      </a:r>
                      <a:r>
                        <a:rPr lang="zh-TW" altLang="en-US" sz="2400" dirty="0">
                          <a:latin typeface="+mn-lt"/>
                          <a:ea typeface="標楷體" panose="03000509000000000000" pitchFamily="65" charset="-120"/>
                        </a:rPr>
                        <a:t>潔牙比率</a:t>
                      </a:r>
                      <a:endParaRPr lang="en-US" altLang="zh-TW" sz="2400" dirty="0">
                        <a:latin typeface="+mn-lt"/>
                        <a:ea typeface="標楷體" panose="03000509000000000000" pitchFamily="65" charset="-120"/>
                      </a:endParaRPr>
                    </a:p>
                    <a:p>
                      <a:pPr marL="285750" indent="-285750">
                        <a:buFont typeface="Arial" panose="020B0604020202020204" pitchFamily="34" charset="0"/>
                        <a:buChar char="•"/>
                      </a:pPr>
                      <a:r>
                        <a:rPr lang="zh-TW" altLang="en-US" sz="2400" dirty="0">
                          <a:latin typeface="+mn-lt"/>
                          <a:ea typeface="標楷體" panose="03000509000000000000" pitchFamily="65" charset="-120"/>
                        </a:rPr>
                        <a:t>學生</a:t>
                      </a:r>
                      <a:r>
                        <a:rPr lang="zh-TW" altLang="en-US" sz="2400" b="1" dirty="0">
                          <a:solidFill>
                            <a:srgbClr val="FF0000"/>
                          </a:solidFill>
                          <a:latin typeface="+mn-lt"/>
                          <a:ea typeface="標楷體" panose="03000509000000000000" pitchFamily="65" charset="-120"/>
                        </a:rPr>
                        <a:t>睡前潔牙</a:t>
                      </a:r>
                      <a:r>
                        <a:rPr lang="zh-TW" altLang="en-US" sz="2400" dirty="0">
                          <a:latin typeface="+mn-lt"/>
                          <a:ea typeface="標楷體" panose="03000509000000000000" pitchFamily="65" charset="-120"/>
                        </a:rPr>
                        <a:t>比率</a:t>
                      </a:r>
                      <a:endParaRPr lang="en-US" altLang="zh-TW" sz="2400" dirty="0">
                        <a:latin typeface="+mn-lt"/>
                        <a:ea typeface="標楷體" panose="03000509000000000000" pitchFamily="65" charset="-120"/>
                      </a:endParaRPr>
                    </a:p>
                    <a:p>
                      <a:pPr marL="285750" indent="-285750">
                        <a:buFont typeface="Arial" panose="020B0604020202020204" pitchFamily="34" charset="0"/>
                        <a:buChar char="•"/>
                      </a:pPr>
                      <a:r>
                        <a:rPr lang="zh-TW" altLang="en-US" sz="2400" dirty="0">
                          <a:latin typeface="+mn-lt"/>
                          <a:ea typeface="標楷體" panose="03000509000000000000" pitchFamily="65" charset="-120"/>
                        </a:rPr>
                        <a:t>國小高年級學生每日至少使用一次</a:t>
                      </a:r>
                      <a:r>
                        <a:rPr lang="zh-TW" altLang="en-US" sz="2400" b="1" dirty="0">
                          <a:solidFill>
                            <a:srgbClr val="FF0000"/>
                          </a:solidFill>
                          <a:latin typeface="+mn-lt"/>
                          <a:ea typeface="標楷體" panose="03000509000000000000" pitchFamily="65" charset="-120"/>
                        </a:rPr>
                        <a:t>牙線</a:t>
                      </a:r>
                      <a:r>
                        <a:rPr lang="zh-TW" altLang="en-US" sz="2400" dirty="0">
                          <a:latin typeface="+mn-lt"/>
                          <a:ea typeface="標楷體" panose="03000509000000000000" pitchFamily="65" charset="-120"/>
                        </a:rPr>
                        <a:t>比率</a:t>
                      </a:r>
                      <a:endParaRPr lang="en-US" altLang="zh-TW" sz="2400" dirty="0">
                        <a:latin typeface="+mn-lt"/>
                        <a:ea typeface="標楷體" panose="03000509000000000000" pitchFamily="65" charset="-120"/>
                      </a:endParaRPr>
                    </a:p>
                    <a:p>
                      <a:pPr marL="285750" indent="-285750">
                        <a:buFont typeface="Arial" panose="020B0604020202020204" pitchFamily="34" charset="0"/>
                        <a:buChar char="•"/>
                      </a:pPr>
                      <a:r>
                        <a:rPr lang="zh-TW" altLang="en-US" sz="2400" dirty="0">
                          <a:latin typeface="+mn-lt"/>
                          <a:ea typeface="標楷體" panose="03000509000000000000" pitchFamily="65" charset="-120"/>
                        </a:rPr>
                        <a:t>學生在學校</a:t>
                      </a:r>
                      <a:r>
                        <a:rPr lang="zh-TW" altLang="en-US" sz="2400" b="1" dirty="0">
                          <a:solidFill>
                            <a:srgbClr val="FF0000"/>
                          </a:solidFill>
                          <a:latin typeface="+mn-lt"/>
                          <a:ea typeface="標楷體" panose="03000509000000000000" pitchFamily="65" charset="-120"/>
                        </a:rPr>
                        <a:t>兩餐間不吃零食</a:t>
                      </a:r>
                      <a:r>
                        <a:rPr lang="zh-TW" altLang="en-US" sz="2400" dirty="0">
                          <a:latin typeface="+mn-lt"/>
                          <a:ea typeface="標楷體" panose="03000509000000000000" pitchFamily="65" charset="-120"/>
                        </a:rPr>
                        <a:t>比率</a:t>
                      </a:r>
                      <a:endParaRPr lang="en-US" altLang="zh-TW" sz="2400" dirty="0">
                        <a:latin typeface="+mn-lt"/>
                        <a:ea typeface="標楷體" panose="03000509000000000000" pitchFamily="65" charset="-120"/>
                      </a:endParaRPr>
                    </a:p>
                    <a:p>
                      <a:pPr marL="285750" indent="-285750">
                        <a:buFont typeface="Arial" panose="020B0604020202020204" pitchFamily="34" charset="0"/>
                        <a:buChar char="•"/>
                      </a:pPr>
                      <a:r>
                        <a:rPr lang="zh-TW" altLang="en-US" sz="2400" dirty="0">
                          <a:latin typeface="+mn-lt"/>
                          <a:ea typeface="標楷體" panose="03000509000000000000" pitchFamily="65" charset="-120"/>
                        </a:rPr>
                        <a:t>學生在學校</a:t>
                      </a:r>
                      <a:r>
                        <a:rPr lang="zh-TW" altLang="en-US" sz="2400" b="1" dirty="0">
                          <a:solidFill>
                            <a:srgbClr val="FF0000"/>
                          </a:solidFill>
                          <a:latin typeface="+mn-lt"/>
                          <a:ea typeface="標楷體" panose="03000509000000000000" pitchFamily="65" charset="-120"/>
                        </a:rPr>
                        <a:t>兩餐間不喝含糖飲料</a:t>
                      </a:r>
                      <a:r>
                        <a:rPr lang="zh-TW" altLang="en-US" sz="2400" dirty="0">
                          <a:latin typeface="+mn-lt"/>
                          <a:ea typeface="標楷體" panose="03000509000000000000" pitchFamily="65" charset="-120"/>
                        </a:rPr>
                        <a:t>比率</a:t>
                      </a:r>
                    </a:p>
                  </a:txBody>
                  <a:tcP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2658601631"/>
                  </a:ext>
                </a:extLst>
              </a:tr>
            </a:tbl>
          </a:graphicData>
        </a:graphic>
      </p:graphicFrame>
      <p:sp>
        <p:nvSpPr>
          <p:cNvPr id="2" name="標題 1"/>
          <p:cNvSpPr>
            <a:spLocks noGrp="1"/>
          </p:cNvSpPr>
          <p:nvPr>
            <p:ph type="title"/>
          </p:nvPr>
        </p:nvSpPr>
        <p:spPr>
          <a:xfrm>
            <a:off x="1524000" y="0"/>
            <a:ext cx="8460432" cy="907768"/>
          </a:xfrm>
        </p:spPr>
        <p:txBody>
          <a:bodyPr>
            <a:normAutofit fontScale="90000"/>
          </a:bodyPr>
          <a:lstStyle/>
          <a:p>
            <a:r>
              <a:rPr lang="zh-TW" altLang="en-US" dirty="0">
                <a:latin typeface="微軟正黑體" panose="020B0604030504040204" pitchFamily="34" charset="-120"/>
                <a:ea typeface="微軟正黑體" panose="020B0604030504040204" pitchFamily="34" charset="-120"/>
              </a:rPr>
              <a:t>健康促進學校口腔保健成效指標修訂</a:t>
            </a:r>
          </a:p>
        </p:txBody>
      </p:sp>
      <p:sp>
        <p:nvSpPr>
          <p:cNvPr id="3" name="投影片編號版面配置區 2"/>
          <p:cNvSpPr>
            <a:spLocks noGrp="1"/>
          </p:cNvSpPr>
          <p:nvPr>
            <p:ph type="sldNum" sz="quarter" idx="12"/>
          </p:nvPr>
        </p:nvSpPr>
        <p:spPr/>
        <p:txBody>
          <a:bodyPr/>
          <a:lstStyle/>
          <a:p>
            <a:pPr>
              <a:defRPr/>
            </a:pPr>
            <a:fld id="{036297CB-52CC-4E0A-ACF8-1D6796C4F332}" type="slidenum">
              <a:rPr lang="zh-TW" altLang="en-US">
                <a:solidFill>
                  <a:prstClr val="black">
                    <a:tint val="75000"/>
                  </a:prstClr>
                </a:solidFill>
                <a:latin typeface="Calibri" panose="020F0502020204030204"/>
                <a:ea typeface="新細明體" panose="02020500000000000000" pitchFamily="18" charset="-120"/>
              </a:rPr>
              <a:pPr>
                <a:defRPr/>
              </a:pPr>
              <a:t>11</a:t>
            </a:fld>
            <a:endParaRPr lang="zh-TW" altLang="en-US">
              <a:solidFill>
                <a:prstClr val="black">
                  <a:tint val="75000"/>
                </a:prstClr>
              </a:solidFill>
              <a:latin typeface="Calibri" panose="020F0502020204030204"/>
              <a:ea typeface="新細明體" panose="02020500000000000000" pitchFamily="18" charset="-120"/>
            </a:endParaRPr>
          </a:p>
        </p:txBody>
      </p:sp>
      <p:grpSp>
        <p:nvGrpSpPr>
          <p:cNvPr id="5" name="群組 4"/>
          <p:cNvGrpSpPr/>
          <p:nvPr/>
        </p:nvGrpSpPr>
        <p:grpSpPr>
          <a:xfrm>
            <a:off x="1524000" y="731421"/>
            <a:ext cx="7092778" cy="45719"/>
            <a:chOff x="1820558" y="3924300"/>
            <a:chExt cx="4494414" cy="114300"/>
          </a:xfrm>
        </p:grpSpPr>
        <p:sp>
          <p:nvSpPr>
            <p:cNvPr id="6" name="矩形 5"/>
            <p:cNvSpPr/>
            <p:nvPr/>
          </p:nvSpPr>
          <p:spPr>
            <a:xfrm>
              <a:off x="1820558" y="3924300"/>
              <a:ext cx="1125842" cy="11430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Calibri" panose="020F0502020204030204"/>
                <a:ea typeface="新細明體" panose="02020500000000000000" pitchFamily="18" charset="-120"/>
              </a:endParaRPr>
            </a:p>
          </p:txBody>
        </p:sp>
        <p:sp>
          <p:nvSpPr>
            <p:cNvPr id="7" name="矩形 6"/>
            <p:cNvSpPr/>
            <p:nvPr/>
          </p:nvSpPr>
          <p:spPr>
            <a:xfrm>
              <a:off x="2937529" y="3924300"/>
              <a:ext cx="1125842" cy="114300"/>
            </a:xfrm>
            <a:prstGeom prst="rect">
              <a:avLst/>
            </a:prstGeom>
            <a:solidFill>
              <a:srgbClr val="FFB1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Calibri" panose="020F0502020204030204"/>
                <a:ea typeface="新細明體" panose="02020500000000000000" pitchFamily="18" charset="-120"/>
              </a:endParaRPr>
            </a:p>
          </p:txBody>
        </p:sp>
        <p:sp>
          <p:nvSpPr>
            <p:cNvPr id="8" name="矩形 7"/>
            <p:cNvSpPr/>
            <p:nvPr/>
          </p:nvSpPr>
          <p:spPr>
            <a:xfrm>
              <a:off x="4063330" y="3924300"/>
              <a:ext cx="1125842" cy="1143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Calibri" panose="020F0502020204030204"/>
                <a:ea typeface="新細明體" panose="02020500000000000000" pitchFamily="18" charset="-120"/>
              </a:endParaRPr>
            </a:p>
          </p:txBody>
        </p:sp>
        <p:sp>
          <p:nvSpPr>
            <p:cNvPr id="9" name="矩形 8"/>
            <p:cNvSpPr/>
            <p:nvPr/>
          </p:nvSpPr>
          <p:spPr>
            <a:xfrm>
              <a:off x="5189130" y="3924300"/>
              <a:ext cx="1125842" cy="1143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Calibri" panose="020F0502020204030204"/>
                <a:ea typeface="新細明體" panose="02020500000000000000" pitchFamily="18" charset="-120"/>
              </a:endParaRPr>
            </a:p>
          </p:txBody>
        </p:sp>
      </p:grpSp>
    </p:spTree>
    <p:extLst>
      <p:ext uri="{BB962C8B-B14F-4D97-AF65-F5344CB8AC3E}">
        <p14:creationId xmlns:p14="http://schemas.microsoft.com/office/powerpoint/2010/main" val="1684274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152651" y="365130"/>
            <a:ext cx="7886700" cy="1325563"/>
          </a:xfrm>
        </p:spPr>
        <p:txBody>
          <a:bodyPr>
            <a:normAutofit fontScale="90000"/>
          </a:bodyPr>
          <a:lstStyle/>
          <a:p>
            <a:r>
              <a:rPr lang="zh-TW" altLang="en-US" dirty="0">
                <a:solidFill>
                  <a:srgbClr val="CC0000"/>
                </a:solidFill>
                <a:latin typeface="微軟正黑體" panose="020B0604030504040204" pitchFamily="34" charset="-120"/>
                <a:ea typeface="微軟正黑體" panose="020B0604030504040204" pitchFamily="34" charset="-120"/>
              </a:rPr>
              <a:t>口中的酸會使牙齒脫鈣                                    「氟化物」則</a:t>
            </a:r>
            <a:r>
              <a:rPr lang="zh-TW" altLang="en-US" dirty="0">
                <a:solidFill>
                  <a:srgbClr val="CC0000"/>
                </a:solidFill>
                <a:highlight>
                  <a:srgbClr val="FFFF00"/>
                </a:highlight>
                <a:latin typeface="微軟正黑體" panose="020B0604030504040204" pitchFamily="34" charset="-120"/>
                <a:ea typeface="微軟正黑體" panose="020B0604030504040204" pitchFamily="34" charset="-120"/>
              </a:rPr>
              <a:t>把鈣拉回牙齒表面</a:t>
            </a:r>
          </a:p>
        </p:txBody>
      </p:sp>
      <p:sp>
        <p:nvSpPr>
          <p:cNvPr id="37891" name="Rectangle 3"/>
          <p:cNvSpPr>
            <a:spLocks noGrp="1" noChangeArrowheads="1"/>
          </p:cNvSpPr>
          <p:nvPr>
            <p:ph idx="1"/>
          </p:nvPr>
        </p:nvSpPr>
        <p:spPr/>
        <p:txBody>
          <a:bodyPr/>
          <a:lstStyle/>
          <a:p>
            <a:endParaRPr lang="zh-TW" altLang="zh-TW"/>
          </a:p>
        </p:txBody>
      </p:sp>
      <p:sp>
        <p:nvSpPr>
          <p:cNvPr id="59393" name="投影片編號版面配置區 5"/>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400" eaLnBrk="1" fontAlgn="base" hangingPunct="1">
              <a:spcBef>
                <a:spcPct val="0"/>
              </a:spcBef>
              <a:spcAft>
                <a:spcPct val="0"/>
              </a:spcAft>
              <a:defRPr/>
            </a:pPr>
            <a:fld id="{767544AB-968D-4BF2-9F37-B018809CE2B3}" type="slidenum">
              <a:rPr kumimoji="0" lang="en-US" altLang="zh-TW">
                <a:solidFill>
                  <a:prstClr val="black"/>
                </a:solidFill>
                <a:ea typeface="標楷體" panose="03000509000000000000" pitchFamily="65" charset="-120"/>
              </a:rPr>
              <a:pPr defTabSz="914400" eaLnBrk="1" fontAlgn="base" hangingPunct="1">
                <a:spcBef>
                  <a:spcPct val="0"/>
                </a:spcBef>
                <a:spcAft>
                  <a:spcPct val="0"/>
                </a:spcAft>
                <a:defRPr/>
              </a:pPr>
              <a:t>12</a:t>
            </a:fld>
            <a:endParaRPr kumimoji="0" lang="en-US" altLang="zh-TW">
              <a:solidFill>
                <a:prstClr val="black"/>
              </a:solidFill>
              <a:ea typeface="標楷體" panose="03000509000000000000" pitchFamily="65" charset="-120"/>
            </a:endParaRPr>
          </a:p>
        </p:txBody>
      </p:sp>
      <p:pic>
        <p:nvPicPr>
          <p:cNvPr id="3789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1" y="1870092"/>
            <a:ext cx="7975600" cy="46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D889204B-D225-4DA4-8805-37C5B380DF0E}"/>
              </a:ext>
            </a:extLst>
          </p:cNvPr>
          <p:cNvSpPr txBox="1">
            <a:spLocks noChangeArrowheads="1"/>
          </p:cNvSpPr>
          <p:nvPr/>
        </p:nvSpPr>
        <p:spPr>
          <a:xfrm>
            <a:off x="4940339" y="3234352"/>
            <a:ext cx="2104786" cy="766943"/>
          </a:xfrm>
          <a:prstGeom prst="rect">
            <a:avLst/>
          </a:prstGeom>
          <a:solidFill>
            <a:srgbClr val="0000FF"/>
          </a:solidFill>
        </p:spPr>
        <p:txBody>
          <a:bodyPr vert="horz" lIns="91386" tIns="45693" rIns="91386" bIns="45693" rtlCol="0">
            <a:normAutofit/>
          </a:bodyPr>
          <a:lstStyle>
            <a:lvl1pPr marL="228467" indent="-228467" algn="l" defTabSz="913869"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標楷體" panose="03000509000000000000" pitchFamily="65" charset="-120"/>
                <a:cs typeface="+mn-cs"/>
              </a:defRPr>
            </a:lvl1pPr>
            <a:lvl2pPr marL="685401" indent="-228467" algn="l" defTabSz="913869"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標楷體" panose="03000509000000000000" pitchFamily="65" charset="-120"/>
                <a:cs typeface="+mn-cs"/>
              </a:defRPr>
            </a:lvl2pPr>
            <a:lvl3pPr marL="1142334" indent="-228467" algn="l" defTabSz="913869"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標楷體" panose="03000509000000000000" pitchFamily="65" charset="-120"/>
                <a:cs typeface="+mn-cs"/>
              </a:defRPr>
            </a:lvl3pPr>
            <a:lvl4pPr marL="1599270" indent="-228467" algn="l" defTabSz="913869"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標楷體" panose="03000509000000000000" pitchFamily="65" charset="-120"/>
                <a:cs typeface="+mn-cs"/>
              </a:defRPr>
            </a:lvl4pPr>
            <a:lvl5pPr marL="2056203" indent="-228467" algn="l" defTabSz="913869"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標楷體" panose="03000509000000000000" pitchFamily="65" charset="-120"/>
                <a:cs typeface="+mn-cs"/>
              </a:defRPr>
            </a:lvl5pPr>
            <a:lvl6pPr marL="2513138" indent="-228467" algn="l" defTabSz="9138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72" indent="-228467" algn="l" defTabSz="9138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005" indent="-228467" algn="l" defTabSz="9138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941" indent="-228467" algn="l" defTabSz="9138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zh-TW" altLang="en-US" sz="4400" dirty="0">
                <a:solidFill>
                  <a:sysClr val="window" lastClr="FFFFFF"/>
                </a:solidFill>
                <a:latin typeface="微軟正黑體" panose="020B0604030504040204" pitchFamily="34" charset="-120"/>
                <a:ea typeface="微軟正黑體" panose="020B0604030504040204" pitchFamily="34" charset="-120"/>
              </a:rPr>
              <a:t>再礦化</a:t>
            </a:r>
            <a:endParaRPr lang="zh-TW" altLang="zh-TW" sz="4400" dirty="0">
              <a:solidFill>
                <a:sysClr val="window" lastClr="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50986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a:blip r:embed="rId3"/>
          <a:stretch>
            <a:fillRect/>
          </a:stretch>
        </p:blipFill>
        <p:spPr>
          <a:xfrm>
            <a:off x="3767868" y="164016"/>
            <a:ext cx="1587622" cy="1587622"/>
          </a:xfrm>
          <a:prstGeom prst="rect">
            <a:avLst/>
          </a:prstGeom>
        </p:spPr>
      </p:pic>
      <p:pic>
        <p:nvPicPr>
          <p:cNvPr id="3074" name="Picture 2" descr="「百齡牙膏」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841" y="1"/>
            <a:ext cx="1913068" cy="191306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2126556" y="127908"/>
            <a:ext cx="7886700" cy="1325563"/>
          </a:xfrm>
        </p:spPr>
        <p:txBody>
          <a:bodyPr>
            <a:normAutofit/>
          </a:bodyPr>
          <a:lstStyle/>
          <a:p>
            <a:r>
              <a:rPr lang="zh-TW" altLang="en-US" sz="4000" dirty="0">
                <a:solidFill>
                  <a:prstClr val="black"/>
                </a:solidFill>
              </a:rPr>
              <a:t>含氟牙膏</a:t>
            </a:r>
            <a:endParaRPr lang="zh-TW" altLang="en-US" sz="4000" dirty="0"/>
          </a:p>
        </p:txBody>
      </p:sp>
      <p:graphicFrame>
        <p:nvGraphicFramePr>
          <p:cNvPr id="16" name="內容版面配置區 15"/>
          <p:cNvGraphicFramePr>
            <a:graphicFrameLocks noGrp="1"/>
          </p:cNvGraphicFramePr>
          <p:nvPr>
            <p:ph idx="1"/>
            <p:extLst/>
          </p:nvPr>
        </p:nvGraphicFramePr>
        <p:xfrm>
          <a:off x="2347690" y="4005064"/>
          <a:ext cx="6412335" cy="2392680"/>
        </p:xfrm>
        <a:graphic>
          <a:graphicData uri="http://schemas.openxmlformats.org/drawingml/2006/table">
            <a:tbl>
              <a:tblPr firstRow="1" bandRow="1">
                <a:tableStyleId>{C4B1156A-380E-4F78-BDF5-A606A8083BF9}</a:tableStyleId>
              </a:tblPr>
              <a:tblGrid>
                <a:gridCol w="1804095">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2448000">
                  <a:extLst>
                    <a:ext uri="{9D8B030D-6E8A-4147-A177-3AD203B41FA5}">
                      <a16:colId xmlns:a16="http://schemas.microsoft.com/office/drawing/2014/main" val="20002"/>
                    </a:ext>
                  </a:extLst>
                </a:gridCol>
              </a:tblGrid>
              <a:tr h="370840">
                <a:tc>
                  <a:txBody>
                    <a:bodyPr/>
                    <a:lstStyle/>
                    <a:p>
                      <a:r>
                        <a:rPr lang="zh-TW" altLang="en-US" sz="1800" dirty="0"/>
                        <a:t>對象</a:t>
                      </a:r>
                    </a:p>
                  </a:txBody>
                  <a:tcPr>
                    <a:solidFill>
                      <a:schemeClr val="accent4">
                        <a:lumMod val="40000"/>
                        <a:lumOff val="60000"/>
                      </a:schemeClr>
                    </a:solidFill>
                  </a:tcPr>
                </a:tc>
                <a:tc>
                  <a:txBody>
                    <a:bodyPr/>
                    <a:lstStyle/>
                    <a:p>
                      <a:r>
                        <a:rPr lang="zh-TW" altLang="en-US" sz="1800" dirty="0"/>
                        <a:t>含氟量</a:t>
                      </a:r>
                    </a:p>
                  </a:txBody>
                  <a:tcPr>
                    <a:solidFill>
                      <a:schemeClr val="accent4">
                        <a:lumMod val="40000"/>
                        <a:lumOff val="60000"/>
                      </a:schemeClr>
                    </a:solidFill>
                  </a:tcPr>
                </a:tc>
                <a:tc>
                  <a:txBody>
                    <a:bodyPr/>
                    <a:lstStyle/>
                    <a:p>
                      <a:r>
                        <a:rPr lang="zh-TW" altLang="en-US" sz="1800" dirty="0"/>
                        <a:t>用量</a:t>
                      </a:r>
                    </a:p>
                  </a:txBody>
                  <a:tcPr>
                    <a:solidFill>
                      <a:schemeClr val="accent4">
                        <a:lumMod val="40000"/>
                        <a:lumOff val="60000"/>
                      </a:schemeClr>
                    </a:solidFill>
                  </a:tcPr>
                </a:tc>
                <a:extLst>
                  <a:ext uri="{0D108BD9-81ED-4DB2-BD59-A6C34878D82A}">
                    <a16:rowId xmlns:a16="http://schemas.microsoft.com/office/drawing/2014/main" val="10000"/>
                  </a:ext>
                </a:extLst>
              </a:tr>
              <a:tr h="370840">
                <a:tc>
                  <a:txBody>
                    <a:bodyPr/>
                    <a:lstStyle/>
                    <a:p>
                      <a:r>
                        <a:rPr lang="zh-TW" altLang="en-US" sz="1800" b="0" dirty="0">
                          <a:solidFill>
                            <a:sysClr val="windowText" lastClr="000000"/>
                          </a:solidFill>
                          <a:latin typeface="Times New Roman" panose="02020603050405020304" pitchFamily="18" charset="0"/>
                          <a:cs typeface="Times New Roman" panose="02020603050405020304" pitchFamily="18" charset="0"/>
                        </a:rPr>
                        <a:t>未滿</a:t>
                      </a:r>
                      <a:r>
                        <a:rPr lang="en-US" altLang="zh-TW" sz="1800" b="0" dirty="0">
                          <a:solidFill>
                            <a:sysClr val="windowText" lastClr="000000"/>
                          </a:solidFill>
                          <a:latin typeface="Times New Roman" panose="02020603050405020304" pitchFamily="18" charset="0"/>
                          <a:cs typeface="Times New Roman" panose="02020603050405020304" pitchFamily="18" charset="0"/>
                        </a:rPr>
                        <a:t>3</a:t>
                      </a:r>
                      <a:r>
                        <a:rPr lang="zh-TW" altLang="en-US" sz="1800" b="0" dirty="0">
                          <a:solidFill>
                            <a:sysClr val="windowText" lastClr="000000"/>
                          </a:solidFill>
                          <a:latin typeface="Times New Roman" panose="02020603050405020304" pitchFamily="18" charset="0"/>
                          <a:cs typeface="Times New Roman" panose="02020603050405020304" pitchFamily="18" charset="0"/>
                        </a:rPr>
                        <a:t>歲孩童</a:t>
                      </a:r>
                    </a:p>
                  </a:txBody>
                  <a:tcPr anchor="ctr">
                    <a:solidFill>
                      <a:srgbClr val="FFFFCC"/>
                    </a:solidFill>
                  </a:tcPr>
                </a:tc>
                <a:tc>
                  <a:txBody>
                    <a:bodyPr/>
                    <a:lstStyle/>
                    <a:p>
                      <a:r>
                        <a:rPr lang="en-US" altLang="zh-TW" sz="1800" b="0" dirty="0">
                          <a:latin typeface="Times New Roman" panose="02020603050405020304" pitchFamily="18" charset="0"/>
                          <a:cs typeface="Times New Roman" panose="02020603050405020304" pitchFamily="18" charset="0"/>
                        </a:rPr>
                        <a:t>1000 ppm</a:t>
                      </a:r>
                      <a:endParaRPr lang="zh-TW" altLang="en-US" sz="1800" b="0" dirty="0">
                        <a:latin typeface="Times New Roman" panose="02020603050405020304" pitchFamily="18" charset="0"/>
                        <a:cs typeface="Times New Roman" panose="02020603050405020304" pitchFamily="18" charset="0"/>
                      </a:endParaRPr>
                    </a:p>
                  </a:txBody>
                  <a:tcPr anchor="ctr">
                    <a:solidFill>
                      <a:srgbClr val="FFFFCC"/>
                    </a:solidFill>
                  </a:tcPr>
                </a:tc>
                <a:tc>
                  <a:txBody>
                    <a:bodyPr/>
                    <a:lstStyle/>
                    <a:p>
                      <a:endParaRPr lang="en-US" altLang="zh-TW" sz="1800" b="0" dirty="0">
                        <a:latin typeface="Times New Roman" panose="02020603050405020304" pitchFamily="18" charset="0"/>
                        <a:cs typeface="Times New Roman" panose="02020603050405020304" pitchFamily="18" charset="0"/>
                      </a:endParaRPr>
                    </a:p>
                    <a:p>
                      <a:endParaRPr lang="zh-TW" altLang="en-US" sz="1800" b="0" dirty="0">
                        <a:latin typeface="Times New Roman" panose="02020603050405020304" pitchFamily="18" charset="0"/>
                        <a:cs typeface="Times New Roman" panose="02020603050405020304" pitchFamily="18" charset="0"/>
                      </a:endParaRPr>
                    </a:p>
                  </a:txBody>
                  <a:tcPr anchor="ctr">
                    <a:solidFill>
                      <a:srgbClr val="FFFFCC"/>
                    </a:solidFill>
                  </a:tcPr>
                </a:tc>
                <a:extLst>
                  <a:ext uri="{0D108BD9-81ED-4DB2-BD59-A6C34878D82A}">
                    <a16:rowId xmlns:a16="http://schemas.microsoft.com/office/drawing/2014/main" val="10001"/>
                  </a:ext>
                </a:extLst>
              </a:tr>
              <a:tr h="370840">
                <a:tc>
                  <a:txBody>
                    <a:bodyPr/>
                    <a:lstStyle/>
                    <a:p>
                      <a:r>
                        <a:rPr lang="en-US" altLang="zh-TW" sz="1800" b="0" dirty="0">
                          <a:solidFill>
                            <a:sysClr val="windowText" lastClr="000000"/>
                          </a:solidFill>
                          <a:latin typeface="Times New Roman" panose="02020603050405020304" pitchFamily="18" charset="0"/>
                          <a:cs typeface="Times New Roman" panose="02020603050405020304" pitchFamily="18" charset="0"/>
                        </a:rPr>
                        <a:t>3-6</a:t>
                      </a:r>
                      <a:r>
                        <a:rPr lang="zh-TW" altLang="en-US" sz="1800" b="0" dirty="0">
                          <a:solidFill>
                            <a:sysClr val="windowText" lastClr="000000"/>
                          </a:solidFill>
                          <a:latin typeface="Times New Roman" panose="02020603050405020304" pitchFamily="18" charset="0"/>
                          <a:cs typeface="Times New Roman" panose="02020603050405020304" pitchFamily="18" charset="0"/>
                        </a:rPr>
                        <a:t>歲孩童</a:t>
                      </a:r>
                    </a:p>
                  </a:txBody>
                  <a:tcPr anchor="ctr">
                    <a:solidFill>
                      <a:srgbClr val="FFFFCC"/>
                    </a:solidFill>
                  </a:tcPr>
                </a:tc>
                <a:tc>
                  <a:txBody>
                    <a:bodyPr/>
                    <a:lstStyle/>
                    <a:p>
                      <a:r>
                        <a:rPr lang="en-US" altLang="zh-TW" sz="1800" b="0" dirty="0">
                          <a:latin typeface="Times New Roman" panose="02020603050405020304" pitchFamily="18" charset="0"/>
                          <a:cs typeface="Times New Roman" panose="02020603050405020304" pitchFamily="18" charset="0"/>
                        </a:rPr>
                        <a:t>1000 ppm</a:t>
                      </a:r>
                    </a:p>
                  </a:txBody>
                  <a:tcPr anchor="ctr">
                    <a:solidFill>
                      <a:srgbClr val="FFFFCC"/>
                    </a:solidFill>
                  </a:tcPr>
                </a:tc>
                <a:tc>
                  <a:txBody>
                    <a:bodyPr/>
                    <a:lstStyle/>
                    <a:p>
                      <a:endParaRPr lang="en-US" altLang="zh-TW" sz="1800" b="0" dirty="0">
                        <a:latin typeface="Times New Roman" panose="02020603050405020304" pitchFamily="18" charset="0"/>
                        <a:cs typeface="Times New Roman" panose="02020603050405020304" pitchFamily="18" charset="0"/>
                      </a:endParaRPr>
                    </a:p>
                    <a:p>
                      <a:endParaRPr lang="zh-TW" altLang="en-US" sz="1800" b="0" dirty="0">
                        <a:latin typeface="Times New Roman" panose="02020603050405020304" pitchFamily="18" charset="0"/>
                        <a:cs typeface="Times New Roman" panose="02020603050405020304" pitchFamily="18" charset="0"/>
                      </a:endParaRPr>
                    </a:p>
                  </a:txBody>
                  <a:tcPr anchor="ctr">
                    <a:solidFill>
                      <a:srgbClr val="FFFFCC"/>
                    </a:solidFill>
                  </a:tcPr>
                </a:tc>
                <a:extLst>
                  <a:ext uri="{0D108BD9-81ED-4DB2-BD59-A6C34878D82A}">
                    <a16:rowId xmlns:a16="http://schemas.microsoft.com/office/drawing/2014/main" val="10002"/>
                  </a:ext>
                </a:extLst>
              </a:tr>
              <a:tr h="370840">
                <a:tc>
                  <a:txBody>
                    <a:bodyPr/>
                    <a:lstStyle/>
                    <a:p>
                      <a:r>
                        <a:rPr lang="en-US" altLang="zh-TW" sz="1800" b="0" dirty="0">
                          <a:solidFill>
                            <a:srgbClr val="FF0000"/>
                          </a:solidFill>
                          <a:latin typeface="Times New Roman" panose="02020603050405020304" pitchFamily="18" charset="0"/>
                          <a:cs typeface="Times New Roman" panose="02020603050405020304" pitchFamily="18" charset="0"/>
                        </a:rPr>
                        <a:t>7</a:t>
                      </a:r>
                      <a:r>
                        <a:rPr lang="zh-TW" altLang="en-US" sz="1800" b="0" dirty="0">
                          <a:solidFill>
                            <a:srgbClr val="FF0000"/>
                          </a:solidFill>
                          <a:latin typeface="Times New Roman" panose="02020603050405020304" pitchFamily="18" charset="0"/>
                          <a:cs typeface="Times New Roman" panose="02020603050405020304" pitchFamily="18" charset="0"/>
                        </a:rPr>
                        <a:t>歲以上孩童</a:t>
                      </a:r>
                    </a:p>
                  </a:txBody>
                  <a:tcPr anchor="ctr">
                    <a:solidFill>
                      <a:srgbClr val="FFFFCC"/>
                    </a:solidFill>
                  </a:tcPr>
                </a:tc>
                <a:tc>
                  <a:txBody>
                    <a:bodyPr/>
                    <a:lstStyle/>
                    <a:p>
                      <a:r>
                        <a:rPr lang="en-US" altLang="zh-TW" sz="1800" b="0" dirty="0">
                          <a:solidFill>
                            <a:srgbClr val="FF0000"/>
                          </a:solidFill>
                          <a:latin typeface="Times New Roman" panose="02020603050405020304" pitchFamily="18" charset="0"/>
                          <a:cs typeface="Times New Roman" panose="02020603050405020304" pitchFamily="18" charset="0"/>
                        </a:rPr>
                        <a:t>1000-1500 ppm</a:t>
                      </a:r>
                      <a:endParaRPr lang="zh-TW" altLang="en-US" sz="1800" b="0" dirty="0">
                        <a:solidFill>
                          <a:srgbClr val="FF0000"/>
                        </a:solidFill>
                        <a:latin typeface="Times New Roman" panose="02020603050405020304" pitchFamily="18" charset="0"/>
                        <a:cs typeface="Times New Roman" panose="02020603050405020304" pitchFamily="18" charset="0"/>
                      </a:endParaRPr>
                    </a:p>
                  </a:txBody>
                  <a:tcPr anchor="ctr">
                    <a:solidFill>
                      <a:srgbClr val="FFFFCC"/>
                    </a:solidFill>
                  </a:tcPr>
                </a:tc>
                <a:tc>
                  <a:txBody>
                    <a:bodyPr/>
                    <a:lstStyle/>
                    <a:p>
                      <a:endParaRPr lang="en-US" altLang="zh-TW" sz="1800" b="0" dirty="0">
                        <a:latin typeface="Times New Roman" panose="02020603050405020304" pitchFamily="18" charset="0"/>
                        <a:cs typeface="Times New Roman" panose="02020603050405020304" pitchFamily="18" charset="0"/>
                      </a:endParaRPr>
                    </a:p>
                  </a:txBody>
                  <a:tcPr anchor="ctr">
                    <a:solidFill>
                      <a:srgbClr val="FFFFCC"/>
                    </a:solidFill>
                  </a:tcPr>
                </a:tc>
                <a:extLst>
                  <a:ext uri="{0D108BD9-81ED-4DB2-BD59-A6C34878D82A}">
                    <a16:rowId xmlns:a16="http://schemas.microsoft.com/office/drawing/2014/main" val="10003"/>
                  </a:ext>
                </a:extLst>
              </a:tr>
              <a:tr h="370840">
                <a:tc>
                  <a:txBody>
                    <a:bodyPr/>
                    <a:lstStyle/>
                    <a:p>
                      <a:r>
                        <a:rPr lang="zh-TW" altLang="en-US" sz="1800" b="0" dirty="0">
                          <a:solidFill>
                            <a:sysClr val="windowText" lastClr="000000"/>
                          </a:solidFill>
                          <a:latin typeface="Times New Roman" panose="02020603050405020304" pitchFamily="18" charset="0"/>
                          <a:cs typeface="Times New Roman" panose="02020603050405020304" pitchFamily="18" charset="0"/>
                        </a:rPr>
                        <a:t>成人</a:t>
                      </a:r>
                    </a:p>
                  </a:txBody>
                  <a:tcPr anchor="ctr">
                    <a:solidFill>
                      <a:srgbClr val="FFFFCC"/>
                    </a:solidFill>
                  </a:tcPr>
                </a:tc>
                <a:tc>
                  <a:txBody>
                    <a:bodyPr/>
                    <a:lstStyle/>
                    <a:p>
                      <a:r>
                        <a:rPr lang="en-US" altLang="zh-TW" sz="1800" b="0" dirty="0">
                          <a:solidFill>
                            <a:schemeClr val="tx1"/>
                          </a:solidFill>
                          <a:latin typeface="Times New Roman" panose="02020603050405020304" pitchFamily="18" charset="0"/>
                          <a:cs typeface="Times New Roman" panose="02020603050405020304" pitchFamily="18" charset="0"/>
                        </a:rPr>
                        <a:t>1000 ppm </a:t>
                      </a:r>
                      <a:r>
                        <a:rPr lang="zh-TW" altLang="en-US" sz="1800" b="0" dirty="0">
                          <a:solidFill>
                            <a:schemeClr val="tx1"/>
                          </a:solidFill>
                          <a:latin typeface="Times New Roman" panose="02020603050405020304" pitchFamily="18" charset="0"/>
                          <a:cs typeface="Times New Roman" panose="02020603050405020304" pitchFamily="18" charset="0"/>
                        </a:rPr>
                        <a:t>以上</a:t>
                      </a:r>
                    </a:p>
                  </a:txBody>
                  <a:tcPr anchor="ctr">
                    <a:solidFill>
                      <a:srgbClr val="FFFFCC"/>
                    </a:solidFill>
                  </a:tcPr>
                </a:tc>
                <a:tc>
                  <a:txBody>
                    <a:bodyPr/>
                    <a:lstStyle/>
                    <a:p>
                      <a:endParaRPr lang="zh-TW" altLang="en-US" sz="1800" b="0" dirty="0">
                        <a:solidFill>
                          <a:schemeClr val="tx1"/>
                        </a:solidFill>
                        <a:latin typeface="Times New Roman" panose="02020603050405020304" pitchFamily="18" charset="0"/>
                        <a:cs typeface="Times New Roman" panose="02020603050405020304" pitchFamily="18" charset="0"/>
                      </a:endParaRPr>
                    </a:p>
                  </a:txBody>
                  <a:tcPr anchor="ctr">
                    <a:solidFill>
                      <a:srgbClr val="FFFFCC"/>
                    </a:solidFill>
                  </a:tcPr>
                </a:tc>
                <a:extLst>
                  <a:ext uri="{0D108BD9-81ED-4DB2-BD59-A6C34878D82A}">
                    <a16:rowId xmlns:a16="http://schemas.microsoft.com/office/drawing/2014/main" val="10004"/>
                  </a:ext>
                </a:extLst>
              </a:tr>
            </a:tbl>
          </a:graphicData>
        </a:graphic>
      </p:graphicFrame>
      <p:sp>
        <p:nvSpPr>
          <p:cNvPr id="4" name="投影片編號版面配置區 3"/>
          <p:cNvSpPr>
            <a:spLocks noGrp="1"/>
          </p:cNvSpPr>
          <p:nvPr>
            <p:ph type="sldNum" sz="quarter" idx="10"/>
          </p:nvPr>
        </p:nvSpPr>
        <p:spPr>
          <a:xfrm>
            <a:off x="10347106" y="6492876"/>
            <a:ext cx="371789" cy="365125"/>
          </a:xfrm>
        </p:spPr>
        <p:txBody>
          <a:bodyPr/>
          <a:lstStyle/>
          <a:p>
            <a:pPr defTabSz="914400">
              <a:defRPr/>
            </a:pPr>
            <a:fld id="{73DA0BB7-265A-403C-9275-D587AB510EDC}" type="slidenum">
              <a:rPr lang="zh-TW" altLang="en-US">
                <a:solidFill>
                  <a:prstClr val="black"/>
                </a:solidFill>
                <a:latin typeface="Times New Roman"/>
                <a:ea typeface="標楷體"/>
              </a:rPr>
              <a:pPr defTabSz="914400">
                <a:defRPr/>
              </a:pPr>
              <a:t>13</a:t>
            </a:fld>
            <a:endParaRPr lang="zh-TW" altLang="en-US" dirty="0">
              <a:solidFill>
                <a:prstClr val="black"/>
              </a:solidFill>
              <a:latin typeface="Times New Roman"/>
              <a:ea typeface="標楷體"/>
            </a:endParaRPr>
          </a:p>
        </p:txBody>
      </p:sp>
      <p:sp>
        <p:nvSpPr>
          <p:cNvPr id="9" name="內容版面配置區 2"/>
          <p:cNvSpPr txBox="1">
            <a:spLocks/>
          </p:cNvSpPr>
          <p:nvPr/>
        </p:nvSpPr>
        <p:spPr>
          <a:xfrm>
            <a:off x="2152650" y="1825625"/>
            <a:ext cx="7886700" cy="489585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Blip>
                <a:blip r:embed="rId5"/>
              </a:buBlip>
              <a:defRPr/>
            </a:pPr>
            <a:r>
              <a:rPr lang="zh-TW" altLang="en-US" sz="2400" b="1" dirty="0">
                <a:solidFill>
                  <a:prstClr val="black"/>
                </a:solidFill>
                <a:latin typeface="Times New Roman" panose="02020603050405020304" pitchFamily="18" charset="0"/>
                <a:ea typeface="標楷體"/>
                <a:cs typeface="Times New Roman" panose="02020603050405020304" pitchFamily="18" charset="0"/>
              </a:rPr>
              <a:t>氟化物</a:t>
            </a:r>
            <a:r>
              <a:rPr lang="en-US" altLang="zh-TW" sz="2400" b="1" dirty="0">
                <a:solidFill>
                  <a:prstClr val="black"/>
                </a:solidFill>
                <a:latin typeface="Times New Roman" panose="02020603050405020304" pitchFamily="18" charset="0"/>
                <a:ea typeface="標楷體"/>
                <a:cs typeface="Times New Roman" panose="02020603050405020304" pitchFamily="18" charset="0"/>
              </a:rPr>
              <a:t>(Fluoride)</a:t>
            </a:r>
            <a:r>
              <a:rPr lang="zh-TW" altLang="en-US" sz="2400" b="1" dirty="0">
                <a:solidFill>
                  <a:prstClr val="black"/>
                </a:solidFill>
                <a:latin typeface="Times New Roman" panose="02020603050405020304" pitchFamily="18" charset="0"/>
                <a:ea typeface="標楷體"/>
                <a:cs typeface="Times New Roman" panose="02020603050405020304" pitchFamily="18" charset="0"/>
              </a:rPr>
              <a:t>降低齲齒原理</a:t>
            </a:r>
            <a:endParaRPr lang="en-US" altLang="zh-TW" sz="2400" b="1" dirty="0">
              <a:solidFill>
                <a:prstClr val="black"/>
              </a:solidFill>
              <a:latin typeface="Times New Roman" panose="02020603050405020304" pitchFamily="18" charset="0"/>
              <a:ea typeface="標楷體"/>
              <a:cs typeface="Times New Roman" panose="02020603050405020304" pitchFamily="18" charset="0"/>
            </a:endParaRPr>
          </a:p>
          <a:p>
            <a:pPr marL="363538" indent="-93663">
              <a:buFont typeface="Wingdings" panose="05000000000000000000" pitchFamily="2" charset="2"/>
              <a:buChar char="ü"/>
              <a:defRPr/>
            </a:pPr>
            <a:r>
              <a:rPr lang="zh-TW" altLang="en-US" sz="2200" dirty="0">
                <a:solidFill>
                  <a:prstClr val="black"/>
                </a:solidFill>
                <a:latin typeface="Times New Roman" panose="02020603050405020304" pitchFamily="18" charset="0"/>
                <a:ea typeface="標楷體"/>
                <a:cs typeface="Times New Roman" panose="02020603050405020304" pitchFamily="18" charset="0"/>
              </a:rPr>
              <a:t>促進牙齒的</a:t>
            </a:r>
            <a:r>
              <a:rPr lang="zh-TW" altLang="en-US" sz="2200" dirty="0">
                <a:solidFill>
                  <a:srgbClr val="FF0000"/>
                </a:solidFill>
                <a:latin typeface="Times New Roman" panose="02020603050405020304" pitchFamily="18" charset="0"/>
                <a:ea typeface="標楷體"/>
                <a:cs typeface="Times New Roman" panose="02020603050405020304" pitchFamily="18" charset="0"/>
              </a:rPr>
              <a:t>再礦化</a:t>
            </a:r>
            <a:r>
              <a:rPr lang="zh-TW" altLang="en-US" sz="2200" dirty="0">
                <a:solidFill>
                  <a:prstClr val="black"/>
                </a:solidFill>
                <a:latin typeface="Times New Roman" panose="02020603050405020304" pitchFamily="18" charset="0"/>
                <a:ea typeface="標楷體"/>
                <a:cs typeface="Times New Roman" panose="02020603050405020304" pitchFamily="18" charset="0"/>
              </a:rPr>
              <a:t>，改善琺瑯質結構與對抗酸的作用</a:t>
            </a:r>
          </a:p>
          <a:p>
            <a:pPr marL="363538" indent="-93663">
              <a:buFont typeface="Wingdings" panose="05000000000000000000" pitchFamily="2" charset="2"/>
              <a:buChar char="ü"/>
              <a:defRPr/>
            </a:pPr>
            <a:r>
              <a:rPr lang="zh-TW" altLang="en-US" sz="2200" dirty="0">
                <a:solidFill>
                  <a:prstClr val="black"/>
                </a:solidFill>
                <a:latin typeface="Times New Roman" panose="02020603050405020304" pitchFamily="18" charset="0"/>
                <a:ea typeface="標楷體"/>
                <a:cs typeface="Times New Roman" panose="02020603050405020304" pitchFamily="18" charset="0"/>
              </a:rPr>
              <a:t>可以</a:t>
            </a:r>
            <a:r>
              <a:rPr lang="zh-TW" altLang="en-US" sz="2200" dirty="0">
                <a:solidFill>
                  <a:srgbClr val="FF0000"/>
                </a:solidFill>
                <a:latin typeface="Times New Roman" panose="02020603050405020304" pitchFamily="18" charset="0"/>
                <a:ea typeface="標楷體"/>
                <a:cs typeface="Times New Roman" panose="02020603050405020304" pitchFamily="18" charset="0"/>
              </a:rPr>
              <a:t>抑制牙菌斑的形成</a:t>
            </a:r>
          </a:p>
          <a:p>
            <a:pPr marL="363538" indent="-93663">
              <a:buFont typeface="Wingdings" panose="05000000000000000000" pitchFamily="2" charset="2"/>
              <a:buChar char="ü"/>
              <a:defRPr/>
            </a:pPr>
            <a:r>
              <a:rPr lang="zh-TW" altLang="en-US" sz="2200" dirty="0">
                <a:solidFill>
                  <a:prstClr val="black"/>
                </a:solidFill>
                <a:latin typeface="Times New Roman" panose="02020603050405020304" pitchFamily="18" charset="0"/>
                <a:ea typeface="標楷體"/>
                <a:cs typeface="Times New Roman" panose="02020603050405020304" pitchFamily="18" charset="0"/>
              </a:rPr>
              <a:t>可以</a:t>
            </a:r>
            <a:r>
              <a:rPr lang="zh-TW" altLang="en-US" sz="2200" dirty="0">
                <a:solidFill>
                  <a:srgbClr val="FF0000"/>
                </a:solidFill>
                <a:latin typeface="Times New Roman" panose="02020603050405020304" pitchFamily="18" charset="0"/>
                <a:ea typeface="標楷體"/>
                <a:cs typeface="Times New Roman" panose="02020603050405020304" pitchFamily="18" charset="0"/>
              </a:rPr>
              <a:t>抑制細菌分解醣類</a:t>
            </a:r>
            <a:r>
              <a:rPr lang="zh-TW" altLang="en-US" sz="2200" dirty="0">
                <a:solidFill>
                  <a:prstClr val="black"/>
                </a:solidFill>
                <a:latin typeface="Times New Roman" panose="02020603050405020304" pitchFamily="18" charset="0"/>
                <a:ea typeface="標楷體"/>
                <a:cs typeface="Times New Roman" panose="02020603050405020304" pitchFamily="18" charset="0"/>
              </a:rPr>
              <a:t>，進而抑制細菌孳生</a:t>
            </a:r>
            <a:endParaRPr lang="en-US" altLang="zh-TW" sz="2200" dirty="0">
              <a:solidFill>
                <a:prstClr val="black"/>
              </a:solidFill>
              <a:latin typeface="Times New Roman" panose="02020603050405020304" pitchFamily="18" charset="0"/>
              <a:ea typeface="標楷體"/>
              <a:cs typeface="Times New Roman" panose="02020603050405020304" pitchFamily="18" charset="0"/>
            </a:endParaRPr>
          </a:p>
          <a:p>
            <a:pPr>
              <a:buBlip>
                <a:blip r:embed="rId5"/>
              </a:buBlip>
              <a:defRPr/>
            </a:pPr>
            <a:r>
              <a:rPr lang="zh-TW" altLang="en-US" sz="2400" b="1" dirty="0">
                <a:solidFill>
                  <a:prstClr val="black"/>
                </a:solidFill>
                <a:latin typeface="Times New Roman" panose="02020603050405020304" pitchFamily="18" charset="0"/>
                <a:ea typeface="標楷體"/>
                <a:cs typeface="Times New Roman" panose="02020603050405020304" pitchFamily="18" charset="0"/>
              </a:rPr>
              <a:t>含氟量選擇</a:t>
            </a:r>
            <a:endParaRPr lang="en-US" altLang="zh-TW" sz="2400" b="1" dirty="0">
              <a:solidFill>
                <a:prstClr val="black"/>
              </a:solidFill>
              <a:latin typeface="Times New Roman" panose="02020603050405020304" pitchFamily="18" charset="0"/>
              <a:ea typeface="標楷體"/>
              <a:cs typeface="Times New Roman" panose="02020603050405020304" pitchFamily="18" charset="0"/>
            </a:endParaRPr>
          </a:p>
          <a:p>
            <a:pPr marL="539750" indent="-269875">
              <a:buFont typeface="Wingdings" panose="05000000000000000000" pitchFamily="2" charset="2"/>
              <a:buChar char="ü"/>
              <a:defRPr/>
            </a:pPr>
            <a:endParaRPr lang="en-US" altLang="zh-TW" sz="2200" dirty="0">
              <a:solidFill>
                <a:prstClr val="black"/>
              </a:solidFill>
              <a:latin typeface="Times New Roman" panose="02020603050405020304" pitchFamily="18" charset="0"/>
              <a:ea typeface="標楷體"/>
              <a:cs typeface="Times New Roman" panose="02020603050405020304" pitchFamily="18" charset="0"/>
            </a:endParaRPr>
          </a:p>
          <a:p>
            <a:pPr marL="269875" indent="0">
              <a:buNone/>
              <a:defRPr/>
            </a:pPr>
            <a:endParaRPr lang="en-US" altLang="zh-TW" sz="2200" dirty="0">
              <a:solidFill>
                <a:prstClr val="black"/>
              </a:solidFill>
              <a:latin typeface="Times New Roman" panose="02020603050405020304" pitchFamily="18" charset="0"/>
              <a:ea typeface="標楷體"/>
              <a:cs typeface="Times New Roman" panose="02020603050405020304" pitchFamily="18" charset="0"/>
            </a:endParaRPr>
          </a:p>
          <a:p>
            <a:pPr marL="269875" indent="0">
              <a:buNone/>
              <a:defRPr/>
            </a:pPr>
            <a:endParaRPr lang="en-US" altLang="zh-TW" sz="2200" dirty="0">
              <a:solidFill>
                <a:prstClr val="black"/>
              </a:solidFill>
              <a:latin typeface="Times New Roman" panose="02020603050405020304" pitchFamily="18" charset="0"/>
              <a:ea typeface="標楷體"/>
              <a:cs typeface="Times New Roman" panose="02020603050405020304" pitchFamily="18" charset="0"/>
            </a:endParaRPr>
          </a:p>
          <a:p>
            <a:pPr marL="0" indent="0">
              <a:buNone/>
              <a:defRPr/>
            </a:pPr>
            <a:endParaRPr lang="en-US" altLang="zh-TW" sz="2200" dirty="0">
              <a:solidFill>
                <a:prstClr val="black"/>
              </a:solidFill>
              <a:latin typeface="Times New Roman" panose="02020603050405020304" pitchFamily="18" charset="0"/>
              <a:ea typeface="標楷體"/>
              <a:cs typeface="Times New Roman" panose="02020603050405020304" pitchFamily="18" charset="0"/>
            </a:endParaRPr>
          </a:p>
        </p:txBody>
      </p:sp>
      <p:pic>
        <p:nvPicPr>
          <p:cNvPr id="11" name="圖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7384" y="3025676"/>
            <a:ext cx="2085080" cy="1172325"/>
          </a:xfrm>
          <a:prstGeom prst="rect">
            <a:avLst/>
          </a:prstGeom>
          <a:effectLst>
            <a:glow rad="101600">
              <a:schemeClr val="accent6">
                <a:satMod val="175000"/>
                <a:alpha val="40000"/>
              </a:schemeClr>
            </a:glow>
          </a:effectLst>
        </p:spPr>
      </p:pic>
      <p:sp>
        <p:nvSpPr>
          <p:cNvPr id="12" name="矩形 11"/>
          <p:cNvSpPr/>
          <p:nvPr/>
        </p:nvSpPr>
        <p:spPr>
          <a:xfrm>
            <a:off x="8486483" y="3174009"/>
            <a:ext cx="1008112" cy="2112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TW" altLang="en-US">
              <a:solidFill>
                <a:prstClr val="white"/>
              </a:solidFill>
              <a:latin typeface="Times New Roman"/>
              <a:ea typeface="標楷體"/>
            </a:endParaRPr>
          </a:p>
        </p:txBody>
      </p:sp>
      <p:sp>
        <p:nvSpPr>
          <p:cNvPr id="13" name="文字方塊 12"/>
          <p:cNvSpPr txBox="1"/>
          <p:nvPr/>
        </p:nvSpPr>
        <p:spPr>
          <a:xfrm>
            <a:off x="7967873" y="2568939"/>
            <a:ext cx="2565126" cy="338554"/>
          </a:xfrm>
          <a:prstGeom prst="rect">
            <a:avLst/>
          </a:prstGeom>
          <a:noFill/>
        </p:spPr>
        <p:txBody>
          <a:bodyPr wrap="none" rtlCol="0">
            <a:spAutoFit/>
          </a:bodyPr>
          <a:lstStyle/>
          <a:p>
            <a:pPr defTabSz="914400">
              <a:defRPr/>
            </a:pPr>
            <a:r>
              <a:rPr lang="en-US" altLang="zh-TW" sz="1600" dirty="0">
                <a:solidFill>
                  <a:srgbClr val="FF0000"/>
                </a:solidFill>
                <a:latin typeface="Times New Roman" panose="02020603050405020304" pitchFamily="18" charset="0"/>
                <a:ea typeface="標楷體"/>
                <a:cs typeface="Times New Roman" panose="02020603050405020304" pitchFamily="18" charset="0"/>
              </a:rPr>
              <a:t>Sodium Fluoride 1450ppm F</a:t>
            </a:r>
            <a:endParaRPr lang="zh-TW" altLang="en-US" sz="1600" dirty="0">
              <a:solidFill>
                <a:srgbClr val="FF0000"/>
              </a:solidFill>
              <a:latin typeface="Times New Roman" panose="02020603050405020304" pitchFamily="18" charset="0"/>
              <a:ea typeface="標楷體"/>
              <a:cs typeface="Times New Roman" panose="02020603050405020304" pitchFamily="18" charset="0"/>
            </a:endParaRPr>
          </a:p>
        </p:txBody>
      </p:sp>
      <p:pic>
        <p:nvPicPr>
          <p:cNvPr id="15" name="圖片 14"/>
          <p:cNvPicPr/>
          <p:nvPr/>
        </p:nvPicPr>
        <p:blipFill>
          <a:blip r:embed="rId7" cstate="email">
            <a:extLst>
              <a:ext uri="{28A0092B-C50C-407E-A947-70E740481C1C}">
                <a14:useLocalDpi xmlns:a14="http://schemas.microsoft.com/office/drawing/2010/main"/>
              </a:ext>
            </a:extLst>
          </a:blip>
          <a:srcRect t="34951" r="56594" b="23991"/>
          <a:stretch>
            <a:fillRect/>
          </a:stretch>
        </p:blipFill>
        <p:spPr bwMode="auto">
          <a:xfrm>
            <a:off x="7492470" y="4435042"/>
            <a:ext cx="1112401" cy="482222"/>
          </a:xfrm>
          <a:prstGeom prst="rect">
            <a:avLst/>
          </a:prstGeom>
          <a:noFill/>
          <a:ln w="9525">
            <a:noFill/>
            <a:miter lim="800000"/>
            <a:headEnd/>
            <a:tailEnd/>
          </a:ln>
        </p:spPr>
      </p:pic>
      <p:pic>
        <p:nvPicPr>
          <p:cNvPr id="17" name="圖片 16"/>
          <p:cNvPicPr/>
          <p:nvPr/>
        </p:nvPicPr>
        <p:blipFill>
          <a:blip r:embed="rId7" cstate="email">
            <a:extLst>
              <a:ext uri="{28A0092B-C50C-407E-A947-70E740481C1C}">
                <a14:useLocalDpi xmlns:a14="http://schemas.microsoft.com/office/drawing/2010/main"/>
              </a:ext>
            </a:extLst>
          </a:blip>
          <a:srcRect l="49000" t="36570" r="9620" b="20388"/>
          <a:stretch>
            <a:fillRect/>
          </a:stretch>
        </p:blipFill>
        <p:spPr bwMode="auto">
          <a:xfrm flipH="1">
            <a:off x="7496848" y="5067335"/>
            <a:ext cx="1108022" cy="495565"/>
          </a:xfrm>
          <a:prstGeom prst="rect">
            <a:avLst/>
          </a:prstGeom>
          <a:noFill/>
          <a:ln w="9525">
            <a:noFill/>
            <a:miter lim="800000"/>
            <a:headEnd/>
            <a:tailEnd/>
          </a:ln>
        </p:spPr>
      </p:pic>
      <p:sp>
        <p:nvSpPr>
          <p:cNvPr id="3" name="文字方塊 2"/>
          <p:cNvSpPr txBox="1"/>
          <p:nvPr/>
        </p:nvSpPr>
        <p:spPr>
          <a:xfrm>
            <a:off x="6312024" y="5124443"/>
            <a:ext cx="1107996" cy="369332"/>
          </a:xfrm>
          <a:prstGeom prst="rect">
            <a:avLst/>
          </a:prstGeom>
          <a:noFill/>
        </p:spPr>
        <p:txBody>
          <a:bodyPr wrap="none" rtlCol="0">
            <a:spAutoFit/>
          </a:bodyPr>
          <a:lstStyle/>
          <a:p>
            <a:pPr defTabSz="685800">
              <a:defRPr/>
            </a:pPr>
            <a:r>
              <a:rPr lang="zh-TW" altLang="en-US" dirty="0">
                <a:solidFill>
                  <a:prstClr val="black"/>
                </a:solidFill>
                <a:latin typeface="Times New Roman" panose="02020603050405020304" pitchFamily="18" charset="0"/>
                <a:ea typeface="標楷體"/>
                <a:cs typeface="Times New Roman" panose="02020603050405020304" pitchFamily="18" charset="0"/>
              </a:rPr>
              <a:t>碗豆大小</a:t>
            </a:r>
          </a:p>
        </p:txBody>
      </p:sp>
      <p:sp>
        <p:nvSpPr>
          <p:cNvPr id="18" name="文字方塊 17"/>
          <p:cNvSpPr txBox="1"/>
          <p:nvPr/>
        </p:nvSpPr>
        <p:spPr>
          <a:xfrm>
            <a:off x="6312024" y="4491487"/>
            <a:ext cx="1107996" cy="369332"/>
          </a:xfrm>
          <a:prstGeom prst="rect">
            <a:avLst/>
          </a:prstGeom>
          <a:noFill/>
        </p:spPr>
        <p:txBody>
          <a:bodyPr wrap="none" rtlCol="0">
            <a:spAutoFit/>
          </a:bodyPr>
          <a:lstStyle/>
          <a:p>
            <a:pPr defTabSz="914400">
              <a:defRPr/>
            </a:pPr>
            <a:r>
              <a:rPr lang="zh-TW" altLang="en-US" dirty="0">
                <a:solidFill>
                  <a:prstClr val="black"/>
                </a:solidFill>
                <a:latin typeface="Times New Roman"/>
                <a:ea typeface="標楷體"/>
              </a:rPr>
              <a:t>薄薄一層</a:t>
            </a:r>
          </a:p>
        </p:txBody>
      </p:sp>
      <p:pic>
        <p:nvPicPr>
          <p:cNvPr id="3076" name="Picture 4" descr="「舒酸定兒童牙膏」的圖片搜尋結果"/>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0507" y="643280"/>
            <a:ext cx="1665730" cy="945302"/>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a:blip r:embed="rId9"/>
          <a:stretch>
            <a:fillRect/>
          </a:stretch>
        </p:blipFill>
        <p:spPr>
          <a:xfrm>
            <a:off x="8558907" y="408629"/>
            <a:ext cx="1838679" cy="1163362"/>
          </a:xfrm>
          <a:prstGeom prst="rect">
            <a:avLst/>
          </a:prstGeom>
        </p:spPr>
      </p:pic>
    </p:spTree>
    <p:extLst>
      <p:ext uri="{BB962C8B-B14F-4D97-AF65-F5344CB8AC3E}">
        <p14:creationId xmlns:p14="http://schemas.microsoft.com/office/powerpoint/2010/main" val="314438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150000" y="150000"/>
                                    </p:animScale>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438402" y="590550"/>
            <a:ext cx="7286625" cy="861774"/>
          </a:xfrm>
          <a:prstGeom prst="rect">
            <a:avLst/>
          </a:prstGeom>
          <a:noFill/>
        </p:spPr>
        <p:txBody>
          <a:bodyPr wrap="square" rtlCol="0">
            <a:spAutoFit/>
          </a:bodyPr>
          <a:lstStyle/>
          <a:p>
            <a:pPr algn="ctr" defTabSz="914400">
              <a:defRPr/>
            </a:pPr>
            <a:r>
              <a:rPr lang="zh-TW" altLang="en-US" sz="5000" dirty="0">
                <a:solidFill>
                  <a:srgbClr val="1A7D83"/>
                </a:solidFill>
                <a:latin typeface="MElleHK-Medium" panose="00000600000000000000" pitchFamily="50" charset="-120"/>
                <a:ea typeface="MElleHK-Medium" panose="00000600000000000000" pitchFamily="50" charset="-120"/>
              </a:rPr>
              <a:t>塗氟漆</a:t>
            </a:r>
          </a:p>
        </p:txBody>
      </p:sp>
      <p:cxnSp>
        <p:nvCxnSpPr>
          <p:cNvPr id="6" name="直線接點 5"/>
          <p:cNvCxnSpPr/>
          <p:nvPr/>
        </p:nvCxnSpPr>
        <p:spPr>
          <a:xfrm flipV="1">
            <a:off x="3626667" y="1360566"/>
            <a:ext cx="4938679" cy="48237"/>
          </a:xfrm>
          <a:prstGeom prst="line">
            <a:avLst/>
          </a:prstGeom>
          <a:ln w="28575" cap="rnd" cmpd="sng" algn="ctr">
            <a:solidFill>
              <a:srgbClr val="1A7D83"/>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 name="Picture 2" descr="F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684282" y="2337594"/>
            <a:ext cx="1999059" cy="2182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descr="F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998244" y="2382049"/>
            <a:ext cx="1995488" cy="2181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descr="F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346735" y="2442369"/>
            <a:ext cx="1951434" cy="2120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文字方塊 8"/>
          <p:cNvSpPr txBox="1"/>
          <p:nvPr/>
        </p:nvSpPr>
        <p:spPr>
          <a:xfrm>
            <a:off x="7417594" y="5552958"/>
            <a:ext cx="2457450" cy="400110"/>
          </a:xfrm>
          <a:prstGeom prst="rect">
            <a:avLst/>
          </a:prstGeom>
          <a:noFill/>
        </p:spPr>
        <p:txBody>
          <a:bodyPr wrap="square" rtlCol="0">
            <a:spAutoFit/>
          </a:bodyPr>
          <a:lstStyle/>
          <a:p>
            <a:pPr algn="ctr" defTabSz="914400">
              <a:defRPr/>
            </a:pPr>
            <a:r>
              <a:rPr lang="zh-TW" altLang="en-US" sz="2000" dirty="0">
                <a:solidFill>
                  <a:srgbClr val="1A7D83"/>
                </a:solidFill>
                <a:latin typeface="MElleHK-Medium" panose="00000600000000000000" pitchFamily="50" charset="-120"/>
                <a:ea typeface="MElleHK-Medium" panose="00000600000000000000" pitchFamily="50" charset="-120"/>
              </a:rPr>
              <a:t>資料提供</a:t>
            </a:r>
            <a:r>
              <a:rPr lang="en-US" altLang="zh-TW" sz="2000" dirty="0">
                <a:solidFill>
                  <a:srgbClr val="1A7D83"/>
                </a:solidFill>
                <a:latin typeface="MElleHK-Medium" panose="00000600000000000000" pitchFamily="50" charset="-120"/>
                <a:ea typeface="MElleHK-Medium" panose="00000600000000000000" pitchFamily="50" charset="-120"/>
              </a:rPr>
              <a:t>:</a:t>
            </a:r>
            <a:r>
              <a:rPr lang="zh-TW" altLang="en-US" sz="2000" dirty="0">
                <a:solidFill>
                  <a:srgbClr val="1A7D83"/>
                </a:solidFill>
                <a:latin typeface="MElleHK-Medium" panose="00000600000000000000" pitchFamily="50" charset="-120"/>
                <a:ea typeface="MElleHK-Medium" panose="00000600000000000000" pitchFamily="50" charset="-120"/>
              </a:rPr>
              <a:t>陳日生</a:t>
            </a:r>
          </a:p>
        </p:txBody>
      </p:sp>
    </p:spTree>
    <p:extLst>
      <p:ext uri="{BB962C8B-B14F-4D97-AF65-F5344CB8AC3E}">
        <p14:creationId xmlns:p14="http://schemas.microsoft.com/office/powerpoint/2010/main" val="495574030"/>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兒童牙齒塗氟保健服務</a:t>
            </a:r>
          </a:p>
        </p:txBody>
      </p:sp>
      <p:sp>
        <p:nvSpPr>
          <p:cNvPr id="3" name="內容版面配置區 2"/>
          <p:cNvSpPr>
            <a:spLocks noGrp="1"/>
          </p:cNvSpPr>
          <p:nvPr>
            <p:ph idx="1"/>
          </p:nvPr>
        </p:nvSpPr>
        <p:spPr/>
        <p:txBody>
          <a:bodyPr/>
          <a:lstStyle/>
          <a:p>
            <a:r>
              <a:rPr lang="zh-TW" altLang="en-US" dirty="0"/>
              <a:t>民國</a:t>
            </a:r>
            <a:r>
              <a:rPr lang="en-US" altLang="zh-TW" dirty="0"/>
              <a:t>93</a:t>
            </a:r>
            <a:r>
              <a:rPr lang="zh-TW" altLang="en-US" dirty="0"/>
              <a:t>年</a:t>
            </a:r>
            <a:r>
              <a:rPr lang="en-US" altLang="zh-TW" dirty="0"/>
              <a:t>7</a:t>
            </a:r>
            <a:r>
              <a:rPr lang="zh-TW" altLang="en-US" dirty="0"/>
              <a:t>月開始實施</a:t>
            </a:r>
            <a:endParaRPr lang="en-US" altLang="zh-TW" dirty="0"/>
          </a:p>
          <a:p>
            <a:r>
              <a:rPr lang="en-US" altLang="zh-TW" b="1" dirty="0">
                <a:solidFill>
                  <a:srgbClr val="FF0000"/>
                </a:solidFill>
              </a:rPr>
              <a:t>102</a:t>
            </a:r>
            <a:r>
              <a:rPr lang="zh-TW" altLang="en-US" b="1" dirty="0">
                <a:solidFill>
                  <a:srgbClr val="FF0000"/>
                </a:solidFill>
              </a:rPr>
              <a:t>年擴大服務年齡至未滿</a:t>
            </a:r>
            <a:r>
              <a:rPr lang="en-US" altLang="zh-TW" b="1" dirty="0">
                <a:solidFill>
                  <a:srgbClr val="FF0000"/>
                </a:solidFill>
              </a:rPr>
              <a:t>6</a:t>
            </a:r>
            <a:r>
              <a:rPr lang="zh-TW" altLang="en-US" b="1" dirty="0">
                <a:solidFill>
                  <a:srgbClr val="FF0000"/>
                </a:solidFill>
              </a:rPr>
              <a:t>歲兒童</a:t>
            </a:r>
            <a:r>
              <a:rPr lang="zh-TW" altLang="en-US" dirty="0"/>
              <a:t>、未滿</a:t>
            </a:r>
            <a:r>
              <a:rPr lang="en-US" altLang="zh-TW" dirty="0"/>
              <a:t>12</a:t>
            </a:r>
            <a:r>
              <a:rPr lang="zh-TW" altLang="en-US" dirty="0"/>
              <a:t>歲之低收入戶、身心障礙、原住民地區、偏遠及離島地區兒童</a:t>
            </a:r>
            <a:r>
              <a:rPr lang="en-US" altLang="zh-TW" dirty="0"/>
              <a:t>(</a:t>
            </a:r>
            <a:r>
              <a:rPr lang="zh-TW" altLang="en-US" dirty="0"/>
              <a:t>每</a:t>
            </a:r>
            <a:r>
              <a:rPr lang="en-US" altLang="zh-TW" dirty="0"/>
              <a:t>3</a:t>
            </a:r>
            <a:r>
              <a:rPr lang="zh-TW" altLang="en-US" dirty="0"/>
              <a:t>個月一次</a:t>
            </a:r>
            <a:r>
              <a:rPr lang="en-US" altLang="zh-TW" dirty="0"/>
              <a:t>)</a:t>
            </a:r>
          </a:p>
          <a:p>
            <a:pPr lvl="1"/>
            <a:endParaRPr lang="en-US" altLang="zh-TW" dirty="0"/>
          </a:p>
          <a:p>
            <a:r>
              <a:rPr lang="zh-TW" altLang="en-US" dirty="0"/>
              <a:t>執行者：牙醫師</a:t>
            </a:r>
            <a:endParaRPr lang="en-US" altLang="zh-TW" dirty="0"/>
          </a:p>
          <a:p>
            <a:endParaRPr lang="en-US" altLang="zh-TW" dirty="0"/>
          </a:p>
          <a:p>
            <a:r>
              <a:rPr lang="zh-TW" altLang="en-US" dirty="0"/>
              <a:t>服務項目：氟化防齲處理</a:t>
            </a:r>
            <a:r>
              <a:rPr lang="en-US" altLang="zh-TW" dirty="0"/>
              <a:t>(</a:t>
            </a:r>
            <a:r>
              <a:rPr lang="zh-TW" altLang="en-US" dirty="0"/>
              <a:t>包括牙醫師專業塗氟處理、一般性口腔檢查、衛生教育</a:t>
            </a:r>
            <a:r>
              <a:rPr lang="en-US" altLang="zh-TW" dirty="0"/>
              <a:t>)</a:t>
            </a:r>
          </a:p>
          <a:p>
            <a:endParaRPr lang="en-US" altLang="zh-TW" dirty="0"/>
          </a:p>
          <a:p>
            <a:endParaRPr lang="zh-TW" altLang="en-US" dirty="0"/>
          </a:p>
        </p:txBody>
      </p:sp>
      <p:sp>
        <p:nvSpPr>
          <p:cNvPr id="5" name="投影片編號版面配置區 4"/>
          <p:cNvSpPr>
            <a:spLocks noGrp="1"/>
          </p:cNvSpPr>
          <p:nvPr>
            <p:ph type="sldNum" sz="quarter" idx="12"/>
          </p:nvPr>
        </p:nvSpPr>
        <p:spPr/>
        <p:txBody>
          <a:bodyPr/>
          <a:lstStyle/>
          <a:p>
            <a:pPr defTabSz="914400">
              <a:defRPr/>
            </a:pPr>
            <a:fld id="{B944FD77-FAF6-4EFB-BA84-7C8C7F6E9A72}" type="slidenum">
              <a:rPr lang="zh-TW" altLang="en-US">
                <a:solidFill>
                  <a:prstClr val="black"/>
                </a:solidFill>
                <a:latin typeface="Calibri" panose="020F0502020204030204"/>
                <a:ea typeface="新細明體" panose="02020500000000000000" pitchFamily="18" charset="-120"/>
              </a:rPr>
              <a:pPr defTabSz="914400">
                <a:defRPr/>
              </a:pPr>
              <a:t>15</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35452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861282" y="1406555"/>
            <a:ext cx="8306387" cy="4949796"/>
            <a:chOff x="-532790" y="1570151"/>
            <a:chExt cx="8146900" cy="4873503"/>
          </a:xfrm>
        </p:grpSpPr>
        <p:graphicFrame>
          <p:nvGraphicFramePr>
            <p:cNvPr id="13" name="圖表 12"/>
            <p:cNvGraphicFramePr/>
            <p:nvPr>
              <p:extLst/>
            </p:nvPr>
          </p:nvGraphicFramePr>
          <p:xfrm>
            <a:off x="-532790" y="1570151"/>
            <a:ext cx="8146900" cy="4873503"/>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直線接點 7"/>
            <p:cNvCxnSpPr/>
            <p:nvPr/>
          </p:nvCxnSpPr>
          <p:spPr>
            <a:xfrm flipV="1">
              <a:off x="2575030" y="4446510"/>
              <a:ext cx="462456" cy="7357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V="1">
              <a:off x="2596051" y="4591528"/>
              <a:ext cx="441434" cy="8063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806262" y="4141076"/>
              <a:ext cx="0" cy="35798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2822023" y="4658710"/>
              <a:ext cx="5255" cy="373117"/>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4" name="標題 3"/>
          <p:cNvSpPr>
            <a:spLocks noGrp="1"/>
          </p:cNvSpPr>
          <p:nvPr>
            <p:ph type="title"/>
          </p:nvPr>
        </p:nvSpPr>
        <p:spPr>
          <a:xfrm>
            <a:off x="1974850" y="217267"/>
            <a:ext cx="8515350" cy="1325563"/>
          </a:xfrm>
        </p:spPr>
        <p:txBody>
          <a:bodyPr>
            <a:normAutofit/>
          </a:bodyPr>
          <a:lstStyle/>
          <a:p>
            <a:r>
              <a:rPr lang="en-US" altLang="zh-TW" sz="3200" dirty="0">
                <a:latin typeface="微軟正黑體" panose="020B0604030504040204" pitchFamily="34" charset="-120"/>
                <a:ea typeface="微軟正黑體" panose="020B0604030504040204" pitchFamily="34" charset="-120"/>
              </a:rPr>
              <a:t>104-111</a:t>
            </a:r>
            <a:r>
              <a:rPr lang="zh-TW" altLang="en-US" sz="3200" dirty="0">
                <a:latin typeface="微軟正黑體" panose="020B0604030504040204" pitchFamily="34" charset="-120"/>
                <a:ea typeface="微軟正黑體" panose="020B0604030504040204" pitchFamily="34" charset="-120"/>
              </a:rPr>
              <a:t>學年度</a:t>
            </a:r>
            <a:r>
              <a:rPr lang="zh-TW" altLang="en-US" sz="3200" b="1" dirty="0">
                <a:latin typeface="微軟正黑體" panose="020B0604030504040204" pitchFamily="34" charset="-120"/>
                <a:ea typeface="微軟正黑體" panose="020B0604030504040204" pitchFamily="34" charset="-120"/>
              </a:rPr>
              <a:t>上顎第一大臼齒齲齒率</a:t>
            </a:r>
            <a:r>
              <a:rPr lang="zh-TW" altLang="en-US" sz="3200" dirty="0">
                <a:latin typeface="微軟正黑體" panose="020B0604030504040204" pitchFamily="34" charset="-120"/>
                <a:ea typeface="微軟正黑體" panose="020B0604030504040204" pitchFamily="34" charset="-120"/>
              </a:rPr>
              <a:t>分佈</a:t>
            </a:r>
          </a:p>
        </p:txBody>
      </p:sp>
      <p:sp>
        <p:nvSpPr>
          <p:cNvPr id="2" name="投影片編號版面配置區 1"/>
          <p:cNvSpPr>
            <a:spLocks noGrp="1"/>
          </p:cNvSpPr>
          <p:nvPr>
            <p:ph type="sldNum" sz="quarter" idx="12"/>
          </p:nvPr>
        </p:nvSpPr>
        <p:spPr/>
        <p:txBody>
          <a:bodyPr/>
          <a:lstStyle/>
          <a:p>
            <a:pPr>
              <a:defRPr/>
            </a:pPr>
            <a:fld id="{036297CB-52CC-4E0A-ACF8-1D6796C4F332}" type="slidenum">
              <a:rPr lang="zh-TW" altLang="en-US">
                <a:solidFill>
                  <a:prstClr val="black">
                    <a:tint val="75000"/>
                  </a:prstClr>
                </a:solidFill>
                <a:latin typeface="Calibri"/>
                <a:ea typeface="微軟正黑體"/>
              </a:rPr>
              <a:pPr>
                <a:defRPr/>
              </a:pPr>
              <a:t>16</a:t>
            </a:fld>
            <a:endParaRPr lang="zh-TW" altLang="en-US">
              <a:solidFill>
                <a:prstClr val="black">
                  <a:tint val="75000"/>
                </a:prstClr>
              </a:solidFill>
              <a:latin typeface="Calibri"/>
              <a:ea typeface="微軟正黑體"/>
            </a:endParaRPr>
          </a:p>
        </p:txBody>
      </p:sp>
    </p:spTree>
    <p:extLst>
      <p:ext uri="{BB962C8B-B14F-4D97-AF65-F5344CB8AC3E}">
        <p14:creationId xmlns:p14="http://schemas.microsoft.com/office/powerpoint/2010/main" val="35476838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861282" y="1406555"/>
            <a:ext cx="8306387" cy="4949796"/>
            <a:chOff x="-532790" y="1570151"/>
            <a:chExt cx="8146900" cy="4873503"/>
          </a:xfrm>
        </p:grpSpPr>
        <p:graphicFrame>
          <p:nvGraphicFramePr>
            <p:cNvPr id="13" name="圖表 12"/>
            <p:cNvGraphicFramePr/>
            <p:nvPr>
              <p:extLst/>
            </p:nvPr>
          </p:nvGraphicFramePr>
          <p:xfrm>
            <a:off x="-532790" y="1570151"/>
            <a:ext cx="8146900" cy="4873503"/>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直線接點 7"/>
            <p:cNvCxnSpPr/>
            <p:nvPr/>
          </p:nvCxnSpPr>
          <p:spPr>
            <a:xfrm flipV="1">
              <a:off x="2575030" y="4446510"/>
              <a:ext cx="462456" cy="7357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V="1">
              <a:off x="2596051" y="4591528"/>
              <a:ext cx="441434" cy="8063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806262" y="4141076"/>
              <a:ext cx="0" cy="35798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2822023" y="4658710"/>
              <a:ext cx="5255" cy="373117"/>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4" name="標題 3"/>
          <p:cNvSpPr>
            <a:spLocks noGrp="1"/>
          </p:cNvSpPr>
          <p:nvPr>
            <p:ph type="title"/>
          </p:nvPr>
        </p:nvSpPr>
        <p:spPr>
          <a:xfrm>
            <a:off x="1974850" y="217267"/>
            <a:ext cx="8515350" cy="1325563"/>
          </a:xfrm>
        </p:spPr>
        <p:txBody>
          <a:bodyPr>
            <a:normAutofit/>
          </a:bodyPr>
          <a:lstStyle/>
          <a:p>
            <a:r>
              <a:rPr lang="en-US" altLang="zh-TW" sz="3200" dirty="0">
                <a:latin typeface="微軟正黑體" panose="020B0604030504040204" pitchFamily="34" charset="-120"/>
                <a:ea typeface="微軟正黑體" panose="020B0604030504040204" pitchFamily="34" charset="-120"/>
              </a:rPr>
              <a:t>104-111</a:t>
            </a:r>
            <a:r>
              <a:rPr lang="zh-TW" altLang="en-US" sz="3200" dirty="0">
                <a:latin typeface="微軟正黑體" panose="020B0604030504040204" pitchFamily="34" charset="-120"/>
                <a:ea typeface="微軟正黑體" panose="020B0604030504040204" pitchFamily="34" charset="-120"/>
              </a:rPr>
              <a:t>學年度</a:t>
            </a:r>
            <a:r>
              <a:rPr lang="zh-TW" altLang="en-US" sz="3200" b="1" dirty="0">
                <a:latin typeface="微軟正黑體" panose="020B0604030504040204" pitchFamily="34" charset="-120"/>
                <a:ea typeface="微軟正黑體" panose="020B0604030504040204" pitchFamily="34" charset="-120"/>
              </a:rPr>
              <a:t>下顎第一大臼齒齲齒率</a:t>
            </a:r>
            <a:r>
              <a:rPr lang="zh-TW" altLang="en-US" sz="3200" dirty="0">
                <a:latin typeface="微軟正黑體" panose="020B0604030504040204" pitchFamily="34" charset="-120"/>
                <a:ea typeface="微軟正黑體" panose="020B0604030504040204" pitchFamily="34" charset="-120"/>
              </a:rPr>
              <a:t>分佈</a:t>
            </a:r>
          </a:p>
        </p:txBody>
      </p:sp>
      <p:sp>
        <p:nvSpPr>
          <p:cNvPr id="2" name="投影片編號版面配置區 1"/>
          <p:cNvSpPr>
            <a:spLocks noGrp="1"/>
          </p:cNvSpPr>
          <p:nvPr>
            <p:ph type="sldNum" sz="quarter" idx="12"/>
          </p:nvPr>
        </p:nvSpPr>
        <p:spPr/>
        <p:txBody>
          <a:bodyPr/>
          <a:lstStyle/>
          <a:p>
            <a:pPr>
              <a:defRPr/>
            </a:pPr>
            <a:fld id="{036297CB-52CC-4E0A-ACF8-1D6796C4F332}" type="slidenum">
              <a:rPr lang="zh-TW" altLang="en-US">
                <a:solidFill>
                  <a:prstClr val="black">
                    <a:tint val="75000"/>
                  </a:prstClr>
                </a:solidFill>
                <a:latin typeface="Calibri"/>
                <a:ea typeface="微軟正黑體"/>
              </a:rPr>
              <a:pPr>
                <a:defRPr/>
              </a:pPr>
              <a:t>17</a:t>
            </a:fld>
            <a:endParaRPr lang="zh-TW" altLang="en-US">
              <a:solidFill>
                <a:prstClr val="black">
                  <a:tint val="75000"/>
                </a:prstClr>
              </a:solidFill>
              <a:latin typeface="Calibri"/>
              <a:ea typeface="微軟正黑體"/>
            </a:endParaRPr>
          </a:p>
        </p:txBody>
      </p:sp>
    </p:spTree>
    <p:extLst>
      <p:ext uri="{BB962C8B-B14F-4D97-AF65-F5344CB8AC3E}">
        <p14:creationId xmlns:p14="http://schemas.microsoft.com/office/powerpoint/2010/main" val="2556032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2152650" y="213174"/>
            <a:ext cx="7886700" cy="752713"/>
          </a:xfrm>
        </p:spPr>
        <p:txBody>
          <a:bodyPr anchor="t"/>
          <a:lstStyle/>
          <a:p>
            <a:pPr algn="ctr"/>
            <a:r>
              <a:rPr lang="zh-TW" altLang="en-US" dirty="0">
                <a:latin typeface="微軟正黑體" panose="020B0604030504040204" pitchFamily="34" charset="-120"/>
                <a:ea typeface="微軟正黑體" panose="020B0604030504040204" pitchFamily="34" charset="-120"/>
              </a:rPr>
              <a:t>大臼齒窩溝型態</a:t>
            </a:r>
            <a:endParaRPr lang="en-US" altLang="zh-TW" dirty="0">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pPr>
              <a:defRPr/>
            </a:pPr>
            <a:fld id="{BD51981D-E45A-4992-AE04-4860A569ABF7}" type="slidenum">
              <a:rPr lang="en-US" altLang="zh-TW" smtClean="0">
                <a:solidFill>
                  <a:prstClr val="black"/>
                </a:solidFill>
              </a:rPr>
              <a:pPr>
                <a:defRPr/>
              </a:pPr>
              <a:t>18</a:t>
            </a:fld>
            <a:endParaRPr lang="en-US" altLang="zh-TW">
              <a:solidFill>
                <a:prstClr val="black"/>
              </a:solidFill>
            </a:endParaRPr>
          </a:p>
        </p:txBody>
      </p:sp>
      <p:pic>
        <p:nvPicPr>
          <p:cNvPr id="380932" name="Picture 10" descr="1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1614" y="990601"/>
            <a:ext cx="3313112"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3" name="Picture 11" descr="1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28086" y="4010456"/>
            <a:ext cx="329664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4" name="Picture 7" descr="PRR pre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94487" y="4010456"/>
            <a:ext cx="3340100" cy="271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5" name="Picture 10" descr="deep fissure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84963" y="990600"/>
            <a:ext cx="3349625"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079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974850" y="217267"/>
            <a:ext cx="8515350" cy="1325563"/>
          </a:xfrm>
        </p:spPr>
        <p:txBody>
          <a:bodyPr>
            <a:normAutofit/>
          </a:bodyPr>
          <a:lstStyle/>
          <a:p>
            <a:r>
              <a:rPr lang="en-US" altLang="zh-TW" sz="2800" dirty="0">
                <a:latin typeface="微軟正黑體" panose="020B0604030504040204" pitchFamily="34" charset="-120"/>
                <a:ea typeface="微軟正黑體" panose="020B0604030504040204" pitchFamily="34" charset="-120"/>
              </a:rPr>
              <a:t>104-111</a:t>
            </a:r>
            <a:r>
              <a:rPr lang="zh-TW" altLang="en-US" sz="2800" dirty="0">
                <a:latin typeface="微軟正黑體" panose="020B0604030504040204" pitchFamily="34" charset="-120"/>
                <a:ea typeface="微軟正黑體" panose="020B0604030504040204" pitchFamily="34" charset="-120"/>
              </a:rPr>
              <a:t>學年度</a:t>
            </a:r>
            <a:br>
              <a:rPr lang="en-US" altLang="zh-TW" sz="2800" dirty="0">
                <a:latin typeface="微軟正黑體" panose="020B0604030504040204" pitchFamily="34" charset="-120"/>
                <a:ea typeface="微軟正黑體" panose="020B0604030504040204" pitchFamily="34" charset="-120"/>
              </a:rPr>
            </a:br>
            <a:r>
              <a:rPr lang="zh-TW" altLang="en-US" sz="2800" b="1" dirty="0">
                <a:solidFill>
                  <a:srgbClr val="FF0000"/>
                </a:solidFill>
                <a:latin typeface="微軟正黑體" panose="020B0604030504040204" pitchFamily="34" charset="-120"/>
                <a:ea typeface="微軟正黑體" panose="020B0604030504040204" pitchFamily="34" charset="-120"/>
              </a:rPr>
              <a:t>四年級</a:t>
            </a:r>
            <a:r>
              <a:rPr lang="zh-TW" altLang="en-US" sz="2800" b="1" dirty="0">
                <a:latin typeface="微軟正黑體" panose="020B0604030504040204" pitchFamily="34" charset="-120"/>
                <a:ea typeface="微軟正黑體" panose="020B0604030504040204" pitchFamily="34" charset="-120"/>
              </a:rPr>
              <a:t>窩溝封填施作率</a:t>
            </a:r>
            <a:r>
              <a:rPr lang="zh-TW" altLang="en-US" sz="2800" dirty="0">
                <a:latin typeface="微軟正黑體" panose="020B0604030504040204" pitchFamily="34" charset="-120"/>
                <a:ea typeface="微軟正黑體" panose="020B0604030504040204" pitchFamily="34" charset="-120"/>
              </a:rPr>
              <a:t>與</a:t>
            </a:r>
            <a:r>
              <a:rPr lang="zh-TW" altLang="en-US" sz="2800" b="1" dirty="0">
                <a:latin typeface="微軟正黑體" panose="020B0604030504040204" pitchFamily="34" charset="-120"/>
                <a:ea typeface="微軟正黑體" panose="020B0604030504040204" pitchFamily="34" charset="-120"/>
              </a:rPr>
              <a:t>第一大臼齒齲齒率</a:t>
            </a:r>
            <a:r>
              <a:rPr lang="zh-TW" altLang="en-US" sz="2800" dirty="0">
                <a:latin typeface="微軟正黑體" panose="020B0604030504040204" pitchFamily="34" charset="-120"/>
                <a:ea typeface="微軟正黑體" panose="020B0604030504040204" pitchFamily="34" charset="-120"/>
              </a:rPr>
              <a:t>分布</a:t>
            </a:r>
          </a:p>
        </p:txBody>
      </p:sp>
      <p:sp>
        <p:nvSpPr>
          <p:cNvPr id="2" name="投影片編號版面配置區 1"/>
          <p:cNvSpPr>
            <a:spLocks noGrp="1"/>
          </p:cNvSpPr>
          <p:nvPr>
            <p:ph type="sldNum" sz="quarter" idx="12"/>
          </p:nvPr>
        </p:nvSpPr>
        <p:spPr/>
        <p:txBody>
          <a:bodyPr/>
          <a:lstStyle/>
          <a:p>
            <a:pPr>
              <a:defRPr/>
            </a:pPr>
            <a:fld id="{036297CB-52CC-4E0A-ACF8-1D6796C4F332}" type="slidenum">
              <a:rPr lang="zh-TW" altLang="en-US">
                <a:solidFill>
                  <a:prstClr val="black">
                    <a:tint val="75000"/>
                  </a:prstClr>
                </a:solidFill>
                <a:latin typeface="Calibri"/>
                <a:ea typeface="微軟正黑體"/>
              </a:rPr>
              <a:pPr>
                <a:defRPr/>
              </a:pPr>
              <a:t>19</a:t>
            </a:fld>
            <a:endParaRPr lang="zh-TW" altLang="en-US">
              <a:solidFill>
                <a:prstClr val="black">
                  <a:tint val="75000"/>
                </a:prstClr>
              </a:solidFill>
              <a:latin typeface="Calibri"/>
              <a:ea typeface="微軟正黑體"/>
            </a:endParaRPr>
          </a:p>
        </p:txBody>
      </p:sp>
      <p:grpSp>
        <p:nvGrpSpPr>
          <p:cNvPr id="20" name="群組 19"/>
          <p:cNvGrpSpPr/>
          <p:nvPr/>
        </p:nvGrpSpPr>
        <p:grpSpPr>
          <a:xfrm>
            <a:off x="1861282" y="1406555"/>
            <a:ext cx="8306387" cy="4949796"/>
            <a:chOff x="337281" y="1406555"/>
            <a:chExt cx="8306387" cy="4949796"/>
          </a:xfrm>
        </p:grpSpPr>
        <p:grpSp>
          <p:nvGrpSpPr>
            <p:cNvPr id="5" name="群組 4"/>
            <p:cNvGrpSpPr/>
            <p:nvPr/>
          </p:nvGrpSpPr>
          <p:grpSpPr>
            <a:xfrm>
              <a:off x="337281" y="1406555"/>
              <a:ext cx="8306387" cy="4949796"/>
              <a:chOff x="-532790" y="1570151"/>
              <a:chExt cx="8146900" cy="4873503"/>
            </a:xfrm>
          </p:grpSpPr>
          <p:graphicFrame>
            <p:nvGraphicFramePr>
              <p:cNvPr id="13" name="圖表 12"/>
              <p:cNvGraphicFramePr/>
              <p:nvPr>
                <p:extLst/>
              </p:nvPr>
            </p:nvGraphicFramePr>
            <p:xfrm>
              <a:off x="-532790" y="1570151"/>
              <a:ext cx="8146900" cy="4873503"/>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直線接點 7"/>
              <p:cNvCxnSpPr/>
              <p:nvPr/>
            </p:nvCxnSpPr>
            <p:spPr>
              <a:xfrm flipV="1">
                <a:off x="2575030" y="4446510"/>
                <a:ext cx="462456" cy="7357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V="1">
                <a:off x="2596051" y="4591528"/>
                <a:ext cx="441434" cy="8063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806262" y="4141076"/>
                <a:ext cx="0" cy="35798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2822023" y="4658710"/>
                <a:ext cx="5255" cy="373117"/>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14" name="群組 13"/>
            <p:cNvGrpSpPr/>
            <p:nvPr/>
          </p:nvGrpSpPr>
          <p:grpSpPr>
            <a:xfrm>
              <a:off x="5594899" y="1933771"/>
              <a:ext cx="2235099" cy="1343879"/>
              <a:chOff x="2700338" y="1971675"/>
              <a:chExt cx="2235099" cy="1074967"/>
            </a:xfrm>
          </p:grpSpPr>
          <p:sp>
            <p:nvSpPr>
              <p:cNvPr id="15" name="文字方塊 14"/>
              <p:cNvSpPr txBox="1"/>
              <p:nvPr/>
            </p:nvSpPr>
            <p:spPr>
              <a:xfrm>
                <a:off x="2700338" y="1971675"/>
                <a:ext cx="2235099" cy="320047"/>
              </a:xfrm>
              <a:prstGeom prst="rect">
                <a:avLst/>
              </a:prstGeom>
              <a:solidFill>
                <a:srgbClr val="FFC000"/>
              </a:solidFill>
            </p:spPr>
            <p:txBody>
              <a:bodyPr wrap="none" rtlCol="0">
                <a:spAutoFit/>
              </a:bodyPr>
              <a:lstStyle/>
              <a:p>
                <a:pPr>
                  <a:defRPr/>
                </a:pPr>
                <a:r>
                  <a:rPr lang="en-US" altLang="zh-TW" sz="2000" b="1" dirty="0">
                    <a:solidFill>
                      <a:prstClr val="black"/>
                    </a:solidFill>
                    <a:latin typeface="Calibri"/>
                    <a:ea typeface="微軟正黑體"/>
                  </a:rPr>
                  <a:t>COVID-19</a:t>
                </a:r>
                <a:r>
                  <a:rPr lang="zh-TW" altLang="en-US" sz="2000" b="1" dirty="0">
                    <a:solidFill>
                      <a:prstClr val="black"/>
                    </a:solidFill>
                    <a:latin typeface="Calibri"/>
                    <a:ea typeface="微軟正黑體"/>
                  </a:rPr>
                  <a:t>疫情開始</a:t>
                </a:r>
              </a:p>
            </p:txBody>
          </p:sp>
          <p:cxnSp>
            <p:nvCxnSpPr>
              <p:cNvPr id="16" name="直線單箭頭接點 15"/>
              <p:cNvCxnSpPr/>
              <p:nvPr/>
            </p:nvCxnSpPr>
            <p:spPr>
              <a:xfrm flipH="1">
                <a:off x="3562112" y="2291722"/>
                <a:ext cx="0" cy="754920"/>
              </a:xfrm>
              <a:prstGeom prst="straightConnector1">
                <a:avLst/>
              </a:prstGeom>
              <a:ln w="28575">
                <a:solidFill>
                  <a:srgbClr val="4635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1439980" y="5179028"/>
              <a:ext cx="1723549" cy="400110"/>
            </a:xfrm>
            <a:prstGeom prst="rect">
              <a:avLst/>
            </a:prstGeom>
            <a:solidFill>
              <a:srgbClr val="FFC000"/>
            </a:solidFill>
          </p:spPr>
          <p:txBody>
            <a:bodyPr wrap="none">
              <a:spAutoFit/>
            </a:bodyPr>
            <a:lstStyle/>
            <a:p>
              <a:pPr>
                <a:defRPr/>
              </a:pPr>
              <a:r>
                <a:rPr lang="zh-TW" altLang="en-US" sz="2000" b="1" dirty="0">
                  <a:solidFill>
                    <a:prstClr val="black"/>
                  </a:solidFill>
                  <a:latin typeface="Calibri"/>
                  <a:ea typeface="微軟正黑體"/>
                </a:rPr>
                <a:t>窩溝封填服務</a:t>
              </a:r>
            </a:p>
          </p:txBody>
        </p:sp>
        <p:cxnSp>
          <p:nvCxnSpPr>
            <p:cNvPr id="19" name="直線單箭頭接點 18"/>
            <p:cNvCxnSpPr/>
            <p:nvPr/>
          </p:nvCxnSpPr>
          <p:spPr>
            <a:xfrm flipV="1">
              <a:off x="2206305" y="4806892"/>
              <a:ext cx="0" cy="352337"/>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01021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FAEA93-A00D-4CE1-9429-5281A808C498}"/>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大綱</a:t>
            </a:r>
          </a:p>
        </p:txBody>
      </p:sp>
      <p:sp>
        <p:nvSpPr>
          <p:cNvPr id="3" name="內容版面配置區 2">
            <a:extLst>
              <a:ext uri="{FF2B5EF4-FFF2-40B4-BE49-F238E27FC236}">
                <a16:creationId xmlns:a16="http://schemas.microsoft.com/office/drawing/2014/main" id="{D70DF35E-C784-4FF0-8091-2E51A24DFF5D}"/>
              </a:ext>
            </a:extLst>
          </p:cNvPr>
          <p:cNvSpPr>
            <a:spLocks noGrp="1"/>
          </p:cNvSpPr>
          <p:nvPr>
            <p:ph idx="1"/>
          </p:nvPr>
        </p:nvSpPr>
        <p:spPr/>
        <p:txBody>
          <a:bodyPr/>
          <a:lstStyle/>
          <a:p>
            <a:r>
              <a:rPr lang="zh-TW" altLang="en-US" sz="4000" dirty="0">
                <a:latin typeface="微軟正黑體" panose="020B0604030504040204" pitchFamily="34" charset="-120"/>
                <a:ea typeface="微軟正黑體" panose="020B0604030504040204" pitchFamily="34" charset="-120"/>
              </a:rPr>
              <a:t>學童口腔保健現況與推動策略</a:t>
            </a:r>
            <a:endParaRPr lang="en-US" altLang="zh-TW" sz="3600" dirty="0">
              <a:latin typeface="微軟正黑體" panose="020B0604030504040204" pitchFamily="34" charset="-120"/>
              <a:ea typeface="微軟正黑體" panose="020B0604030504040204" pitchFamily="34" charset="-120"/>
            </a:endParaRPr>
          </a:p>
          <a:p>
            <a:r>
              <a:rPr lang="zh-TW" altLang="en-US" sz="4000" b="1" dirty="0">
                <a:solidFill>
                  <a:srgbClr val="0000FF"/>
                </a:solidFill>
                <a:latin typeface="微軟正黑體" panose="020B0604030504040204" pitchFamily="34" charset="-120"/>
                <a:ea typeface="微軟正黑體" panose="020B0604030504040204" pitchFamily="34" charset="-120"/>
              </a:rPr>
              <a:t>多層次</a:t>
            </a:r>
            <a:r>
              <a:rPr lang="en-US" altLang="zh-TW" sz="4000" b="1" dirty="0">
                <a:solidFill>
                  <a:srgbClr val="0000FF"/>
                </a:solidFill>
                <a:latin typeface="微軟正黑體" panose="020B0604030504040204" pitchFamily="34" charset="-120"/>
                <a:ea typeface="微軟正黑體" panose="020B0604030504040204" pitchFamily="34" charset="-120"/>
              </a:rPr>
              <a:t>+</a:t>
            </a:r>
            <a:r>
              <a:rPr lang="zh-TW" altLang="en-US" sz="4000" b="1" dirty="0">
                <a:solidFill>
                  <a:srgbClr val="0000FF"/>
                </a:solidFill>
                <a:latin typeface="微軟正黑體" panose="020B0604030504040204" pitchFamily="34" charset="-120"/>
                <a:ea typeface="微軟正黑體" panose="020B0604030504040204" pitchFamily="34" charset="-120"/>
              </a:rPr>
              <a:t>跨議題模式</a:t>
            </a:r>
            <a:r>
              <a:rPr lang="zh-TW" altLang="en-US" sz="4000" dirty="0">
                <a:latin typeface="微軟正黑體" panose="020B0604030504040204" pitchFamily="34" charset="-120"/>
                <a:ea typeface="微軟正黑體" panose="020B0604030504040204" pitchFamily="34" charset="-120"/>
              </a:rPr>
              <a:t>推動策略</a:t>
            </a:r>
          </a:p>
        </p:txBody>
      </p:sp>
    </p:spTree>
    <p:extLst>
      <p:ext uri="{BB962C8B-B14F-4D97-AF65-F5344CB8AC3E}">
        <p14:creationId xmlns:p14="http://schemas.microsoft.com/office/powerpoint/2010/main" val="2024628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00634" y="136524"/>
            <a:ext cx="7310017" cy="867328"/>
          </a:xfrm>
        </p:spPr>
        <p:txBody>
          <a:bodyPr>
            <a:normAutofit/>
          </a:bodyPr>
          <a:lstStyle/>
          <a:p>
            <a:r>
              <a:rPr lang="en-US" altLang="zh-TW" sz="2800" b="1" dirty="0">
                <a:latin typeface="微軟正黑體" panose="020B0604030504040204" pitchFamily="34" charset="-120"/>
                <a:ea typeface="微軟正黑體" panose="020B0604030504040204" pitchFamily="34" charset="-120"/>
              </a:rPr>
              <a:t>HPS</a:t>
            </a:r>
            <a:r>
              <a:rPr lang="zh-TW" altLang="en-US" sz="2800" b="1" dirty="0">
                <a:latin typeface="微軟正黑體" panose="020B0604030504040204" pitchFamily="34" charset="-120"/>
                <a:ea typeface="微軟正黑體" panose="020B0604030504040204" pitchFamily="34" charset="-120"/>
              </a:rPr>
              <a:t>模式</a:t>
            </a:r>
            <a:r>
              <a:rPr lang="en-US" altLang="zh-TW" sz="2800" b="1" dirty="0">
                <a:solidFill>
                  <a:srgbClr val="C00000"/>
                </a:solidFill>
                <a:latin typeface="微軟正黑體" panose="020B0604030504040204" pitchFamily="34" charset="-120"/>
                <a:ea typeface="微軟正黑體" panose="020B0604030504040204" pitchFamily="34" charset="-120"/>
              </a:rPr>
              <a:t>6</a:t>
            </a:r>
            <a:r>
              <a:rPr lang="zh-TW" altLang="en-US" sz="2800" b="1" dirty="0">
                <a:solidFill>
                  <a:srgbClr val="C00000"/>
                </a:solidFill>
                <a:latin typeface="微軟正黑體" panose="020B0604030504040204" pitchFamily="34" charset="-120"/>
                <a:ea typeface="微軟正黑體" panose="020B0604030504040204" pitchFamily="34" charset="-120"/>
              </a:rPr>
              <a:t>大範疇</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 以口腔保健為例</a:t>
            </a:r>
          </a:p>
        </p:txBody>
      </p:sp>
      <p:sp>
        <p:nvSpPr>
          <p:cNvPr id="4" name="投影片編號版面配置區 3"/>
          <p:cNvSpPr>
            <a:spLocks noGrp="1"/>
          </p:cNvSpPr>
          <p:nvPr>
            <p:ph type="sldNum" sz="quarter" idx="12"/>
          </p:nvPr>
        </p:nvSpPr>
        <p:spPr/>
        <p:txBody>
          <a:bodyPr/>
          <a:lstStyle/>
          <a:p>
            <a:pPr>
              <a:defRPr/>
            </a:pPr>
            <a:fld id="{E5E858B8-A87E-4FC5-9341-6BA728C39E71}" type="slidenum">
              <a:rPr lang="zh-TW" altLang="en-US">
                <a:solidFill>
                  <a:prstClr val="black">
                    <a:tint val="75000"/>
                  </a:prstClr>
                </a:solidFill>
                <a:latin typeface="Calibri" panose="020F0502020204030204"/>
                <a:ea typeface="新細明體" panose="02020500000000000000" pitchFamily="18" charset="-120"/>
              </a:rPr>
              <a:pPr>
                <a:defRPr/>
              </a:pPr>
              <a:t>20</a:t>
            </a:fld>
            <a:endParaRPr lang="zh-TW" altLang="en-US">
              <a:solidFill>
                <a:prstClr val="black">
                  <a:tint val="75000"/>
                </a:prstClr>
              </a:solidFill>
              <a:latin typeface="Calibri" panose="020F0502020204030204"/>
              <a:ea typeface="新細明體" panose="02020500000000000000" pitchFamily="18" charset="-120"/>
            </a:endParaRPr>
          </a:p>
        </p:txBody>
      </p:sp>
      <p:graphicFrame>
        <p:nvGraphicFramePr>
          <p:cNvPr id="5" name="資料庫圖表 4"/>
          <p:cNvGraphicFramePr/>
          <p:nvPr>
            <p:extLst>
              <p:ext uri="{D42A27DB-BD31-4B8C-83A1-F6EECF244321}">
                <p14:modId xmlns:p14="http://schemas.microsoft.com/office/powerpoint/2010/main" val="942575606"/>
              </p:ext>
            </p:extLst>
          </p:nvPr>
        </p:nvGraphicFramePr>
        <p:xfrm>
          <a:off x="1808728" y="979005"/>
          <a:ext cx="8929405" cy="5692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783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18C1080D-634A-4BFE-96F7-F54D3431B61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D7121657-A4A9-4AD3-8E78-ADDCCA8C7C0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23242AB4-3E4B-4A9F-B804-17AC31A92FA8}"/>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E029CB8D-3D5E-4171-8458-FF53640D1513}"/>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7F6401BB-B7FE-4CFF-AD3A-E4B001DDE93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44E92ABC-AEB1-4FEE-9F33-09E6906FC29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2DA431E0-7A99-4AD2-A0E3-0B2C43735B08}"/>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C14B29D2-A45E-416A-98DC-4BD35E82838F}"/>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AC9DFB8C-2C46-4674-B971-2CA559C893EE}"/>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EA723DC9-B9C2-41FB-9745-F27C84CFA4E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E091474D-7977-4A22-A2A3-27DF0E5A5589}"/>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graphicEl>
                                              <a:dgm id="{D7D28F66-AFA4-4B2A-821E-FB71C417C2F1}"/>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BD82DE1D-7568-497C-98D8-B6D9D2EF2C9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886700" cy="690590"/>
          </a:xfrm>
        </p:spPr>
        <p:txBody>
          <a:bodyPr>
            <a:noAutofit/>
          </a:bodyPr>
          <a:lstStyle/>
          <a:p>
            <a:r>
              <a:rPr lang="zh-TW" altLang="en-US" dirty="0">
                <a:latin typeface="微軟正黑體" panose="020B0604030504040204" pitchFamily="34" charset="-120"/>
                <a:ea typeface="微軟正黑體" panose="020B0604030504040204" pitchFamily="34" charset="-120"/>
              </a:rPr>
              <a:t>學校訪視狀況</a:t>
            </a:r>
          </a:p>
        </p:txBody>
      </p:sp>
      <p:sp>
        <p:nvSpPr>
          <p:cNvPr id="3" name="投影片編號版面配置區 2"/>
          <p:cNvSpPr>
            <a:spLocks noGrp="1"/>
          </p:cNvSpPr>
          <p:nvPr>
            <p:ph type="sldNum" sz="quarter" idx="12"/>
          </p:nvPr>
        </p:nvSpPr>
        <p:spPr>
          <a:xfrm>
            <a:off x="10126740" y="6482295"/>
            <a:ext cx="473529" cy="365125"/>
          </a:xfrm>
        </p:spPr>
        <p:txBody>
          <a:bodyPr/>
          <a:lstStyle/>
          <a:p>
            <a:pPr defTabSz="914400">
              <a:defRPr/>
            </a:pPr>
            <a:fld id="{500BC790-CCF3-41D7-A9B2-7AEEA6E42EC7}" type="slidenum">
              <a:rPr lang="zh-TW" altLang="en-US">
                <a:solidFill>
                  <a:prstClr val="black">
                    <a:tint val="75000"/>
                  </a:prstClr>
                </a:solidFill>
                <a:latin typeface="Calibri" panose="020F0502020204030204"/>
                <a:ea typeface="新細明體" panose="02020500000000000000" pitchFamily="18" charset="-120"/>
              </a:rPr>
              <a:pPr defTabSz="914400">
                <a:defRPr/>
              </a:pPr>
              <a:t>21</a:t>
            </a:fld>
            <a:endParaRPr lang="zh-TW" altLang="en-US">
              <a:solidFill>
                <a:prstClr val="black">
                  <a:tint val="75000"/>
                </a:prstClr>
              </a:solidFill>
              <a:latin typeface="Calibri" panose="020F0502020204030204"/>
              <a:ea typeface="新細明體" panose="02020500000000000000" pitchFamily="18" charset="-120"/>
            </a:endParaRP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12570" t="19382" r="33391" b="20505"/>
          <a:stretch/>
        </p:blipFill>
        <p:spPr>
          <a:xfrm>
            <a:off x="1944836" y="980906"/>
            <a:ext cx="2660297" cy="2219497"/>
          </a:xfrm>
          <a:prstGeom prst="rect">
            <a:avLst/>
          </a:prstGeom>
        </p:spPr>
      </p:pic>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22359" t="13301" r="26798" b="24718"/>
          <a:stretch/>
        </p:blipFill>
        <p:spPr>
          <a:xfrm>
            <a:off x="4724399" y="980905"/>
            <a:ext cx="2427574" cy="2219497"/>
          </a:xfrm>
          <a:prstGeom prst="rect">
            <a:avLst/>
          </a:prstGeom>
        </p:spPr>
      </p:pic>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b="27031"/>
          <a:stretch/>
        </p:blipFill>
        <p:spPr>
          <a:xfrm>
            <a:off x="1944833" y="3424848"/>
            <a:ext cx="2571750" cy="2502131"/>
          </a:xfrm>
          <a:prstGeom prst="rect">
            <a:avLst/>
          </a:prstGeom>
        </p:spPr>
      </p:pic>
      <p:pic>
        <p:nvPicPr>
          <p:cNvPr id="7" name="圖片 6"/>
          <p:cNvPicPr>
            <a:picLocks noChangeAspect="1"/>
          </p:cNvPicPr>
          <p:nvPr/>
        </p:nvPicPr>
        <p:blipFill rotWithShape="1">
          <a:blip r:embed="rId5" cstate="print">
            <a:extLst>
              <a:ext uri="{28A0092B-C50C-407E-A947-70E740481C1C}">
                <a14:useLocalDpi xmlns:a14="http://schemas.microsoft.com/office/drawing/2010/main" val="0"/>
              </a:ext>
            </a:extLst>
          </a:blip>
          <a:srcRect l="16326" t="27720" r="7907" b="14116"/>
          <a:stretch/>
        </p:blipFill>
        <p:spPr>
          <a:xfrm>
            <a:off x="4762337" y="3342380"/>
            <a:ext cx="2468882" cy="1421476"/>
          </a:xfrm>
          <a:prstGeom prst="rect">
            <a:avLst/>
          </a:prstGeom>
        </p:spPr>
      </p:pic>
      <p:pic>
        <p:nvPicPr>
          <p:cNvPr id="8" name="圖片 7"/>
          <p:cNvPicPr>
            <a:picLocks noChangeAspect="1"/>
          </p:cNvPicPr>
          <p:nvPr/>
        </p:nvPicPr>
        <p:blipFill rotWithShape="1">
          <a:blip r:embed="rId6" cstate="print">
            <a:extLst>
              <a:ext uri="{28A0092B-C50C-407E-A947-70E740481C1C}">
                <a14:useLocalDpi xmlns:a14="http://schemas.microsoft.com/office/drawing/2010/main" val="0"/>
              </a:ext>
            </a:extLst>
          </a:blip>
          <a:srcRect l="5226" t="6156" r="8014" b="6040"/>
          <a:stretch/>
        </p:blipFill>
        <p:spPr>
          <a:xfrm>
            <a:off x="4782994" y="4871861"/>
            <a:ext cx="2310389" cy="1753668"/>
          </a:xfrm>
          <a:prstGeom prst="rect">
            <a:avLst/>
          </a:prstGeom>
        </p:spPr>
      </p:pic>
      <p:pic>
        <p:nvPicPr>
          <p:cNvPr id="9" name="圖片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26150" y="3136387"/>
            <a:ext cx="2597327" cy="17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3076" y="4905840"/>
            <a:ext cx="2503477" cy="1877607"/>
          </a:xfrm>
          <a:prstGeom prst="rect">
            <a:avLst/>
          </a:prstGeom>
        </p:spPr>
      </p:pic>
      <p:pic>
        <p:nvPicPr>
          <p:cNvPr id="12" name="圖片 11"/>
          <p:cNvPicPr>
            <a:picLocks noChangeAspect="1"/>
          </p:cNvPicPr>
          <p:nvPr/>
        </p:nvPicPr>
        <p:blipFill rotWithShape="1">
          <a:blip r:embed="rId9">
            <a:extLst>
              <a:ext uri="{28A0092B-C50C-407E-A947-70E740481C1C}">
                <a14:useLocalDpi xmlns:a14="http://schemas.microsoft.com/office/drawing/2010/main" val="0"/>
              </a:ext>
            </a:extLst>
          </a:blip>
          <a:srcRect t="11503" b="22629"/>
          <a:stretch/>
        </p:blipFill>
        <p:spPr>
          <a:xfrm>
            <a:off x="7426147" y="134336"/>
            <a:ext cx="2459918" cy="2875197"/>
          </a:xfrm>
          <a:prstGeom prst="rect">
            <a:avLst/>
          </a:prstGeom>
        </p:spPr>
      </p:pic>
      <p:sp>
        <p:nvSpPr>
          <p:cNvPr id="11" name="橢圓 10"/>
          <p:cNvSpPr/>
          <p:nvPr/>
        </p:nvSpPr>
        <p:spPr>
          <a:xfrm>
            <a:off x="7756106" y="233184"/>
            <a:ext cx="1800000" cy="180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kumimoji="1" lang="zh-TW" altLang="en-US">
              <a:solidFill>
                <a:prstClr val="white"/>
              </a:solidFill>
              <a:latin typeface="Calibri" panose="020F0502020204030204"/>
              <a:ea typeface="新細明體" panose="02020500000000000000" pitchFamily="18" charset="-120"/>
            </a:endParaRPr>
          </a:p>
        </p:txBody>
      </p:sp>
      <p:sp>
        <p:nvSpPr>
          <p:cNvPr id="13" name="文字方塊 12"/>
          <p:cNvSpPr txBox="1"/>
          <p:nvPr/>
        </p:nvSpPr>
        <p:spPr>
          <a:xfrm>
            <a:off x="7547116" y="3234385"/>
            <a:ext cx="904461" cy="369332"/>
          </a:xfrm>
          <a:prstGeom prst="rect">
            <a:avLst/>
          </a:prstGeom>
          <a:solidFill>
            <a:schemeClr val="accent2">
              <a:lumMod val="20000"/>
              <a:lumOff val="80000"/>
            </a:schemeClr>
          </a:solidFill>
          <a:ln w="38100">
            <a:solidFill>
              <a:srgbClr val="FF0000"/>
            </a:solidFill>
          </a:ln>
        </p:spPr>
        <p:txBody>
          <a:bodyPr wrap="square" rtlCol="0">
            <a:spAutoFit/>
          </a:bodyPr>
          <a:lstStyle/>
          <a:p>
            <a:pPr defTabSz="914400">
              <a:defRPr/>
            </a:pPr>
            <a:r>
              <a:rPr kumimoji="1" lang="zh-TW" altLang="en-US">
                <a:solidFill>
                  <a:prstClr val="black"/>
                </a:solidFill>
                <a:latin typeface="Calibri" panose="020F0502020204030204"/>
                <a:ea typeface="新細明體" panose="02020500000000000000" pitchFamily="18" charset="-120"/>
              </a:rPr>
              <a:t>不通風</a:t>
            </a:r>
          </a:p>
        </p:txBody>
      </p:sp>
      <p:sp>
        <p:nvSpPr>
          <p:cNvPr id="15" name="文字方塊 14"/>
          <p:cNvSpPr txBox="1"/>
          <p:nvPr/>
        </p:nvSpPr>
        <p:spPr>
          <a:xfrm>
            <a:off x="4718415" y="3419051"/>
            <a:ext cx="1135835" cy="369332"/>
          </a:xfrm>
          <a:prstGeom prst="rect">
            <a:avLst/>
          </a:prstGeom>
          <a:solidFill>
            <a:schemeClr val="accent2">
              <a:lumMod val="20000"/>
              <a:lumOff val="80000"/>
            </a:schemeClr>
          </a:solidFill>
          <a:ln w="38100">
            <a:solidFill>
              <a:srgbClr val="FF0000"/>
            </a:solidFill>
          </a:ln>
        </p:spPr>
        <p:txBody>
          <a:bodyPr wrap="square" rtlCol="0">
            <a:spAutoFit/>
          </a:bodyPr>
          <a:lstStyle/>
          <a:p>
            <a:pPr defTabSz="914400">
              <a:defRPr/>
            </a:pPr>
            <a:r>
              <a:rPr kumimoji="1" lang="zh-TW" altLang="en-US">
                <a:solidFill>
                  <a:prstClr val="black"/>
                </a:solidFill>
                <a:latin typeface="Calibri" panose="020F0502020204030204"/>
                <a:ea typeface="新細明體" panose="02020500000000000000" pitchFamily="18" charset="-120"/>
              </a:rPr>
              <a:t>幼兒牙膏</a:t>
            </a:r>
          </a:p>
        </p:txBody>
      </p:sp>
      <p:sp>
        <p:nvSpPr>
          <p:cNvPr id="16" name="文字方塊 15"/>
          <p:cNvSpPr txBox="1"/>
          <p:nvPr/>
        </p:nvSpPr>
        <p:spPr>
          <a:xfrm>
            <a:off x="4718412" y="4982508"/>
            <a:ext cx="1612744" cy="369332"/>
          </a:xfrm>
          <a:prstGeom prst="rect">
            <a:avLst/>
          </a:prstGeom>
          <a:solidFill>
            <a:schemeClr val="accent2">
              <a:lumMod val="20000"/>
              <a:lumOff val="80000"/>
            </a:schemeClr>
          </a:solidFill>
          <a:ln w="38100">
            <a:solidFill>
              <a:srgbClr val="FF0000"/>
            </a:solidFill>
          </a:ln>
        </p:spPr>
        <p:txBody>
          <a:bodyPr wrap="square" rtlCol="0">
            <a:spAutoFit/>
          </a:bodyPr>
          <a:lstStyle/>
          <a:p>
            <a:pPr defTabSz="914400">
              <a:defRPr/>
            </a:pPr>
            <a:r>
              <a:rPr kumimoji="1" lang="zh-TW" altLang="en-US">
                <a:solidFill>
                  <a:prstClr val="black"/>
                </a:solidFill>
                <a:latin typeface="Calibri" panose="020F0502020204030204"/>
                <a:ea typeface="新細明體" panose="02020500000000000000" pitchFamily="18" charset="-120"/>
              </a:rPr>
              <a:t>未標示氟化物</a:t>
            </a:r>
          </a:p>
        </p:txBody>
      </p:sp>
      <p:sp>
        <p:nvSpPr>
          <p:cNvPr id="17" name="文字方塊 16"/>
          <p:cNvSpPr txBox="1"/>
          <p:nvPr/>
        </p:nvSpPr>
        <p:spPr>
          <a:xfrm>
            <a:off x="9119499" y="1571931"/>
            <a:ext cx="1166119" cy="369332"/>
          </a:xfrm>
          <a:prstGeom prst="rect">
            <a:avLst/>
          </a:prstGeom>
          <a:solidFill>
            <a:schemeClr val="accent2">
              <a:lumMod val="20000"/>
              <a:lumOff val="80000"/>
            </a:schemeClr>
          </a:solidFill>
          <a:ln w="38100">
            <a:solidFill>
              <a:srgbClr val="FF0000"/>
            </a:solidFill>
          </a:ln>
        </p:spPr>
        <p:txBody>
          <a:bodyPr wrap="square" rtlCol="0">
            <a:spAutoFit/>
          </a:bodyPr>
          <a:lstStyle/>
          <a:p>
            <a:pPr defTabSz="914400">
              <a:defRPr/>
            </a:pPr>
            <a:r>
              <a:rPr kumimoji="1" lang="zh-TW" altLang="en-US" dirty="0">
                <a:solidFill>
                  <a:prstClr val="black"/>
                </a:solidFill>
                <a:latin typeface="Calibri" panose="020F0502020204030204"/>
                <a:ea typeface="新細明體" panose="02020500000000000000" pitchFamily="18" charset="-120"/>
              </a:rPr>
              <a:t>刷頭過大</a:t>
            </a:r>
          </a:p>
        </p:txBody>
      </p:sp>
      <p:sp>
        <p:nvSpPr>
          <p:cNvPr id="18" name="文字方塊 17"/>
          <p:cNvSpPr txBox="1"/>
          <p:nvPr/>
        </p:nvSpPr>
        <p:spPr>
          <a:xfrm>
            <a:off x="4051069" y="1499796"/>
            <a:ext cx="1163782" cy="369332"/>
          </a:xfrm>
          <a:prstGeom prst="rect">
            <a:avLst/>
          </a:prstGeom>
          <a:solidFill>
            <a:schemeClr val="accent2">
              <a:lumMod val="20000"/>
              <a:lumOff val="80000"/>
            </a:schemeClr>
          </a:solidFill>
          <a:ln w="38100">
            <a:solidFill>
              <a:srgbClr val="FF0000"/>
            </a:solidFill>
          </a:ln>
        </p:spPr>
        <p:txBody>
          <a:bodyPr wrap="square" rtlCol="0">
            <a:spAutoFit/>
          </a:bodyPr>
          <a:lstStyle/>
          <a:p>
            <a:pPr defTabSz="914400">
              <a:defRPr/>
            </a:pPr>
            <a:r>
              <a:rPr kumimoji="1" lang="zh-TW" altLang="en-US" dirty="0">
                <a:solidFill>
                  <a:prstClr val="black"/>
                </a:solidFill>
                <a:latin typeface="Calibri" panose="020F0502020204030204"/>
                <a:ea typeface="新細明體" panose="02020500000000000000" pitchFamily="18" charset="-120"/>
              </a:rPr>
              <a:t>齒模泛黃</a:t>
            </a:r>
          </a:p>
        </p:txBody>
      </p:sp>
    </p:spTree>
    <p:extLst>
      <p:ext uri="{BB962C8B-B14F-4D97-AF65-F5344CB8AC3E}">
        <p14:creationId xmlns:p14="http://schemas.microsoft.com/office/powerpoint/2010/main" val="1110450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03065E-A38E-42F3-BE68-B260680D8345}"/>
              </a:ext>
            </a:extLst>
          </p:cNvPr>
          <p:cNvSpPr>
            <a:spLocks noGrp="1"/>
          </p:cNvSpPr>
          <p:nvPr>
            <p:ph type="title"/>
          </p:nvPr>
        </p:nvSpPr>
        <p:spPr/>
        <p:txBody>
          <a:bodyPr/>
          <a:lstStyle/>
          <a:p>
            <a:r>
              <a:rPr lang="zh-TW" altLang="en-US" dirty="0"/>
              <a:t>幼兒園訪視</a:t>
            </a:r>
          </a:p>
        </p:txBody>
      </p:sp>
      <p:pic>
        <p:nvPicPr>
          <p:cNvPr id="5" name="內容版面配置區 4">
            <a:extLst>
              <a:ext uri="{FF2B5EF4-FFF2-40B4-BE49-F238E27FC236}">
                <a16:creationId xmlns:a16="http://schemas.microsoft.com/office/drawing/2014/main" id="{9F6F90F5-A2A5-4448-89AD-AA0F45509985}"/>
              </a:ext>
            </a:extLst>
          </p:cNvPr>
          <p:cNvPicPr>
            <a:picLocks noGrp="1" noChangeAspect="1"/>
          </p:cNvPicPr>
          <p:nvPr>
            <p:ph idx="1"/>
          </p:nvPr>
        </p:nvPicPr>
        <p:blipFill>
          <a:blip r:embed="rId2"/>
          <a:stretch>
            <a:fillRect/>
          </a:stretch>
        </p:blipFill>
        <p:spPr>
          <a:xfrm>
            <a:off x="3509822" y="1437485"/>
            <a:ext cx="4918869" cy="4918869"/>
          </a:xfrm>
          <a:prstGeom prst="rect">
            <a:avLst/>
          </a:prstGeom>
        </p:spPr>
      </p:pic>
      <p:sp>
        <p:nvSpPr>
          <p:cNvPr id="4" name="投影片編號版面配置區 3">
            <a:extLst>
              <a:ext uri="{FF2B5EF4-FFF2-40B4-BE49-F238E27FC236}">
                <a16:creationId xmlns:a16="http://schemas.microsoft.com/office/drawing/2014/main" id="{CE0A8213-4FD7-4334-A0E4-DF60E3ADA3C1}"/>
              </a:ext>
            </a:extLst>
          </p:cNvPr>
          <p:cNvSpPr>
            <a:spLocks noGrp="1"/>
          </p:cNvSpPr>
          <p:nvPr>
            <p:ph type="sldNum" sz="quarter" idx="12"/>
          </p:nvPr>
        </p:nvSpPr>
        <p:spPr/>
        <p:txBody>
          <a:bodyPr/>
          <a:lstStyle/>
          <a:p>
            <a:pPr>
              <a:defRPr/>
            </a:pPr>
            <a:fld id="{390D08DB-1C39-4EFA-8B1D-DB4DAEF36FA1}" type="slidenum">
              <a:rPr lang="zh-TW" altLang="en-US">
                <a:solidFill>
                  <a:prstClr val="black">
                    <a:tint val="75000"/>
                  </a:prstClr>
                </a:solidFill>
                <a:latin typeface="Calibri"/>
                <a:ea typeface="微軟正黑體"/>
              </a:rPr>
              <a:pPr>
                <a:defRPr/>
              </a:pPr>
              <a:t>22</a:t>
            </a:fld>
            <a:endParaRPr lang="zh-TW" altLang="en-US">
              <a:solidFill>
                <a:prstClr val="black">
                  <a:tint val="75000"/>
                </a:prstClr>
              </a:solidFill>
              <a:latin typeface="Calibri"/>
              <a:ea typeface="微軟正黑體"/>
            </a:endParaRPr>
          </a:p>
        </p:txBody>
      </p:sp>
    </p:spTree>
    <p:extLst>
      <p:ext uri="{BB962C8B-B14F-4D97-AF65-F5344CB8AC3E}">
        <p14:creationId xmlns:p14="http://schemas.microsoft.com/office/powerpoint/2010/main" val="2431598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94C18C94-5F47-4B76-A8F3-B6438ECDB0D3}"/>
              </a:ext>
            </a:extLst>
          </p:cNvPr>
          <p:cNvSpPr>
            <a:spLocks noGrp="1"/>
          </p:cNvSpPr>
          <p:nvPr>
            <p:ph type="title"/>
          </p:nvPr>
        </p:nvSpPr>
        <p:spPr>
          <a:xfrm>
            <a:off x="1445860" y="82490"/>
            <a:ext cx="8961115" cy="1082271"/>
          </a:xfrm>
        </p:spPr>
        <p:txBody>
          <a:bodyPr>
            <a:normAutofit/>
          </a:bodyPr>
          <a:lstStyle/>
          <a:p>
            <a:r>
              <a:rPr lang="zh-TW" altLang="en-US" b="1" u="sng" dirty="0">
                <a:solidFill>
                  <a:srgbClr val="FF0000"/>
                </a:solidFill>
                <a:latin typeface="微軟正黑體" panose="020B0604030504040204" pitchFamily="34" charset="-120"/>
                <a:ea typeface="微軟正黑體" panose="020B0604030504040204" pitchFamily="34" charset="-120"/>
              </a:rPr>
              <a:t>飲食型態改變</a:t>
            </a:r>
            <a:r>
              <a:rPr lang="zh-TW" altLang="en-US" dirty="0">
                <a:latin typeface="微軟正黑體" panose="020B0604030504040204" pitchFamily="34" charset="-120"/>
                <a:ea typeface="微軟正黑體" panose="020B0604030504040204" pitchFamily="34" charset="-120"/>
              </a:rPr>
              <a:t>與</a:t>
            </a:r>
            <a:r>
              <a:rPr lang="zh-TW" altLang="en-US" b="1" u="sng" dirty="0">
                <a:solidFill>
                  <a:srgbClr val="FF0000"/>
                </a:solidFill>
                <a:latin typeface="微軟正黑體" panose="020B0604030504040204" pitchFamily="34" charset="-120"/>
                <a:ea typeface="微軟正黑體" panose="020B0604030504040204" pitchFamily="34" charset="-120"/>
              </a:rPr>
              <a:t>牙弓發展</a:t>
            </a:r>
            <a:r>
              <a:rPr lang="zh-TW" altLang="en-US" dirty="0">
                <a:latin typeface="微軟正黑體" panose="020B0604030504040204" pitchFamily="34" charset="-120"/>
                <a:ea typeface="微軟正黑體" panose="020B0604030504040204" pitchFamily="34" charset="-120"/>
              </a:rPr>
              <a:t>之關係</a:t>
            </a:r>
          </a:p>
        </p:txBody>
      </p:sp>
      <p:sp>
        <p:nvSpPr>
          <p:cNvPr id="6" name="文字方塊 5">
            <a:extLst>
              <a:ext uri="{FF2B5EF4-FFF2-40B4-BE49-F238E27FC236}">
                <a16:creationId xmlns:a16="http://schemas.microsoft.com/office/drawing/2014/main" id="{9BDCBA6E-1C94-49BC-9541-09DEBB2BEF05}"/>
              </a:ext>
            </a:extLst>
          </p:cNvPr>
          <p:cNvSpPr txBox="1"/>
          <p:nvPr/>
        </p:nvSpPr>
        <p:spPr>
          <a:xfrm>
            <a:off x="2322668" y="1086851"/>
            <a:ext cx="1620957" cy="523220"/>
          </a:xfrm>
          <a:prstGeom prst="rect">
            <a:avLst/>
          </a:prstGeom>
          <a:noFill/>
        </p:spPr>
        <p:txBody>
          <a:bodyPr wrap="none" rtlCol="0">
            <a:spAutoFit/>
          </a:bodyPr>
          <a:lstStyle/>
          <a:p>
            <a:pPr>
              <a:defRPr/>
            </a:pPr>
            <a:r>
              <a:rPr lang="zh-TW" altLang="en-US" sz="2800" b="1" dirty="0">
                <a:solidFill>
                  <a:prstClr val="black"/>
                </a:solidFill>
                <a:latin typeface="Calibri"/>
                <a:ea typeface="微軟正黑體"/>
              </a:rPr>
              <a:t>飲食型態</a:t>
            </a:r>
          </a:p>
        </p:txBody>
      </p:sp>
      <p:sp>
        <p:nvSpPr>
          <p:cNvPr id="7" name="文字方塊 6">
            <a:extLst>
              <a:ext uri="{FF2B5EF4-FFF2-40B4-BE49-F238E27FC236}">
                <a16:creationId xmlns:a16="http://schemas.microsoft.com/office/drawing/2014/main" id="{CC2BFDC7-3133-4D0F-B452-21984C24ECE4}"/>
              </a:ext>
            </a:extLst>
          </p:cNvPr>
          <p:cNvSpPr txBox="1"/>
          <p:nvPr/>
        </p:nvSpPr>
        <p:spPr>
          <a:xfrm>
            <a:off x="5894994" y="1155984"/>
            <a:ext cx="902811" cy="523220"/>
          </a:xfrm>
          <a:prstGeom prst="rect">
            <a:avLst/>
          </a:prstGeom>
          <a:noFill/>
        </p:spPr>
        <p:txBody>
          <a:bodyPr wrap="none" rtlCol="0">
            <a:spAutoFit/>
          </a:bodyPr>
          <a:lstStyle/>
          <a:p>
            <a:pPr>
              <a:defRPr/>
            </a:pPr>
            <a:r>
              <a:rPr lang="zh-TW" altLang="en-US" sz="2800" b="1" dirty="0">
                <a:solidFill>
                  <a:prstClr val="black"/>
                </a:solidFill>
                <a:latin typeface="Calibri"/>
                <a:ea typeface="微軟正黑體"/>
              </a:rPr>
              <a:t>乳牙</a:t>
            </a:r>
          </a:p>
        </p:txBody>
      </p:sp>
      <p:sp>
        <p:nvSpPr>
          <p:cNvPr id="8" name="文字方塊 7">
            <a:extLst>
              <a:ext uri="{FF2B5EF4-FFF2-40B4-BE49-F238E27FC236}">
                <a16:creationId xmlns:a16="http://schemas.microsoft.com/office/drawing/2014/main" id="{A0793537-79B4-4C43-85AE-06A93D4104C6}"/>
              </a:ext>
            </a:extLst>
          </p:cNvPr>
          <p:cNvSpPr txBox="1"/>
          <p:nvPr/>
        </p:nvSpPr>
        <p:spPr>
          <a:xfrm>
            <a:off x="8921833" y="1147651"/>
            <a:ext cx="902811" cy="523220"/>
          </a:xfrm>
          <a:prstGeom prst="rect">
            <a:avLst/>
          </a:prstGeom>
          <a:noFill/>
        </p:spPr>
        <p:txBody>
          <a:bodyPr wrap="none" rtlCol="0">
            <a:spAutoFit/>
          </a:bodyPr>
          <a:lstStyle/>
          <a:p>
            <a:pPr>
              <a:defRPr/>
            </a:pPr>
            <a:r>
              <a:rPr lang="zh-TW" altLang="en-US" sz="2800" b="1" dirty="0">
                <a:solidFill>
                  <a:prstClr val="black"/>
                </a:solidFill>
                <a:latin typeface="Calibri"/>
                <a:ea typeface="微軟正黑體"/>
              </a:rPr>
              <a:t>恆牙</a:t>
            </a:r>
          </a:p>
        </p:txBody>
      </p:sp>
      <p:pic>
        <p:nvPicPr>
          <p:cNvPr id="10" name="圖片 9">
            <a:extLst>
              <a:ext uri="{FF2B5EF4-FFF2-40B4-BE49-F238E27FC236}">
                <a16:creationId xmlns:a16="http://schemas.microsoft.com/office/drawing/2014/main" id="{F4560189-F526-458C-BD92-F22AF3D32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219" y="3424598"/>
            <a:ext cx="1291984" cy="853002"/>
          </a:xfrm>
          <a:prstGeom prst="rect">
            <a:avLst/>
          </a:prstGeom>
        </p:spPr>
      </p:pic>
      <p:pic>
        <p:nvPicPr>
          <p:cNvPr id="12" name="圖片 11">
            <a:extLst>
              <a:ext uri="{FF2B5EF4-FFF2-40B4-BE49-F238E27FC236}">
                <a16:creationId xmlns:a16="http://schemas.microsoft.com/office/drawing/2014/main" id="{70D902BD-2B51-40DD-A742-1AFF46418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129" y="4708266"/>
            <a:ext cx="2668041" cy="1828800"/>
          </a:xfrm>
          <a:prstGeom prst="rect">
            <a:avLst/>
          </a:prstGeom>
        </p:spPr>
      </p:pic>
      <p:pic>
        <p:nvPicPr>
          <p:cNvPr id="14" name="圖片 13">
            <a:extLst>
              <a:ext uri="{FF2B5EF4-FFF2-40B4-BE49-F238E27FC236}">
                <a16:creationId xmlns:a16="http://schemas.microsoft.com/office/drawing/2014/main" id="{D67C5438-A051-4895-A37F-E486208183A3}"/>
              </a:ext>
            </a:extLst>
          </p:cNvPr>
          <p:cNvPicPr>
            <a:picLocks noChangeAspect="1"/>
          </p:cNvPicPr>
          <p:nvPr/>
        </p:nvPicPr>
        <p:blipFill rotWithShape="1">
          <a:blip r:embed="rId4">
            <a:extLst>
              <a:ext uri="{28A0092B-C50C-407E-A947-70E740481C1C}">
                <a14:useLocalDpi xmlns:a14="http://schemas.microsoft.com/office/drawing/2010/main" val="0"/>
              </a:ext>
            </a:extLst>
          </a:blip>
          <a:srcRect l="25194" t="18907" r="25194" b="42992"/>
          <a:stretch/>
        </p:blipFill>
        <p:spPr>
          <a:xfrm>
            <a:off x="5292447" y="2365099"/>
            <a:ext cx="2603407" cy="1542361"/>
          </a:xfrm>
          <a:prstGeom prst="rect">
            <a:avLst/>
          </a:prstGeom>
        </p:spPr>
      </p:pic>
      <p:pic>
        <p:nvPicPr>
          <p:cNvPr id="16" name="圖片 15">
            <a:extLst>
              <a:ext uri="{FF2B5EF4-FFF2-40B4-BE49-F238E27FC236}">
                <a16:creationId xmlns:a16="http://schemas.microsoft.com/office/drawing/2014/main" id="{A50830C6-6529-482C-80D4-C174A252E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958" y="5755719"/>
            <a:ext cx="900916" cy="960778"/>
          </a:xfrm>
          <a:prstGeom prst="rect">
            <a:avLst/>
          </a:prstGeom>
        </p:spPr>
      </p:pic>
      <p:pic>
        <p:nvPicPr>
          <p:cNvPr id="18" name="圖片 17">
            <a:extLst>
              <a:ext uri="{FF2B5EF4-FFF2-40B4-BE49-F238E27FC236}">
                <a16:creationId xmlns:a16="http://schemas.microsoft.com/office/drawing/2014/main" id="{183A27B0-F611-4B72-B9EC-7F2E241607F5}"/>
              </a:ext>
            </a:extLst>
          </p:cNvPr>
          <p:cNvPicPr>
            <a:picLocks noChangeAspect="1"/>
          </p:cNvPicPr>
          <p:nvPr/>
        </p:nvPicPr>
        <p:blipFill rotWithShape="1">
          <a:blip r:embed="rId6">
            <a:extLst>
              <a:ext uri="{28A0092B-C50C-407E-A947-70E740481C1C}">
                <a14:useLocalDpi xmlns:a14="http://schemas.microsoft.com/office/drawing/2010/main" val="0"/>
              </a:ext>
            </a:extLst>
          </a:blip>
          <a:srcRect l="27918" t="980"/>
          <a:stretch/>
        </p:blipFill>
        <p:spPr>
          <a:xfrm>
            <a:off x="3034145" y="2227746"/>
            <a:ext cx="1262006" cy="976607"/>
          </a:xfrm>
          <a:prstGeom prst="rect">
            <a:avLst/>
          </a:prstGeom>
        </p:spPr>
      </p:pic>
      <p:pic>
        <p:nvPicPr>
          <p:cNvPr id="20" name="圖片 19">
            <a:extLst>
              <a:ext uri="{FF2B5EF4-FFF2-40B4-BE49-F238E27FC236}">
                <a16:creationId xmlns:a16="http://schemas.microsoft.com/office/drawing/2014/main" id="{0013AA2D-765E-4D45-B305-A64384239CD5}"/>
              </a:ext>
            </a:extLst>
          </p:cNvPr>
          <p:cNvPicPr>
            <a:picLocks noChangeAspect="1"/>
          </p:cNvPicPr>
          <p:nvPr/>
        </p:nvPicPr>
        <p:blipFill rotWithShape="1">
          <a:blip r:embed="rId7">
            <a:extLst>
              <a:ext uri="{28A0092B-C50C-407E-A947-70E740481C1C}">
                <a14:useLocalDpi xmlns:a14="http://schemas.microsoft.com/office/drawing/2010/main" val="0"/>
              </a:ext>
            </a:extLst>
          </a:blip>
          <a:srcRect t="5168" r="17109"/>
          <a:stretch/>
        </p:blipFill>
        <p:spPr>
          <a:xfrm>
            <a:off x="3696683" y="3334598"/>
            <a:ext cx="1198941" cy="914892"/>
          </a:xfrm>
          <a:prstGeom prst="rect">
            <a:avLst/>
          </a:prstGeom>
        </p:spPr>
      </p:pic>
      <p:pic>
        <p:nvPicPr>
          <p:cNvPr id="22" name="圖片 21">
            <a:extLst>
              <a:ext uri="{FF2B5EF4-FFF2-40B4-BE49-F238E27FC236}">
                <a16:creationId xmlns:a16="http://schemas.microsoft.com/office/drawing/2014/main" id="{33F869F6-FF96-4324-AB50-A5DE62688759}"/>
              </a:ext>
            </a:extLst>
          </p:cNvPr>
          <p:cNvPicPr>
            <a:picLocks noChangeAspect="1"/>
          </p:cNvPicPr>
          <p:nvPr/>
        </p:nvPicPr>
        <p:blipFill rotWithShape="1">
          <a:blip r:embed="rId8">
            <a:extLst>
              <a:ext uri="{28A0092B-C50C-407E-A947-70E740481C1C}">
                <a14:useLocalDpi xmlns:a14="http://schemas.microsoft.com/office/drawing/2010/main" val="0"/>
              </a:ext>
            </a:extLst>
          </a:blip>
          <a:srcRect t="3041" r="13477" b="3041"/>
          <a:stretch/>
        </p:blipFill>
        <p:spPr>
          <a:xfrm>
            <a:off x="2462678" y="3424601"/>
            <a:ext cx="1198941" cy="813377"/>
          </a:xfrm>
          <a:prstGeom prst="rect">
            <a:avLst/>
          </a:prstGeom>
        </p:spPr>
      </p:pic>
      <p:pic>
        <p:nvPicPr>
          <p:cNvPr id="24" name="圖片 23">
            <a:extLst>
              <a:ext uri="{FF2B5EF4-FFF2-40B4-BE49-F238E27FC236}">
                <a16:creationId xmlns:a16="http://schemas.microsoft.com/office/drawing/2014/main" id="{5FC70A1B-E28A-41CB-BA30-1D8FE0FAC733}"/>
              </a:ext>
            </a:extLst>
          </p:cNvPr>
          <p:cNvPicPr>
            <a:picLocks noChangeAspect="1"/>
          </p:cNvPicPr>
          <p:nvPr/>
        </p:nvPicPr>
        <p:blipFill rotWithShape="1">
          <a:blip r:embed="rId9">
            <a:extLst>
              <a:ext uri="{28A0092B-C50C-407E-A947-70E740481C1C}">
                <a14:useLocalDpi xmlns:a14="http://schemas.microsoft.com/office/drawing/2010/main" val="0"/>
              </a:ext>
            </a:extLst>
          </a:blip>
          <a:srcRect l="14767" t="5734" r="12219" b="4921"/>
          <a:stretch/>
        </p:blipFill>
        <p:spPr>
          <a:xfrm>
            <a:off x="1785027" y="2248246"/>
            <a:ext cx="1103176" cy="901100"/>
          </a:xfrm>
          <a:prstGeom prst="rect">
            <a:avLst/>
          </a:prstGeom>
        </p:spPr>
      </p:pic>
      <p:sp>
        <p:nvSpPr>
          <p:cNvPr id="25" name="文字方塊 24">
            <a:extLst>
              <a:ext uri="{FF2B5EF4-FFF2-40B4-BE49-F238E27FC236}">
                <a16:creationId xmlns:a16="http://schemas.microsoft.com/office/drawing/2014/main" id="{EDB0C401-FCA4-483B-BFD1-8A375554DAF3}"/>
              </a:ext>
            </a:extLst>
          </p:cNvPr>
          <p:cNvSpPr txBox="1"/>
          <p:nvPr/>
        </p:nvSpPr>
        <p:spPr>
          <a:xfrm>
            <a:off x="1551265" y="1679207"/>
            <a:ext cx="4108817" cy="408623"/>
          </a:xfrm>
          <a:prstGeom prst="roundRect">
            <a:avLst/>
          </a:prstGeom>
          <a:solidFill>
            <a:schemeClr val="accent2">
              <a:lumMod val="60000"/>
              <a:lumOff val="40000"/>
            </a:schemeClr>
          </a:solidFill>
        </p:spPr>
        <p:txBody>
          <a:bodyPr wrap="none" rtlCol="0">
            <a:spAutoFit/>
          </a:bodyPr>
          <a:lstStyle/>
          <a:p>
            <a:pPr>
              <a:defRPr/>
            </a:pPr>
            <a:r>
              <a:rPr lang="zh-TW" altLang="en-US" b="1" dirty="0">
                <a:solidFill>
                  <a:prstClr val="black"/>
                </a:solidFill>
                <a:latin typeface="Calibri"/>
                <a:ea typeface="微軟正黑體"/>
              </a:rPr>
              <a:t>質地偏軟與精緻、食物過度烹煮、切小</a:t>
            </a:r>
          </a:p>
        </p:txBody>
      </p:sp>
      <p:pic>
        <p:nvPicPr>
          <p:cNvPr id="27" name="圖片 26">
            <a:extLst>
              <a:ext uri="{FF2B5EF4-FFF2-40B4-BE49-F238E27FC236}">
                <a16:creationId xmlns:a16="http://schemas.microsoft.com/office/drawing/2014/main" id="{3743AF43-2279-4495-9DA5-BF0C54A747EA}"/>
              </a:ext>
            </a:extLst>
          </p:cNvPr>
          <p:cNvPicPr>
            <a:picLocks noChangeAspect="1"/>
          </p:cNvPicPr>
          <p:nvPr/>
        </p:nvPicPr>
        <p:blipFill rotWithShape="1">
          <a:blip r:embed="rId10">
            <a:extLst>
              <a:ext uri="{28A0092B-C50C-407E-A947-70E740481C1C}">
                <a14:useLocalDpi xmlns:a14="http://schemas.microsoft.com/office/drawing/2010/main" val="0"/>
              </a:ext>
            </a:extLst>
          </a:blip>
          <a:srcRect l="8003" t="5820" r="9099" b="8341"/>
          <a:stretch/>
        </p:blipFill>
        <p:spPr>
          <a:xfrm>
            <a:off x="3438365" y="4848873"/>
            <a:ext cx="1073388" cy="826886"/>
          </a:xfrm>
          <a:prstGeom prst="rect">
            <a:avLst/>
          </a:prstGeom>
        </p:spPr>
      </p:pic>
      <p:pic>
        <p:nvPicPr>
          <p:cNvPr id="29" name="圖片 28">
            <a:extLst>
              <a:ext uri="{FF2B5EF4-FFF2-40B4-BE49-F238E27FC236}">
                <a16:creationId xmlns:a16="http://schemas.microsoft.com/office/drawing/2014/main" id="{05658501-A58D-4959-9D28-C2E2E1014C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5162" y="4836226"/>
            <a:ext cx="1577982" cy="829713"/>
          </a:xfrm>
          <a:prstGeom prst="rect">
            <a:avLst/>
          </a:prstGeom>
        </p:spPr>
      </p:pic>
      <p:pic>
        <p:nvPicPr>
          <p:cNvPr id="31" name="圖片 30">
            <a:extLst>
              <a:ext uri="{FF2B5EF4-FFF2-40B4-BE49-F238E27FC236}">
                <a16:creationId xmlns:a16="http://schemas.microsoft.com/office/drawing/2014/main" id="{955E0152-F633-462B-886F-C393F5B3CD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77804" y="5686974"/>
            <a:ext cx="2191611" cy="1098268"/>
          </a:xfrm>
          <a:prstGeom prst="rect">
            <a:avLst/>
          </a:prstGeom>
        </p:spPr>
      </p:pic>
      <p:sp>
        <p:nvSpPr>
          <p:cNvPr id="32" name="文字方塊 31">
            <a:extLst>
              <a:ext uri="{FF2B5EF4-FFF2-40B4-BE49-F238E27FC236}">
                <a16:creationId xmlns:a16="http://schemas.microsoft.com/office/drawing/2014/main" id="{02A65FF4-10E9-4BD5-9484-69CED7C5586E}"/>
              </a:ext>
            </a:extLst>
          </p:cNvPr>
          <p:cNvSpPr txBox="1"/>
          <p:nvPr/>
        </p:nvSpPr>
        <p:spPr>
          <a:xfrm>
            <a:off x="1802757" y="4358132"/>
            <a:ext cx="2750165" cy="408623"/>
          </a:xfrm>
          <a:prstGeom prst="roundRect">
            <a:avLst/>
          </a:prstGeom>
          <a:solidFill>
            <a:schemeClr val="accent6">
              <a:lumMod val="60000"/>
              <a:lumOff val="40000"/>
            </a:schemeClr>
          </a:solidFill>
        </p:spPr>
        <p:txBody>
          <a:bodyPr wrap="none" rtlCol="0">
            <a:spAutoFit/>
          </a:bodyPr>
          <a:lstStyle/>
          <a:p>
            <a:pPr>
              <a:defRPr/>
            </a:pPr>
            <a:r>
              <a:rPr lang="zh-TW" altLang="en-US" b="1" dirty="0">
                <a:solidFill>
                  <a:prstClr val="black"/>
                </a:solidFill>
                <a:latin typeface="Calibri"/>
                <a:ea typeface="微軟正黑體"/>
              </a:rPr>
              <a:t>質地較硬、食物適度烹煮</a:t>
            </a:r>
          </a:p>
        </p:txBody>
      </p:sp>
      <p:pic>
        <p:nvPicPr>
          <p:cNvPr id="34" name="圖片 33">
            <a:extLst>
              <a:ext uri="{FF2B5EF4-FFF2-40B4-BE49-F238E27FC236}">
                <a16:creationId xmlns:a16="http://schemas.microsoft.com/office/drawing/2014/main" id="{D2E80263-A277-4DFA-AC19-F90E6302034D}"/>
              </a:ext>
            </a:extLst>
          </p:cNvPr>
          <p:cNvPicPr>
            <a:picLocks noChangeAspect="1"/>
          </p:cNvPicPr>
          <p:nvPr/>
        </p:nvPicPr>
        <p:blipFill rotWithShape="1">
          <a:blip r:embed="rId13">
            <a:extLst>
              <a:ext uri="{28A0092B-C50C-407E-A947-70E740481C1C}">
                <a14:useLocalDpi xmlns:a14="http://schemas.microsoft.com/office/drawing/2010/main" val="0"/>
              </a:ext>
            </a:extLst>
          </a:blip>
          <a:srcRect t="17982" r="50354"/>
          <a:stretch/>
        </p:blipFill>
        <p:spPr>
          <a:xfrm>
            <a:off x="8093531" y="2218612"/>
            <a:ext cx="2313445" cy="1828800"/>
          </a:xfrm>
          <a:prstGeom prst="rect">
            <a:avLst/>
          </a:prstGeom>
        </p:spPr>
      </p:pic>
      <p:sp>
        <p:nvSpPr>
          <p:cNvPr id="35" name="箭號: 向右 34">
            <a:extLst>
              <a:ext uri="{FF2B5EF4-FFF2-40B4-BE49-F238E27FC236}">
                <a16:creationId xmlns:a16="http://schemas.microsoft.com/office/drawing/2014/main" id="{77E52C3D-6757-40F6-BF8A-E2F9184AA05C}"/>
              </a:ext>
            </a:extLst>
          </p:cNvPr>
          <p:cNvSpPr/>
          <p:nvPr/>
        </p:nvSpPr>
        <p:spPr>
          <a:xfrm>
            <a:off x="4380208" y="112510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Calibri"/>
              <a:ea typeface="微軟正黑體"/>
            </a:endParaRPr>
          </a:p>
        </p:txBody>
      </p:sp>
      <p:sp>
        <p:nvSpPr>
          <p:cNvPr id="36" name="箭號: 向右 35">
            <a:extLst>
              <a:ext uri="{FF2B5EF4-FFF2-40B4-BE49-F238E27FC236}">
                <a16:creationId xmlns:a16="http://schemas.microsoft.com/office/drawing/2014/main" id="{5FB59C12-7F63-4E64-B60B-BE01EDB0053D}"/>
              </a:ext>
            </a:extLst>
          </p:cNvPr>
          <p:cNvSpPr/>
          <p:nvPr/>
        </p:nvSpPr>
        <p:spPr>
          <a:xfrm>
            <a:off x="7471281" y="11752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Calibri"/>
              <a:ea typeface="微軟正黑體"/>
            </a:endParaRPr>
          </a:p>
        </p:txBody>
      </p:sp>
      <p:pic>
        <p:nvPicPr>
          <p:cNvPr id="37" name="圖片 36">
            <a:extLst>
              <a:ext uri="{FF2B5EF4-FFF2-40B4-BE49-F238E27FC236}">
                <a16:creationId xmlns:a16="http://schemas.microsoft.com/office/drawing/2014/main" id="{6C32C13C-B6DE-4370-B654-48526F06A1D1}"/>
              </a:ext>
            </a:extLst>
          </p:cNvPr>
          <p:cNvPicPr>
            <a:picLocks noChangeAspect="1"/>
          </p:cNvPicPr>
          <p:nvPr/>
        </p:nvPicPr>
        <p:blipFill rotWithShape="1">
          <a:blip r:embed="rId13">
            <a:extLst>
              <a:ext uri="{28A0092B-C50C-407E-A947-70E740481C1C}">
                <a14:useLocalDpi xmlns:a14="http://schemas.microsoft.com/office/drawing/2010/main" val="0"/>
              </a:ext>
            </a:extLst>
          </a:blip>
          <a:srcRect l="50417" t="18612" r="-63" b="-630"/>
          <a:stretch/>
        </p:blipFill>
        <p:spPr>
          <a:xfrm>
            <a:off x="8093531" y="4632236"/>
            <a:ext cx="2409627" cy="1904833"/>
          </a:xfrm>
          <a:prstGeom prst="rect">
            <a:avLst/>
          </a:prstGeom>
        </p:spPr>
      </p:pic>
    </p:spTree>
    <p:extLst>
      <p:ext uri="{BB962C8B-B14F-4D97-AF65-F5344CB8AC3E}">
        <p14:creationId xmlns:p14="http://schemas.microsoft.com/office/powerpoint/2010/main" val="402258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FAEA93-A00D-4CE1-9429-5281A808C498}"/>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大綱</a:t>
            </a:r>
          </a:p>
        </p:txBody>
      </p:sp>
      <p:sp>
        <p:nvSpPr>
          <p:cNvPr id="3" name="內容版面配置區 2">
            <a:extLst>
              <a:ext uri="{FF2B5EF4-FFF2-40B4-BE49-F238E27FC236}">
                <a16:creationId xmlns:a16="http://schemas.microsoft.com/office/drawing/2014/main" id="{D70DF35E-C784-4FF0-8091-2E51A24DFF5D}"/>
              </a:ext>
            </a:extLst>
          </p:cNvPr>
          <p:cNvSpPr>
            <a:spLocks noGrp="1"/>
          </p:cNvSpPr>
          <p:nvPr>
            <p:ph idx="1"/>
          </p:nvPr>
        </p:nvSpPr>
        <p:spPr/>
        <p:txBody>
          <a:bodyPr/>
          <a:lstStyle/>
          <a:p>
            <a:r>
              <a:rPr lang="zh-TW" altLang="en-US" sz="4000" dirty="0">
                <a:solidFill>
                  <a:schemeClr val="bg1">
                    <a:lumMod val="65000"/>
                  </a:schemeClr>
                </a:solidFill>
                <a:latin typeface="微軟正黑體" panose="020B0604030504040204" pitchFamily="34" charset="-120"/>
                <a:ea typeface="微軟正黑體" panose="020B0604030504040204" pitchFamily="34" charset="-120"/>
              </a:rPr>
              <a:t>學童口腔保健現況與推動策略</a:t>
            </a:r>
            <a:endParaRPr lang="en-US" altLang="zh-TW" sz="3600" dirty="0">
              <a:solidFill>
                <a:schemeClr val="bg1">
                  <a:lumMod val="65000"/>
                </a:schemeClr>
              </a:solidFill>
              <a:latin typeface="微軟正黑體" panose="020B0604030504040204" pitchFamily="34" charset="-120"/>
              <a:ea typeface="微軟正黑體" panose="020B0604030504040204" pitchFamily="34" charset="-120"/>
            </a:endParaRPr>
          </a:p>
          <a:p>
            <a:r>
              <a:rPr lang="zh-TW" altLang="en-US" sz="4000" b="1" dirty="0">
                <a:solidFill>
                  <a:srgbClr val="0000FF"/>
                </a:solidFill>
                <a:latin typeface="微軟正黑體" panose="020B0604030504040204" pitchFamily="34" charset="-120"/>
                <a:ea typeface="微軟正黑體" panose="020B0604030504040204" pitchFamily="34" charset="-120"/>
              </a:rPr>
              <a:t>多層次</a:t>
            </a:r>
            <a:r>
              <a:rPr lang="en-US" altLang="zh-TW" sz="4000" b="1" dirty="0">
                <a:solidFill>
                  <a:srgbClr val="0000FF"/>
                </a:solidFill>
                <a:latin typeface="微軟正黑體" panose="020B0604030504040204" pitchFamily="34" charset="-120"/>
                <a:ea typeface="微軟正黑體" panose="020B0604030504040204" pitchFamily="34" charset="-120"/>
              </a:rPr>
              <a:t>+</a:t>
            </a:r>
            <a:r>
              <a:rPr lang="zh-TW" altLang="en-US" sz="4000" b="1" dirty="0">
                <a:solidFill>
                  <a:srgbClr val="0000FF"/>
                </a:solidFill>
                <a:latin typeface="微軟正黑體" panose="020B0604030504040204" pitchFamily="34" charset="-120"/>
                <a:ea typeface="微軟正黑體" panose="020B0604030504040204" pitchFamily="34" charset="-120"/>
              </a:rPr>
              <a:t>跨議題模式</a:t>
            </a:r>
            <a:r>
              <a:rPr lang="zh-TW" altLang="en-US" sz="4000" dirty="0">
                <a:latin typeface="微軟正黑體" panose="020B0604030504040204" pitchFamily="34" charset="-120"/>
                <a:ea typeface="微軟正黑體" panose="020B0604030504040204" pitchFamily="34" charset="-120"/>
              </a:rPr>
              <a:t>推動策略</a:t>
            </a:r>
          </a:p>
        </p:txBody>
      </p:sp>
    </p:spTree>
    <p:extLst>
      <p:ext uri="{BB962C8B-B14F-4D97-AF65-F5344CB8AC3E}">
        <p14:creationId xmlns:p14="http://schemas.microsoft.com/office/powerpoint/2010/main" val="1616612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35" r="1886"/>
          <a:stretch/>
        </p:blipFill>
        <p:spPr bwMode="auto">
          <a:xfrm>
            <a:off x="914400" y="2"/>
            <a:ext cx="9564720" cy="662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9309" y="5924549"/>
            <a:ext cx="80899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a:extLst>
              <a:ext uri="{FF2B5EF4-FFF2-40B4-BE49-F238E27FC236}">
                <a16:creationId xmlns:a16="http://schemas.microsoft.com/office/drawing/2014/main" id="{C45EBC86-DC3C-491A-9CC0-557D071238DC}"/>
              </a:ext>
            </a:extLst>
          </p:cNvPr>
          <p:cNvSpPr/>
          <p:nvPr/>
        </p:nvSpPr>
        <p:spPr>
          <a:xfrm>
            <a:off x="7634261" y="1327844"/>
            <a:ext cx="1252331" cy="516835"/>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TW" altLang="en-US" sz="2000" dirty="0">
                <a:solidFill>
                  <a:prstClr val="white"/>
                </a:solidFill>
                <a:latin typeface="微軟正黑體" panose="020B0604030504040204" pitchFamily="34" charset="-120"/>
                <a:ea typeface="微軟正黑體" panose="020B0604030504040204" pitchFamily="34" charset="-120"/>
              </a:rPr>
              <a:t>家庭層次</a:t>
            </a:r>
          </a:p>
        </p:txBody>
      </p:sp>
      <p:sp>
        <p:nvSpPr>
          <p:cNvPr id="10" name="矩形 9">
            <a:extLst>
              <a:ext uri="{FF2B5EF4-FFF2-40B4-BE49-F238E27FC236}">
                <a16:creationId xmlns:a16="http://schemas.microsoft.com/office/drawing/2014/main" id="{443EE1EA-2DF6-406E-9D96-5CACCE43F6E3}"/>
              </a:ext>
            </a:extLst>
          </p:cNvPr>
          <p:cNvSpPr/>
          <p:nvPr/>
        </p:nvSpPr>
        <p:spPr>
          <a:xfrm>
            <a:off x="3243471" y="361753"/>
            <a:ext cx="1252331" cy="516835"/>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TW" altLang="en-US" sz="2000" dirty="0">
                <a:solidFill>
                  <a:prstClr val="white"/>
                </a:solidFill>
                <a:latin typeface="微軟正黑體" panose="020B0604030504040204" pitchFamily="34" charset="-120"/>
                <a:ea typeface="微軟正黑體" panose="020B0604030504040204" pitchFamily="34" charset="-120"/>
              </a:rPr>
              <a:t>社區層次</a:t>
            </a:r>
          </a:p>
        </p:txBody>
      </p:sp>
      <p:sp>
        <p:nvSpPr>
          <p:cNvPr id="7" name="矩形 6">
            <a:extLst>
              <a:ext uri="{FF2B5EF4-FFF2-40B4-BE49-F238E27FC236}">
                <a16:creationId xmlns:a16="http://schemas.microsoft.com/office/drawing/2014/main" id="{73C3BD67-25D6-4F40-AD18-F99C5C134846}"/>
              </a:ext>
            </a:extLst>
          </p:cNvPr>
          <p:cNvSpPr/>
          <p:nvPr/>
        </p:nvSpPr>
        <p:spPr>
          <a:xfrm>
            <a:off x="4712440" y="2971802"/>
            <a:ext cx="1371601" cy="8324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Calibri"/>
              <a:ea typeface="新細明體" panose="02020500000000000000" pitchFamily="18" charset="-120"/>
            </a:endParaRPr>
          </a:p>
        </p:txBody>
      </p:sp>
      <p:sp>
        <p:nvSpPr>
          <p:cNvPr id="8" name="矩形 7">
            <a:extLst>
              <a:ext uri="{FF2B5EF4-FFF2-40B4-BE49-F238E27FC236}">
                <a16:creationId xmlns:a16="http://schemas.microsoft.com/office/drawing/2014/main" id="{D539FBDA-D23D-4330-8DFE-3640BF7B1623}"/>
              </a:ext>
            </a:extLst>
          </p:cNvPr>
          <p:cNvSpPr/>
          <p:nvPr/>
        </p:nvSpPr>
        <p:spPr>
          <a:xfrm>
            <a:off x="4495802" y="3396699"/>
            <a:ext cx="1874799" cy="407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TW" altLang="en-US" sz="2000" b="1" dirty="0">
                <a:solidFill>
                  <a:srgbClr val="0000FF"/>
                </a:solidFill>
                <a:latin typeface="微軟正黑體" panose="020B0604030504040204" pitchFamily="34" charset="-120"/>
                <a:ea typeface="微軟正黑體" panose="020B0604030504040204" pitchFamily="34" charset="-120"/>
              </a:rPr>
              <a:t>孩童生活型態</a:t>
            </a:r>
          </a:p>
        </p:txBody>
      </p:sp>
      <p:sp>
        <p:nvSpPr>
          <p:cNvPr id="13" name="矩形 12">
            <a:extLst>
              <a:ext uri="{FF2B5EF4-FFF2-40B4-BE49-F238E27FC236}">
                <a16:creationId xmlns:a16="http://schemas.microsoft.com/office/drawing/2014/main" id="{1304C38C-3C69-4928-8110-5EA71290E7BC}"/>
              </a:ext>
            </a:extLst>
          </p:cNvPr>
          <p:cNvSpPr/>
          <p:nvPr/>
        </p:nvSpPr>
        <p:spPr>
          <a:xfrm>
            <a:off x="5759462" y="4444787"/>
            <a:ext cx="1874799" cy="407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TW" altLang="en-US" sz="2000" b="1" dirty="0">
                <a:solidFill>
                  <a:srgbClr val="0000FF"/>
                </a:solidFill>
                <a:latin typeface="微軟正黑體" panose="020B0604030504040204" pitchFamily="34" charset="-120"/>
                <a:ea typeface="微軟正黑體" panose="020B0604030504040204" pitchFamily="34" charset="-120"/>
              </a:rPr>
              <a:t>家人生活型態</a:t>
            </a:r>
          </a:p>
        </p:txBody>
      </p:sp>
      <p:sp>
        <p:nvSpPr>
          <p:cNvPr id="14" name="矩形 13">
            <a:extLst>
              <a:ext uri="{FF2B5EF4-FFF2-40B4-BE49-F238E27FC236}">
                <a16:creationId xmlns:a16="http://schemas.microsoft.com/office/drawing/2014/main" id="{65820135-B03C-440D-97F1-DD2B0DC60AD9}"/>
              </a:ext>
            </a:extLst>
          </p:cNvPr>
          <p:cNvSpPr/>
          <p:nvPr/>
        </p:nvSpPr>
        <p:spPr>
          <a:xfrm>
            <a:off x="3243471" y="1271550"/>
            <a:ext cx="1874799" cy="407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TW" altLang="en-US" sz="2000" b="1" dirty="0">
                <a:solidFill>
                  <a:srgbClr val="0000FF"/>
                </a:solidFill>
                <a:latin typeface="微軟正黑體" panose="020B0604030504040204" pitchFamily="34" charset="-120"/>
                <a:ea typeface="微軟正黑體" panose="020B0604030504040204" pitchFamily="34" charset="-120"/>
              </a:rPr>
              <a:t>社區環境文化</a:t>
            </a:r>
          </a:p>
        </p:txBody>
      </p:sp>
      <p:sp>
        <p:nvSpPr>
          <p:cNvPr id="15" name="矩形 14">
            <a:extLst>
              <a:ext uri="{FF2B5EF4-FFF2-40B4-BE49-F238E27FC236}">
                <a16:creationId xmlns:a16="http://schemas.microsoft.com/office/drawing/2014/main" id="{FCFA1EF6-7F00-44D4-86A9-C580BFAC9048}"/>
              </a:ext>
            </a:extLst>
          </p:cNvPr>
          <p:cNvSpPr/>
          <p:nvPr/>
        </p:nvSpPr>
        <p:spPr>
          <a:xfrm>
            <a:off x="8260426" y="1948901"/>
            <a:ext cx="1252331" cy="516835"/>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TW" altLang="en-US" sz="2000" dirty="0">
                <a:solidFill>
                  <a:prstClr val="white"/>
                </a:solidFill>
                <a:latin typeface="微軟正黑體" panose="020B0604030504040204" pitchFamily="34" charset="-120"/>
                <a:ea typeface="微軟正黑體" panose="020B0604030504040204" pitchFamily="34" charset="-120"/>
              </a:rPr>
              <a:t>個人層次</a:t>
            </a:r>
          </a:p>
        </p:txBody>
      </p:sp>
      <p:sp>
        <p:nvSpPr>
          <p:cNvPr id="16" name="文字方塊 15">
            <a:extLst>
              <a:ext uri="{FF2B5EF4-FFF2-40B4-BE49-F238E27FC236}">
                <a16:creationId xmlns:a16="http://schemas.microsoft.com/office/drawing/2014/main" id="{39172872-46D8-4D66-AFCB-8806CD7E0D05}"/>
              </a:ext>
            </a:extLst>
          </p:cNvPr>
          <p:cNvSpPr txBox="1"/>
          <p:nvPr/>
        </p:nvSpPr>
        <p:spPr>
          <a:xfrm>
            <a:off x="8427120" y="5105134"/>
            <a:ext cx="3091071" cy="461665"/>
          </a:xfrm>
          <a:prstGeom prst="rect">
            <a:avLst/>
          </a:prstGeom>
          <a:solidFill>
            <a:srgbClr val="0000FF"/>
          </a:solidFill>
        </p:spPr>
        <p:txBody>
          <a:bodyPr wrap="square" rtlCol="0">
            <a:spAutoFit/>
          </a:bodyPr>
          <a:lstStyle/>
          <a:p>
            <a:r>
              <a:rPr lang="zh-TW" altLang="en-US" sz="2400" dirty="0">
                <a:solidFill>
                  <a:schemeClr val="bg1"/>
                </a:solidFill>
                <a:latin typeface="微軟正黑體" panose="020B0604030504040204" pitchFamily="34" charset="-120"/>
                <a:ea typeface="微軟正黑體" panose="020B0604030504040204" pitchFamily="34" charset="-120"/>
              </a:rPr>
              <a:t>學校是社區的一部份</a:t>
            </a:r>
          </a:p>
        </p:txBody>
      </p:sp>
    </p:spTree>
    <p:extLst>
      <p:ext uri="{BB962C8B-B14F-4D97-AF65-F5344CB8AC3E}">
        <p14:creationId xmlns:p14="http://schemas.microsoft.com/office/powerpoint/2010/main" val="2254330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2780" y="365127"/>
            <a:ext cx="7886700" cy="1325563"/>
          </a:xfrm>
        </p:spPr>
        <p:txBody>
          <a:bodyPr>
            <a:normAutofit/>
          </a:bodyPr>
          <a:lstStyle/>
          <a:p>
            <a:pPr algn="ctr"/>
            <a:r>
              <a:rPr lang="zh-TW" altLang="en-US" dirty="0">
                <a:solidFill>
                  <a:srgbClr val="FF0000"/>
                </a:solidFill>
                <a:effectLst>
                  <a:outerShdw blurRad="50800" dist="38100" dir="5400000" algn="t" rotWithShape="0">
                    <a:prstClr val="black">
                      <a:alpha val="40000"/>
                    </a:prstClr>
                  </a:outerShdw>
                </a:effectLst>
              </a:rPr>
              <a:t>口腔</a:t>
            </a:r>
            <a:r>
              <a:rPr lang="zh-TW" altLang="en-US" dirty="0">
                <a:effectLst>
                  <a:outerShdw blurRad="50800" dist="38100" dir="5400000" algn="t" rotWithShape="0">
                    <a:prstClr val="black">
                      <a:alpha val="40000"/>
                    </a:prstClr>
                  </a:outerShdw>
                </a:effectLst>
              </a:rPr>
              <a:t>預防保健行為</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4760" y="555613"/>
            <a:ext cx="944593" cy="944593"/>
          </a:xfrm>
          <a:prstGeom prst="rect">
            <a:avLst/>
          </a:prstGeom>
          <a:effectLst>
            <a:outerShdw blurRad="50800" dist="38100" dir="2700000" algn="tl" rotWithShape="0">
              <a:prstClr val="black">
                <a:alpha val="40000"/>
              </a:prstClr>
            </a:outerShdw>
          </a:effectLst>
        </p:spPr>
      </p:pic>
      <p:grpSp>
        <p:nvGrpSpPr>
          <p:cNvPr id="36" name="群組 35"/>
          <p:cNvGrpSpPr/>
          <p:nvPr/>
        </p:nvGrpSpPr>
        <p:grpSpPr>
          <a:xfrm>
            <a:off x="1862538" y="1500203"/>
            <a:ext cx="4470400" cy="5167176"/>
            <a:chOff x="338538" y="1500203"/>
            <a:chExt cx="4470400" cy="5167176"/>
          </a:xfrm>
        </p:grpSpPr>
        <p:grpSp>
          <p:nvGrpSpPr>
            <p:cNvPr id="6" name="群組 5"/>
            <p:cNvGrpSpPr/>
            <p:nvPr/>
          </p:nvGrpSpPr>
          <p:grpSpPr>
            <a:xfrm>
              <a:off x="338538" y="1500203"/>
              <a:ext cx="4470400" cy="5167176"/>
              <a:chOff x="346767" y="1549907"/>
              <a:chExt cx="4470400" cy="5167176"/>
            </a:xfrm>
          </p:grpSpPr>
          <p:sp>
            <p:nvSpPr>
              <p:cNvPr id="23" name="圓角矩形 22"/>
              <p:cNvSpPr/>
              <p:nvPr/>
            </p:nvSpPr>
            <p:spPr>
              <a:xfrm>
                <a:off x="346767" y="2395907"/>
                <a:ext cx="4470400" cy="4321176"/>
              </a:xfrm>
              <a:prstGeom prst="roundRect">
                <a:avLst/>
              </a:prstGeom>
              <a:solidFill>
                <a:srgbClr val="FFFCF3"/>
              </a:solidFill>
              <a:ln w="28575">
                <a:solidFill>
                  <a:srgbClr val="F792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dirty="0">
                  <a:solidFill>
                    <a:prstClr val="white"/>
                  </a:solidFill>
                  <a:latin typeface="Calibri" panose="020F0502020204030204"/>
                  <a:ea typeface="新細明體" panose="02020500000000000000" pitchFamily="18" charset="-120"/>
                </a:endParaRPr>
              </a:p>
            </p:txBody>
          </p:sp>
          <p:sp>
            <p:nvSpPr>
              <p:cNvPr id="24" name="橢圓 23"/>
              <p:cNvSpPr/>
              <p:nvPr/>
            </p:nvSpPr>
            <p:spPr>
              <a:xfrm>
                <a:off x="346767" y="1549907"/>
                <a:ext cx="1716658" cy="1692000"/>
              </a:xfrm>
              <a:prstGeom prst="ellipse">
                <a:avLst/>
              </a:prstGeom>
              <a:solidFill>
                <a:srgbClr val="FABEB4"/>
              </a:solidFill>
              <a:ln w="38100">
                <a:solidFill>
                  <a:srgbClr val="F79281"/>
                </a:solidFill>
              </a:ln>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zh-TW" altLang="en-US" sz="2400" b="1" dirty="0">
                    <a:solidFill>
                      <a:sysClr val="windowText" lastClr="000000"/>
                    </a:solidFill>
                    <a:latin typeface="微軟正黑體" panose="020B0604030504040204" pitchFamily="34" charset="-120"/>
                    <a:ea typeface="微軟正黑體" panose="020B0604030504040204" pitchFamily="34" charset="-120"/>
                  </a:rPr>
                  <a:t>正確</a:t>
                </a:r>
                <a:endParaRPr lang="en-US" altLang="zh-TW" sz="2400" b="1" dirty="0">
                  <a:solidFill>
                    <a:sysClr val="windowText" lastClr="000000"/>
                  </a:solidFill>
                  <a:latin typeface="微軟正黑體" panose="020B0604030504040204" pitchFamily="34" charset="-120"/>
                  <a:ea typeface="微軟正黑體" panose="020B0604030504040204" pitchFamily="34" charset="-120"/>
                </a:endParaRPr>
              </a:p>
              <a:p>
                <a:pPr algn="ctr">
                  <a:defRPr/>
                </a:pPr>
                <a:r>
                  <a:rPr lang="zh-TW" altLang="en-US" sz="2400" b="1" dirty="0">
                    <a:solidFill>
                      <a:sysClr val="windowText" lastClr="000000"/>
                    </a:solidFill>
                    <a:latin typeface="微軟正黑體" panose="020B0604030504040204" pitchFamily="34" charset="-120"/>
                    <a:ea typeface="微軟正黑體" panose="020B0604030504040204" pitchFamily="34" charset="-120"/>
                  </a:rPr>
                  <a:t>潔牙</a:t>
                </a:r>
                <a:endParaRPr lang="en-US" altLang="zh-TW" sz="2400" b="1" dirty="0">
                  <a:solidFill>
                    <a:sysClr val="windowText" lastClr="000000"/>
                  </a:solidFill>
                  <a:latin typeface="微軟正黑體" panose="020B0604030504040204" pitchFamily="34" charset="-120"/>
                  <a:ea typeface="微軟正黑體" panose="020B0604030504040204" pitchFamily="34" charset="-120"/>
                </a:endParaRPr>
              </a:p>
            </p:txBody>
          </p:sp>
        </p:grpSp>
        <p:sp>
          <p:nvSpPr>
            <p:cNvPr id="27" name="文字方塊 26"/>
            <p:cNvSpPr txBox="1"/>
            <p:nvPr/>
          </p:nvSpPr>
          <p:spPr>
            <a:xfrm>
              <a:off x="739982" y="5517060"/>
              <a:ext cx="2031325" cy="830997"/>
            </a:xfrm>
            <a:prstGeom prst="rect">
              <a:avLst/>
            </a:prstGeom>
            <a:noFill/>
          </p:spPr>
          <p:txBody>
            <a:bodyPr wrap="none" rtlCol="0">
              <a:spAutoFit/>
            </a:bodyPr>
            <a:lstStyle/>
            <a:p>
              <a:pPr algn="ctr">
                <a:defRPr/>
              </a:pPr>
              <a:r>
                <a:rPr lang="zh-TW" altLang="en-US" sz="2400" b="1" dirty="0">
                  <a:solidFill>
                    <a:prstClr val="black"/>
                  </a:solidFill>
                  <a:latin typeface="微軟正黑體" panose="020B0604030504040204" pitchFamily="34" charset="-120"/>
                  <a:ea typeface="微軟正黑體" panose="020B0604030504040204" pitchFamily="34" charset="-120"/>
                </a:rPr>
                <a:t>搭配</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gn="ctr">
                <a:defRPr/>
              </a:pPr>
              <a:r>
                <a:rPr lang="zh-TW" altLang="en-US" sz="2400" b="1" dirty="0">
                  <a:solidFill>
                    <a:prstClr val="black"/>
                  </a:solidFill>
                  <a:latin typeface="微軟正黑體" panose="020B0604030504040204" pitchFamily="34" charset="-120"/>
                  <a:ea typeface="微軟正黑體" panose="020B0604030504040204" pitchFamily="34" charset="-120"/>
                </a:rPr>
                <a:t>正確使用技巧</a:t>
              </a:r>
            </a:p>
          </p:txBody>
        </p:sp>
        <p:grpSp>
          <p:nvGrpSpPr>
            <p:cNvPr id="34" name="群組 33"/>
            <p:cNvGrpSpPr/>
            <p:nvPr/>
          </p:nvGrpSpPr>
          <p:grpSpPr>
            <a:xfrm>
              <a:off x="915143" y="2654390"/>
              <a:ext cx="3354764" cy="1368810"/>
              <a:chOff x="915143" y="2654390"/>
              <a:chExt cx="3354764" cy="1368810"/>
            </a:xfrm>
          </p:grpSpPr>
          <p:sp>
            <p:nvSpPr>
              <p:cNvPr id="25" name="文字方塊 24"/>
              <p:cNvSpPr txBox="1"/>
              <p:nvPr/>
            </p:nvSpPr>
            <p:spPr>
              <a:xfrm>
                <a:off x="915143" y="3192203"/>
                <a:ext cx="2031325" cy="830997"/>
              </a:xfrm>
              <a:prstGeom prst="rect">
                <a:avLst/>
              </a:prstGeom>
              <a:noFill/>
            </p:spPr>
            <p:txBody>
              <a:bodyPr wrap="none" rtlCol="0">
                <a:spAutoFit/>
              </a:bodyPr>
              <a:lstStyle/>
              <a:p>
                <a:pPr algn="ctr">
                  <a:defRPr/>
                </a:pPr>
                <a:r>
                  <a:rPr lang="zh-TW" altLang="en-US" sz="2400" b="1" dirty="0">
                    <a:solidFill>
                      <a:prstClr val="black"/>
                    </a:solidFill>
                    <a:latin typeface="微軟正黑體" panose="020B0604030504040204" pitchFamily="34" charset="-120"/>
                    <a:ea typeface="微軟正黑體" panose="020B0604030504040204" pitchFamily="34" charset="-120"/>
                  </a:rPr>
                  <a:t>晚上睡前潔牙</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gn="ctr">
                  <a:defRPr/>
                </a:pPr>
                <a:r>
                  <a:rPr lang="zh-TW" altLang="en-US" sz="2400" b="1" dirty="0">
                    <a:solidFill>
                      <a:prstClr val="black"/>
                    </a:solidFill>
                    <a:latin typeface="微軟正黑體" panose="020B0604030504040204" pitchFamily="34" charset="-120"/>
                    <a:ea typeface="微軟正黑體" panose="020B0604030504040204" pitchFamily="34" charset="-120"/>
                  </a:rPr>
                  <a:t>最重要</a:t>
                </a:r>
              </a:p>
            </p:txBody>
          </p:sp>
          <p:pic>
            <p:nvPicPr>
              <p:cNvPr id="28" name="圖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533" y="2654390"/>
                <a:ext cx="1298374" cy="1298374"/>
              </a:xfrm>
              <a:prstGeom prst="rect">
                <a:avLst/>
              </a:prstGeom>
            </p:spPr>
          </p:pic>
        </p:grpSp>
        <p:grpSp>
          <p:nvGrpSpPr>
            <p:cNvPr id="35" name="群組 34"/>
            <p:cNvGrpSpPr/>
            <p:nvPr/>
          </p:nvGrpSpPr>
          <p:grpSpPr>
            <a:xfrm>
              <a:off x="856918" y="4306672"/>
              <a:ext cx="3475212" cy="830997"/>
              <a:chOff x="856918" y="4306672"/>
              <a:chExt cx="3475212" cy="830997"/>
            </a:xfrm>
          </p:grpSpPr>
          <p:sp>
            <p:nvSpPr>
              <p:cNvPr id="26" name="文字方塊 25"/>
              <p:cNvSpPr txBox="1"/>
              <p:nvPr/>
            </p:nvSpPr>
            <p:spPr>
              <a:xfrm>
                <a:off x="2608581" y="4306672"/>
                <a:ext cx="1723549" cy="830997"/>
              </a:xfrm>
              <a:prstGeom prst="rect">
                <a:avLst/>
              </a:prstGeom>
              <a:noFill/>
            </p:spPr>
            <p:txBody>
              <a:bodyPr wrap="none" rtlCol="0">
                <a:spAutoFit/>
              </a:bodyPr>
              <a:lstStyle/>
              <a:p>
                <a:pPr>
                  <a:defRPr/>
                </a:pPr>
                <a:r>
                  <a:rPr lang="zh-TW" altLang="en-US" sz="2400" b="1" dirty="0">
                    <a:solidFill>
                      <a:prstClr val="black"/>
                    </a:solidFill>
                    <a:latin typeface="微軟正黑體" panose="020B0604030504040204" pitchFamily="34" charset="-120"/>
                    <a:ea typeface="微軟正黑體" panose="020B0604030504040204" pitchFamily="34" charset="-120"/>
                  </a:rPr>
                  <a:t>選擇適合的</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defRPr/>
                </a:pPr>
                <a:r>
                  <a:rPr lang="zh-TW" altLang="en-US" sz="2400" b="1" dirty="0">
                    <a:solidFill>
                      <a:prstClr val="black"/>
                    </a:solidFill>
                    <a:latin typeface="微軟正黑體" panose="020B0604030504040204" pitchFamily="34" charset="-120"/>
                    <a:ea typeface="微軟正黑體" panose="020B0604030504040204" pitchFamily="34" charset="-120"/>
                  </a:rPr>
                  <a:t>潔牙工具</a:t>
                </a:r>
              </a:p>
            </p:txBody>
          </p:sp>
          <p:grpSp>
            <p:nvGrpSpPr>
              <p:cNvPr id="32" name="群組 31"/>
              <p:cNvGrpSpPr/>
              <p:nvPr/>
            </p:nvGrpSpPr>
            <p:grpSpPr>
              <a:xfrm>
                <a:off x="856918" y="4342866"/>
                <a:ext cx="1797452" cy="794803"/>
                <a:chOff x="474357" y="4284166"/>
                <a:chExt cx="1456448" cy="585034"/>
              </a:xfrm>
            </p:grpSpPr>
            <p:pic>
              <p:nvPicPr>
                <p:cNvPr id="29" name="圖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5771" y="4284166"/>
                  <a:ext cx="585034" cy="585034"/>
                </a:xfrm>
                <a:prstGeom prst="rect">
                  <a:avLst/>
                </a:prstGeom>
              </p:spPr>
            </p:pic>
            <p:pic>
              <p:nvPicPr>
                <p:cNvPr id="30" name="圖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876" y="4317078"/>
                  <a:ext cx="552122" cy="552122"/>
                </a:xfrm>
                <a:prstGeom prst="rect">
                  <a:avLst/>
                </a:prstGeom>
              </p:spPr>
            </p:pic>
            <p:pic>
              <p:nvPicPr>
                <p:cNvPr id="31" name="圖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357" y="4284166"/>
                  <a:ext cx="564245" cy="564245"/>
                </a:xfrm>
                <a:prstGeom prst="rect">
                  <a:avLst/>
                </a:prstGeom>
              </p:spPr>
            </p:pic>
          </p:grpSp>
        </p:grpSp>
        <p:pic>
          <p:nvPicPr>
            <p:cNvPr id="33" name="圖片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6468" y="5335158"/>
              <a:ext cx="1131501" cy="1131501"/>
            </a:xfrm>
            <a:prstGeom prst="rect">
              <a:avLst/>
            </a:prstGeom>
          </p:spPr>
        </p:pic>
      </p:grpSp>
      <p:grpSp>
        <p:nvGrpSpPr>
          <p:cNvPr id="60" name="群組 59"/>
          <p:cNvGrpSpPr/>
          <p:nvPr/>
        </p:nvGrpSpPr>
        <p:grpSpPr>
          <a:xfrm>
            <a:off x="6710244" y="1500203"/>
            <a:ext cx="3390876" cy="5167176"/>
            <a:chOff x="5186244" y="1500203"/>
            <a:chExt cx="3390876" cy="5167176"/>
          </a:xfrm>
        </p:grpSpPr>
        <p:grpSp>
          <p:nvGrpSpPr>
            <p:cNvPr id="38" name="群組 37"/>
            <p:cNvGrpSpPr/>
            <p:nvPr/>
          </p:nvGrpSpPr>
          <p:grpSpPr>
            <a:xfrm>
              <a:off x="5186244" y="1500203"/>
              <a:ext cx="3390876" cy="5167176"/>
              <a:chOff x="346767" y="1549907"/>
              <a:chExt cx="3390876" cy="5167176"/>
            </a:xfrm>
          </p:grpSpPr>
          <p:sp>
            <p:nvSpPr>
              <p:cNvPr id="50" name="圓角矩形 49"/>
              <p:cNvSpPr/>
              <p:nvPr/>
            </p:nvSpPr>
            <p:spPr>
              <a:xfrm>
                <a:off x="346767" y="2395907"/>
                <a:ext cx="3390876" cy="4321176"/>
              </a:xfrm>
              <a:prstGeom prst="roundRect">
                <a:avLst/>
              </a:prstGeom>
              <a:solidFill>
                <a:srgbClr val="FFFCF3"/>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dirty="0">
                  <a:solidFill>
                    <a:prstClr val="white"/>
                  </a:solidFill>
                  <a:latin typeface="Calibri" panose="020F0502020204030204"/>
                  <a:ea typeface="新細明體" panose="02020500000000000000" pitchFamily="18" charset="-120"/>
                </a:endParaRPr>
              </a:p>
            </p:txBody>
          </p:sp>
          <p:sp>
            <p:nvSpPr>
              <p:cNvPr id="51" name="橢圓 50"/>
              <p:cNvSpPr/>
              <p:nvPr/>
            </p:nvSpPr>
            <p:spPr>
              <a:xfrm>
                <a:off x="346767" y="1549907"/>
                <a:ext cx="1716658" cy="1692000"/>
              </a:xfrm>
              <a:prstGeom prst="ellipse">
                <a:avLst/>
              </a:prstGeom>
              <a:solidFill>
                <a:schemeClr val="accent6">
                  <a:lumMod val="40000"/>
                  <a:lumOff val="6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zh-TW" altLang="en-US" sz="2400" b="1" dirty="0">
                    <a:solidFill>
                      <a:sysClr val="windowText" lastClr="000000"/>
                    </a:solidFill>
                    <a:latin typeface="微軟正黑體" panose="020B0604030504040204" pitchFamily="34" charset="-120"/>
                    <a:ea typeface="微軟正黑體" panose="020B0604030504040204" pitchFamily="34" charset="-120"/>
                  </a:rPr>
                  <a:t>含糖飲食控制</a:t>
                </a:r>
              </a:p>
            </p:txBody>
          </p:sp>
        </p:grpSp>
        <p:pic>
          <p:nvPicPr>
            <p:cNvPr id="52" name="圖片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0511" y="2952514"/>
              <a:ext cx="827573" cy="827573"/>
            </a:xfrm>
            <a:prstGeom prst="rect">
              <a:avLst/>
            </a:prstGeom>
          </p:spPr>
        </p:pic>
        <p:pic>
          <p:nvPicPr>
            <p:cNvPr id="53" name="圖片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5543" y="2860801"/>
              <a:ext cx="999060" cy="999060"/>
            </a:xfrm>
            <a:prstGeom prst="rect">
              <a:avLst/>
            </a:prstGeom>
          </p:spPr>
        </p:pic>
        <p:pic>
          <p:nvPicPr>
            <p:cNvPr id="55" name="圖片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20300" y="5509243"/>
              <a:ext cx="897771" cy="897771"/>
            </a:xfrm>
            <a:prstGeom prst="rect">
              <a:avLst/>
            </a:prstGeom>
          </p:spPr>
        </p:pic>
        <p:pic>
          <p:nvPicPr>
            <p:cNvPr id="56" name="圖片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4934" y="2860801"/>
              <a:ext cx="885552" cy="885552"/>
            </a:xfrm>
            <a:prstGeom prst="rect">
              <a:avLst/>
            </a:prstGeom>
          </p:spPr>
        </p:pic>
        <p:pic>
          <p:nvPicPr>
            <p:cNvPr id="57" name="圖片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18071" y="5439237"/>
              <a:ext cx="923342" cy="923342"/>
            </a:xfrm>
            <a:prstGeom prst="rect">
              <a:avLst/>
            </a:prstGeom>
          </p:spPr>
        </p:pic>
        <p:pic>
          <p:nvPicPr>
            <p:cNvPr id="58" name="圖片 5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91049" y="5350162"/>
              <a:ext cx="997895" cy="997895"/>
            </a:xfrm>
            <a:prstGeom prst="rect">
              <a:avLst/>
            </a:prstGeom>
          </p:spPr>
        </p:pic>
        <p:sp>
          <p:nvSpPr>
            <p:cNvPr id="59" name="文字方塊 58"/>
            <p:cNvSpPr txBox="1"/>
            <p:nvPr/>
          </p:nvSpPr>
          <p:spPr>
            <a:xfrm>
              <a:off x="5951429" y="4086636"/>
              <a:ext cx="2031325" cy="1200329"/>
            </a:xfrm>
            <a:prstGeom prst="rect">
              <a:avLst/>
            </a:prstGeom>
            <a:noFill/>
          </p:spPr>
          <p:txBody>
            <a:bodyPr wrap="none" rtlCol="0">
              <a:spAutoFit/>
            </a:bodyPr>
            <a:lstStyle/>
            <a:p>
              <a:pPr algn="ctr">
                <a:defRPr/>
              </a:pPr>
              <a:r>
                <a:rPr lang="zh-TW" altLang="en-US" sz="2400" b="1" dirty="0">
                  <a:solidFill>
                    <a:srgbClr val="FF0000"/>
                  </a:solidFill>
                  <a:latin typeface="微軟正黑體" panose="020B0604030504040204" pitchFamily="34" charset="-120"/>
                  <a:ea typeface="微軟正黑體" panose="020B0604030504040204" pitchFamily="34" charset="-120"/>
                </a:rPr>
                <a:t>控制</a:t>
              </a:r>
              <a:r>
                <a:rPr lang="zh-TW" altLang="en-US" sz="2400" b="1" dirty="0">
                  <a:solidFill>
                    <a:prstClr val="black"/>
                  </a:solidFill>
                  <a:latin typeface="微軟正黑體" panose="020B0604030504040204" pitchFamily="34" charset="-120"/>
                  <a:ea typeface="微軟正黑體" panose="020B0604030504040204" pitchFamily="34" charset="-120"/>
                </a:rPr>
                <a:t>含糖飲食</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gn="ctr">
                <a:defRPr/>
              </a:pPr>
              <a:r>
                <a:rPr lang="zh-TW" altLang="en-US" sz="2400" b="1" dirty="0">
                  <a:solidFill>
                    <a:srgbClr val="FF0000"/>
                  </a:solidFill>
                  <a:latin typeface="微軟正黑體" panose="020B0604030504040204" pitchFamily="34" charset="-120"/>
                  <a:ea typeface="微軟正黑體" panose="020B0604030504040204" pitchFamily="34" charset="-120"/>
                </a:rPr>
                <a:t>量</a:t>
              </a:r>
              <a:r>
                <a:rPr lang="zh-TW" altLang="en-US" sz="2400" b="1" dirty="0">
                  <a:solidFill>
                    <a:prstClr val="black"/>
                  </a:solidFill>
                  <a:latin typeface="微軟正黑體" panose="020B0604030504040204" pitchFamily="34" charset="-120"/>
                  <a:ea typeface="微軟正黑體" panose="020B0604030504040204" pitchFamily="34" charset="-120"/>
                </a:rPr>
                <a:t>與</a:t>
              </a:r>
              <a:r>
                <a:rPr lang="zh-TW" altLang="en-US" sz="2400" b="1" dirty="0">
                  <a:solidFill>
                    <a:srgbClr val="FF0000"/>
                  </a:solidFill>
                  <a:latin typeface="微軟正黑體" panose="020B0604030504040204" pitchFamily="34" charset="-120"/>
                  <a:ea typeface="微軟正黑體" panose="020B0604030504040204" pitchFamily="34" charset="-120"/>
                </a:rPr>
                <a:t>頻率</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defRPr/>
              </a:pPr>
              <a:r>
                <a:rPr lang="zh-TW" altLang="en-US" sz="2400" b="1" dirty="0">
                  <a:solidFill>
                    <a:prstClr val="black"/>
                  </a:solidFill>
                  <a:latin typeface="微軟正黑體" panose="020B0604030504040204" pitchFamily="34" charset="-120"/>
                  <a:ea typeface="微軟正黑體" panose="020B0604030504040204" pitchFamily="34" charset="-120"/>
                </a:rPr>
                <a:t>一樣重要</a:t>
              </a:r>
            </a:p>
          </p:txBody>
        </p:sp>
      </p:grpSp>
      <p:sp>
        <p:nvSpPr>
          <p:cNvPr id="37" name="矩形 36">
            <a:extLst>
              <a:ext uri="{FF2B5EF4-FFF2-40B4-BE49-F238E27FC236}">
                <a16:creationId xmlns:a16="http://schemas.microsoft.com/office/drawing/2014/main" id="{96A4B129-95F2-436A-86D3-E64C0CB9AC26}"/>
              </a:ext>
            </a:extLst>
          </p:cNvPr>
          <p:cNvSpPr/>
          <p:nvPr/>
        </p:nvSpPr>
        <p:spPr>
          <a:xfrm>
            <a:off x="386779" y="341810"/>
            <a:ext cx="1988995" cy="80519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個人層次</a:t>
            </a:r>
          </a:p>
        </p:txBody>
      </p:sp>
    </p:spTree>
    <p:extLst>
      <p:ext uri="{BB962C8B-B14F-4D97-AF65-F5344CB8AC3E}">
        <p14:creationId xmlns:p14="http://schemas.microsoft.com/office/powerpoint/2010/main" val="409757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98BB64C9-79CE-460F-A60D-38937B108B83}"/>
              </a:ext>
            </a:extLst>
          </p:cNvPr>
          <p:cNvGrpSpPr/>
          <p:nvPr/>
        </p:nvGrpSpPr>
        <p:grpSpPr>
          <a:xfrm>
            <a:off x="738809" y="164792"/>
            <a:ext cx="10714383" cy="6528419"/>
            <a:chOff x="1645611" y="220853"/>
            <a:chExt cx="8976976" cy="6528419"/>
          </a:xfrm>
        </p:grpSpPr>
        <p:graphicFrame>
          <p:nvGraphicFramePr>
            <p:cNvPr id="4" name="資料庫圖表 3">
              <a:extLst>
                <a:ext uri="{FF2B5EF4-FFF2-40B4-BE49-F238E27FC236}">
                  <a16:creationId xmlns:a16="http://schemas.microsoft.com/office/drawing/2014/main" id="{042294EC-A5A6-41C4-9316-CC5F37244D55}"/>
                </a:ext>
              </a:extLst>
            </p:cNvPr>
            <p:cNvGraphicFramePr/>
            <p:nvPr>
              <p:extLst/>
            </p:nvPr>
          </p:nvGraphicFramePr>
          <p:xfrm>
            <a:off x="2032000" y="7196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圖片 7">
              <a:extLst>
                <a:ext uri="{FF2B5EF4-FFF2-40B4-BE49-F238E27FC236}">
                  <a16:creationId xmlns:a16="http://schemas.microsoft.com/office/drawing/2014/main" id="{3EE295BE-9FDD-4A9A-9B2E-5EF6AE47EE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6637" y="1049628"/>
              <a:ext cx="995188" cy="995188"/>
            </a:xfrm>
            <a:prstGeom prst="rect">
              <a:avLst/>
            </a:prstGeom>
          </p:spPr>
        </p:pic>
        <p:sp>
          <p:nvSpPr>
            <p:cNvPr id="10" name="文字方塊 9">
              <a:extLst>
                <a:ext uri="{FF2B5EF4-FFF2-40B4-BE49-F238E27FC236}">
                  <a16:creationId xmlns:a16="http://schemas.microsoft.com/office/drawing/2014/main" id="{59493338-C160-4508-8B08-0391F5032AF9}"/>
                </a:ext>
              </a:extLst>
            </p:cNvPr>
            <p:cNvSpPr txBox="1"/>
            <p:nvPr/>
          </p:nvSpPr>
          <p:spPr>
            <a:xfrm>
              <a:off x="7539069" y="2667700"/>
              <a:ext cx="1476463" cy="584775"/>
            </a:xfrm>
            <a:prstGeom prst="rect">
              <a:avLst/>
            </a:prstGeom>
            <a:noFill/>
          </p:spPr>
          <p:txBody>
            <a:bodyPr wrap="square" rtlCol="0">
              <a:spAutoFit/>
            </a:bodyPr>
            <a:lstStyle/>
            <a:p>
              <a:pPr>
                <a:defRPr/>
              </a:pPr>
              <a:r>
                <a:rPr lang="zh-TW" altLang="en-US" sz="3200" b="1" dirty="0">
                  <a:solidFill>
                    <a:prstClr val="black"/>
                  </a:solidFill>
                  <a:latin typeface="微軟正黑體" panose="020B0604030504040204" pitchFamily="34" charset="-120"/>
                  <a:ea typeface="微軟正黑體" panose="020B0604030504040204" pitchFamily="34" charset="-120"/>
                </a:rPr>
                <a:t>乳製品</a:t>
              </a:r>
            </a:p>
          </p:txBody>
        </p:sp>
        <p:pic>
          <p:nvPicPr>
            <p:cNvPr id="12" name="圖片 11">
              <a:extLst>
                <a:ext uri="{FF2B5EF4-FFF2-40B4-BE49-F238E27FC236}">
                  <a16:creationId xmlns:a16="http://schemas.microsoft.com/office/drawing/2014/main" id="{D2AB93DD-1102-46BF-9C01-B981C21283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8694" y="3106463"/>
              <a:ext cx="998128" cy="998128"/>
            </a:xfrm>
            <a:prstGeom prst="rect">
              <a:avLst/>
            </a:prstGeom>
          </p:spPr>
        </p:pic>
        <p:sp>
          <p:nvSpPr>
            <p:cNvPr id="13" name="文字方塊 12">
              <a:extLst>
                <a:ext uri="{FF2B5EF4-FFF2-40B4-BE49-F238E27FC236}">
                  <a16:creationId xmlns:a16="http://schemas.microsoft.com/office/drawing/2014/main" id="{24441D1C-DD13-4CAB-A735-06D141EFE839}"/>
                </a:ext>
              </a:extLst>
            </p:cNvPr>
            <p:cNvSpPr txBox="1"/>
            <p:nvPr/>
          </p:nvSpPr>
          <p:spPr>
            <a:xfrm>
              <a:off x="6822617" y="4745836"/>
              <a:ext cx="1186195" cy="1077218"/>
            </a:xfrm>
            <a:prstGeom prst="rect">
              <a:avLst/>
            </a:prstGeom>
            <a:noFill/>
          </p:spPr>
          <p:txBody>
            <a:bodyPr wrap="none" rtlCol="0">
              <a:spAutoFit/>
            </a:bodyPr>
            <a:lstStyle/>
            <a:p>
              <a:pPr algn="ctr">
                <a:defRPr/>
              </a:pPr>
              <a:r>
                <a:rPr lang="zh-TW" altLang="en-US" sz="3200" b="1" dirty="0">
                  <a:solidFill>
                    <a:prstClr val="black"/>
                  </a:solidFill>
                  <a:latin typeface="微軟正黑體" panose="020B0604030504040204" pitchFamily="34" charset="-120"/>
                  <a:ea typeface="微軟正黑體" panose="020B0604030504040204" pitchFamily="34" charset="-120"/>
                </a:rPr>
                <a:t>精瘦</a:t>
              </a:r>
              <a:endParaRPr lang="en-US" altLang="zh-TW" sz="3200" b="1" dirty="0">
                <a:solidFill>
                  <a:prstClr val="black"/>
                </a:solidFill>
                <a:latin typeface="微軟正黑體" panose="020B0604030504040204" pitchFamily="34" charset="-120"/>
                <a:ea typeface="微軟正黑體" panose="020B0604030504040204" pitchFamily="34" charset="-120"/>
              </a:endParaRPr>
            </a:p>
            <a:p>
              <a:pPr algn="ctr">
                <a:defRPr/>
              </a:pPr>
              <a:r>
                <a:rPr lang="zh-TW" altLang="en-US" sz="3200" b="1" dirty="0">
                  <a:solidFill>
                    <a:prstClr val="black"/>
                  </a:solidFill>
                  <a:latin typeface="微軟正黑體" panose="020B0604030504040204" pitchFamily="34" charset="-120"/>
                  <a:ea typeface="微軟正黑體" panose="020B0604030504040204" pitchFamily="34" charset="-120"/>
                </a:rPr>
                <a:t>蛋白質</a:t>
              </a:r>
            </a:p>
          </p:txBody>
        </p:sp>
        <p:sp>
          <p:nvSpPr>
            <p:cNvPr id="14" name="文字方塊 13">
              <a:extLst>
                <a:ext uri="{FF2B5EF4-FFF2-40B4-BE49-F238E27FC236}">
                  <a16:creationId xmlns:a16="http://schemas.microsoft.com/office/drawing/2014/main" id="{2A7508BB-913A-41B7-90B9-BA7F8A7AE913}"/>
                </a:ext>
              </a:extLst>
            </p:cNvPr>
            <p:cNvSpPr txBox="1"/>
            <p:nvPr/>
          </p:nvSpPr>
          <p:spPr>
            <a:xfrm>
              <a:off x="5708715" y="1049629"/>
              <a:ext cx="648969" cy="800219"/>
            </a:xfrm>
            <a:prstGeom prst="rect">
              <a:avLst/>
            </a:prstGeom>
            <a:noFill/>
          </p:spPr>
          <p:txBody>
            <a:bodyPr wrap="none" rtlCol="0">
              <a:spAutoFit/>
            </a:bodyPr>
            <a:lstStyle/>
            <a:p>
              <a:pPr>
                <a:defRPr/>
              </a:pPr>
              <a:r>
                <a:rPr lang="zh-TW" altLang="en-US" sz="4600" b="1" dirty="0">
                  <a:solidFill>
                    <a:prstClr val="black"/>
                  </a:solidFill>
                  <a:latin typeface="微軟正黑體" panose="020B0604030504040204" pitchFamily="34" charset="-120"/>
                  <a:ea typeface="微軟正黑體" panose="020B0604030504040204" pitchFamily="34" charset="-120"/>
                </a:rPr>
                <a:t>水</a:t>
              </a:r>
            </a:p>
          </p:txBody>
        </p:sp>
        <p:sp>
          <p:nvSpPr>
            <p:cNvPr id="16" name="文字方塊 15">
              <a:extLst>
                <a:ext uri="{FF2B5EF4-FFF2-40B4-BE49-F238E27FC236}">
                  <a16:creationId xmlns:a16="http://schemas.microsoft.com/office/drawing/2014/main" id="{E14D3191-A8CA-478E-B6B8-EBDAF5F79D77}"/>
                </a:ext>
              </a:extLst>
            </p:cNvPr>
            <p:cNvSpPr txBox="1"/>
            <p:nvPr/>
          </p:nvSpPr>
          <p:spPr>
            <a:xfrm>
              <a:off x="4338228" y="4791811"/>
              <a:ext cx="1014894" cy="1077218"/>
            </a:xfrm>
            <a:prstGeom prst="rect">
              <a:avLst/>
            </a:prstGeom>
            <a:noFill/>
          </p:spPr>
          <p:txBody>
            <a:bodyPr wrap="square" rtlCol="0">
              <a:spAutoFit/>
            </a:bodyPr>
            <a:lstStyle/>
            <a:p>
              <a:pPr>
                <a:defRPr/>
              </a:pPr>
              <a:r>
                <a:rPr lang="zh-TW" altLang="en-US" sz="3200" b="1" dirty="0">
                  <a:solidFill>
                    <a:prstClr val="black"/>
                  </a:solidFill>
                  <a:latin typeface="微軟正黑體" panose="020B0604030504040204" pitchFamily="34" charset="-120"/>
                  <a:ea typeface="微軟正黑體" panose="020B0604030504040204" pitchFamily="34" charset="-120"/>
                </a:rPr>
                <a:t>蔬菜</a:t>
              </a:r>
              <a:endParaRPr lang="en-US" altLang="zh-TW" sz="3200" b="1" dirty="0">
                <a:solidFill>
                  <a:prstClr val="black"/>
                </a:solidFill>
                <a:latin typeface="微軟正黑體" panose="020B0604030504040204" pitchFamily="34" charset="-120"/>
                <a:ea typeface="微軟正黑體" panose="020B0604030504040204" pitchFamily="34" charset="-120"/>
              </a:endParaRPr>
            </a:p>
            <a:p>
              <a:pPr>
                <a:defRPr/>
              </a:pPr>
              <a:r>
                <a:rPr lang="zh-TW" altLang="en-US" sz="3200" b="1" dirty="0">
                  <a:solidFill>
                    <a:prstClr val="black"/>
                  </a:solidFill>
                  <a:latin typeface="微軟正黑體" panose="020B0604030504040204" pitchFamily="34" charset="-120"/>
                  <a:ea typeface="微軟正黑體" panose="020B0604030504040204" pitchFamily="34" charset="-120"/>
                </a:rPr>
                <a:t>水果</a:t>
              </a:r>
            </a:p>
          </p:txBody>
        </p:sp>
        <p:sp>
          <p:nvSpPr>
            <p:cNvPr id="17" name="文字方塊 16">
              <a:extLst>
                <a:ext uri="{FF2B5EF4-FFF2-40B4-BE49-F238E27FC236}">
                  <a16:creationId xmlns:a16="http://schemas.microsoft.com/office/drawing/2014/main" id="{58C44FC6-E045-451B-AE97-701FD8C17078}"/>
                </a:ext>
              </a:extLst>
            </p:cNvPr>
            <p:cNvSpPr txBox="1"/>
            <p:nvPr/>
          </p:nvSpPr>
          <p:spPr>
            <a:xfrm flipH="1">
              <a:off x="3535413" y="2652310"/>
              <a:ext cx="1117520" cy="615553"/>
            </a:xfrm>
            <a:prstGeom prst="rect">
              <a:avLst/>
            </a:prstGeom>
            <a:noFill/>
          </p:spPr>
          <p:txBody>
            <a:bodyPr wrap="square" rtlCol="0">
              <a:spAutoFit/>
            </a:bodyPr>
            <a:lstStyle/>
            <a:p>
              <a:pPr>
                <a:defRPr/>
              </a:pPr>
              <a:r>
                <a:rPr lang="zh-TW" altLang="en-US" sz="3400" b="1" dirty="0">
                  <a:solidFill>
                    <a:prstClr val="black"/>
                  </a:solidFill>
                  <a:latin typeface="微軟正黑體" panose="020B0604030504040204" pitchFamily="34" charset="-120"/>
                  <a:ea typeface="微軟正黑體" panose="020B0604030504040204" pitchFamily="34" charset="-120"/>
                </a:rPr>
                <a:t>堅果</a:t>
              </a:r>
            </a:p>
          </p:txBody>
        </p:sp>
        <p:pic>
          <p:nvPicPr>
            <p:cNvPr id="19" name="圖片 18">
              <a:extLst>
                <a:ext uri="{FF2B5EF4-FFF2-40B4-BE49-F238E27FC236}">
                  <a16:creationId xmlns:a16="http://schemas.microsoft.com/office/drawing/2014/main" id="{BC399B26-20BD-48BB-810D-F9A5DE4DD3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1825" y="5734378"/>
              <a:ext cx="998128" cy="998128"/>
            </a:xfrm>
            <a:prstGeom prst="rect">
              <a:avLst/>
            </a:prstGeom>
          </p:spPr>
        </p:pic>
        <p:pic>
          <p:nvPicPr>
            <p:cNvPr id="23" name="圖片 22">
              <a:extLst>
                <a:ext uri="{FF2B5EF4-FFF2-40B4-BE49-F238E27FC236}">
                  <a16:creationId xmlns:a16="http://schemas.microsoft.com/office/drawing/2014/main" id="{62E11738-72CF-4A13-AE17-833E88B1B7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4173" y="5734378"/>
              <a:ext cx="1014894" cy="1014894"/>
            </a:xfrm>
            <a:prstGeom prst="rect">
              <a:avLst/>
            </a:prstGeom>
          </p:spPr>
        </p:pic>
        <p:sp>
          <p:nvSpPr>
            <p:cNvPr id="26" name="文字方塊 25">
              <a:extLst>
                <a:ext uri="{FF2B5EF4-FFF2-40B4-BE49-F238E27FC236}">
                  <a16:creationId xmlns:a16="http://schemas.microsoft.com/office/drawing/2014/main" id="{371A7BF1-6FA0-4318-98FF-9F2E7CBC5C08}"/>
                </a:ext>
              </a:extLst>
            </p:cNvPr>
            <p:cNvSpPr txBox="1"/>
            <p:nvPr/>
          </p:nvSpPr>
          <p:spPr>
            <a:xfrm>
              <a:off x="5118634" y="3067294"/>
              <a:ext cx="2018717" cy="1138773"/>
            </a:xfrm>
            <a:prstGeom prst="rect">
              <a:avLst/>
            </a:prstGeom>
            <a:noFill/>
          </p:spPr>
          <p:txBody>
            <a:bodyPr wrap="square" rtlCol="0">
              <a:spAutoFit/>
            </a:bodyPr>
            <a:lstStyle/>
            <a:p>
              <a:pPr algn="ctr">
                <a:defRPr/>
              </a:pPr>
              <a:r>
                <a:rPr lang="en-US" altLang="zh-TW" sz="3400" b="1" dirty="0">
                  <a:solidFill>
                    <a:srgbClr val="DA0000"/>
                  </a:solidFill>
                  <a:latin typeface="微軟正黑體" panose="020B0604030504040204" pitchFamily="34" charset="-120"/>
                  <a:ea typeface="微軟正黑體" panose="020B0604030504040204" pitchFamily="34" charset="-120"/>
                </a:rPr>
                <a:t>5</a:t>
              </a:r>
              <a:r>
                <a:rPr lang="zh-TW" altLang="en-US" sz="3400" b="1" dirty="0">
                  <a:solidFill>
                    <a:srgbClr val="DA0000"/>
                  </a:solidFill>
                  <a:latin typeface="微軟正黑體" panose="020B0604030504040204" pitchFamily="34" charset="-120"/>
                  <a:ea typeface="微軟正黑體" panose="020B0604030504040204" pitchFamily="34" charset="-120"/>
                </a:rPr>
                <a:t>種超優</a:t>
              </a:r>
              <a:endParaRPr lang="en-US" altLang="zh-TW" sz="3400" b="1" dirty="0">
                <a:solidFill>
                  <a:srgbClr val="DA0000"/>
                </a:solidFill>
                <a:latin typeface="微軟正黑體" panose="020B0604030504040204" pitchFamily="34" charset="-120"/>
                <a:ea typeface="微軟正黑體" panose="020B0604030504040204" pitchFamily="34" charset="-120"/>
              </a:endParaRPr>
            </a:p>
            <a:p>
              <a:pPr algn="ctr">
                <a:defRPr/>
              </a:pPr>
              <a:r>
                <a:rPr lang="zh-TW" altLang="en-US" sz="3400" b="1" dirty="0">
                  <a:solidFill>
                    <a:srgbClr val="DA0000"/>
                  </a:solidFill>
                  <a:highlight>
                    <a:srgbClr val="FFFF00"/>
                  </a:highlight>
                  <a:latin typeface="微軟正黑體" panose="020B0604030504040204" pitchFamily="34" charset="-120"/>
                  <a:ea typeface="微軟正黑體" panose="020B0604030504040204" pitchFamily="34" charset="-120"/>
                </a:rPr>
                <a:t>養牙食物</a:t>
              </a:r>
            </a:p>
          </p:txBody>
        </p:sp>
        <p:pic>
          <p:nvPicPr>
            <p:cNvPr id="28" name="圖片 27">
              <a:extLst>
                <a:ext uri="{FF2B5EF4-FFF2-40B4-BE49-F238E27FC236}">
                  <a16:creationId xmlns:a16="http://schemas.microsoft.com/office/drawing/2014/main" id="{F56081AA-FEE3-4ADB-BE70-591195D802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64655" y="3020753"/>
              <a:ext cx="1117521" cy="1117521"/>
            </a:xfrm>
            <a:prstGeom prst="rect">
              <a:avLst/>
            </a:prstGeom>
          </p:spPr>
        </p:pic>
        <p:sp>
          <p:nvSpPr>
            <p:cNvPr id="29" name="文字方塊 28">
              <a:extLst>
                <a:ext uri="{FF2B5EF4-FFF2-40B4-BE49-F238E27FC236}">
                  <a16:creationId xmlns:a16="http://schemas.microsoft.com/office/drawing/2014/main" id="{37964BCE-131D-41DC-91BE-610933018502}"/>
                </a:ext>
              </a:extLst>
            </p:cNvPr>
            <p:cNvSpPr txBox="1"/>
            <p:nvPr/>
          </p:nvSpPr>
          <p:spPr>
            <a:xfrm>
              <a:off x="4530656" y="220853"/>
              <a:ext cx="3515175" cy="369332"/>
            </a:xfrm>
            <a:prstGeom prst="rect">
              <a:avLst/>
            </a:prstGeom>
            <a:noFill/>
          </p:spPr>
          <p:txBody>
            <a:bodyPr wrap="square" rtlCol="0">
              <a:spAutoFit/>
            </a:bodyPr>
            <a:lstStyle/>
            <a:p>
              <a:pPr>
                <a:defRPr/>
              </a:pPr>
              <a:r>
                <a:rPr lang="zh-TW" altLang="zh-TW" b="1" dirty="0">
                  <a:solidFill>
                    <a:prstClr val="black"/>
                  </a:solidFill>
                  <a:latin typeface="微軟正黑體" panose="020B0604030504040204" pitchFamily="34" charset="-120"/>
                  <a:ea typeface="微軟正黑體" panose="020B0604030504040204" pitchFamily="34" charset="-120"/>
                </a:rPr>
                <a:t>含有氟化物的水，助於抵抗酸的侵蝕。</a:t>
              </a: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38" name="文字方塊 37">
              <a:extLst>
                <a:ext uri="{FF2B5EF4-FFF2-40B4-BE49-F238E27FC236}">
                  <a16:creationId xmlns:a16="http://schemas.microsoft.com/office/drawing/2014/main" id="{83537218-C36F-47A1-A768-205E844B12B3}"/>
                </a:ext>
              </a:extLst>
            </p:cNvPr>
            <p:cNvSpPr txBox="1"/>
            <p:nvPr/>
          </p:nvSpPr>
          <p:spPr>
            <a:xfrm>
              <a:off x="7621453" y="1246477"/>
              <a:ext cx="2765729" cy="784830"/>
            </a:xfrm>
            <a:prstGeom prst="rect">
              <a:avLst/>
            </a:prstGeom>
            <a:noFill/>
          </p:spPr>
          <p:txBody>
            <a:bodyPr wrap="square" rtlCol="0">
              <a:spAutoFit/>
            </a:bodyPr>
            <a:lstStyle/>
            <a:p>
              <a:pPr>
                <a:lnSpc>
                  <a:spcPts val="1800"/>
                </a:lnSpc>
                <a:defRPr/>
              </a:pPr>
              <a:r>
                <a:rPr lang="zh-TW" altLang="zh-TW" b="1" dirty="0">
                  <a:solidFill>
                    <a:prstClr val="black"/>
                  </a:solidFill>
                  <a:latin typeface="微軟正黑體" panose="020B0604030504040204" pitchFamily="34" charset="-120"/>
                  <a:ea typeface="微軟正黑體" panose="020B0604030504040204" pitchFamily="34" charset="-120"/>
                </a:rPr>
                <a:t>牛奶和乳製品，對牙齒健康有好處。還含有蛋白質及富含鈣，有助於強化牙齒。</a:t>
              </a: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39" name="文字方塊 38">
              <a:extLst>
                <a:ext uri="{FF2B5EF4-FFF2-40B4-BE49-F238E27FC236}">
                  <a16:creationId xmlns:a16="http://schemas.microsoft.com/office/drawing/2014/main" id="{91513B97-F39A-472A-A918-287F1A123332}"/>
                </a:ext>
              </a:extLst>
            </p:cNvPr>
            <p:cNvSpPr txBox="1"/>
            <p:nvPr/>
          </p:nvSpPr>
          <p:spPr>
            <a:xfrm>
              <a:off x="8091057" y="4822780"/>
              <a:ext cx="2531530" cy="923330"/>
            </a:xfrm>
            <a:prstGeom prst="rect">
              <a:avLst/>
            </a:prstGeom>
            <a:noFill/>
          </p:spPr>
          <p:txBody>
            <a:bodyPr wrap="square" rtlCol="0">
              <a:spAutoFit/>
            </a:bodyPr>
            <a:lstStyle/>
            <a:p>
              <a:pPr>
                <a:defRPr/>
              </a:pPr>
              <a:r>
                <a:rPr lang="zh-TW" altLang="zh-TW" b="1" dirty="0">
                  <a:solidFill>
                    <a:prstClr val="black"/>
                  </a:solidFill>
                  <a:latin typeface="微軟正黑體" panose="020B0604030504040204" pitchFamily="34" charset="-120"/>
                  <a:ea typeface="微軟正黑體" panose="020B0604030504040204" pitchFamily="34" charset="-120"/>
                </a:rPr>
                <a:t>瘦肉類、魚類、豆類、牛奶和雞蛋能幫助牙齒的結構強化。</a:t>
              </a: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41" name="文字方塊 40">
              <a:extLst>
                <a:ext uri="{FF2B5EF4-FFF2-40B4-BE49-F238E27FC236}">
                  <a16:creationId xmlns:a16="http://schemas.microsoft.com/office/drawing/2014/main" id="{121C95DA-195C-4DAE-8D92-C19E2F35C78C}"/>
                </a:ext>
              </a:extLst>
            </p:cNvPr>
            <p:cNvSpPr txBox="1"/>
            <p:nvPr/>
          </p:nvSpPr>
          <p:spPr>
            <a:xfrm>
              <a:off x="1645611" y="4771671"/>
              <a:ext cx="2588629" cy="1477328"/>
            </a:xfrm>
            <a:prstGeom prst="rect">
              <a:avLst/>
            </a:prstGeom>
            <a:noFill/>
          </p:spPr>
          <p:txBody>
            <a:bodyPr wrap="square" rtlCol="0">
              <a:spAutoFit/>
            </a:bodyPr>
            <a:lstStyle/>
            <a:p>
              <a:pPr>
                <a:defRPr/>
              </a:pPr>
              <a:r>
                <a:rPr lang="zh-TW" altLang="zh-TW" b="1" dirty="0">
                  <a:solidFill>
                    <a:prstClr val="black"/>
                  </a:solidFill>
                  <a:latin typeface="微軟正黑體" panose="020B0604030504040204" pitchFamily="34" charset="-120"/>
                  <a:ea typeface="微軟正黑體" panose="020B0604030504040204" pitchFamily="34" charset="-120"/>
                </a:rPr>
                <a:t>蔬果含水和膳食纖維，助於平衡所含糖分及清潔牙齒。咀嚼還幫助刺激唾液的產生，可帶走牙齒上有害的酸性物質及食物顆粒。</a:t>
              </a: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42" name="文字方塊 41">
              <a:extLst>
                <a:ext uri="{FF2B5EF4-FFF2-40B4-BE49-F238E27FC236}">
                  <a16:creationId xmlns:a16="http://schemas.microsoft.com/office/drawing/2014/main" id="{558E6161-4017-4102-8F1C-43385EB7F02B}"/>
                </a:ext>
              </a:extLst>
            </p:cNvPr>
            <p:cNvSpPr txBox="1"/>
            <p:nvPr/>
          </p:nvSpPr>
          <p:spPr>
            <a:xfrm>
              <a:off x="1760828" y="1226252"/>
              <a:ext cx="2239423" cy="1200329"/>
            </a:xfrm>
            <a:prstGeom prst="rect">
              <a:avLst/>
            </a:prstGeom>
            <a:noFill/>
          </p:spPr>
          <p:txBody>
            <a:bodyPr wrap="square" rtlCol="0">
              <a:spAutoFit/>
            </a:bodyPr>
            <a:lstStyle/>
            <a:p>
              <a:pPr>
                <a:defRPr/>
              </a:pPr>
              <a:r>
                <a:rPr lang="zh-TW" altLang="zh-TW" b="1" dirty="0">
                  <a:solidFill>
                    <a:prstClr val="black"/>
                  </a:solidFill>
                  <a:latin typeface="微軟正黑體" panose="020B0604030504040204" pitchFamily="34" charset="-120"/>
                  <a:ea typeface="微軟正黑體" panose="020B0604030504040204" pitchFamily="34" charset="-120"/>
                </a:rPr>
                <a:t>堅果含有蛋白質和礦物質，咀嚼堅果會刺激唾液的產生，降低蛀牙的風險。</a:t>
              </a:r>
              <a:endParaRPr lang="zh-TW" altLang="en-US" b="1" dirty="0">
                <a:solidFill>
                  <a:prstClr val="black"/>
                </a:solidFill>
                <a:latin typeface="微軟正黑體" panose="020B0604030504040204" pitchFamily="34" charset="-120"/>
                <a:ea typeface="微軟正黑體" panose="020B0604030504040204" pitchFamily="34" charset="-120"/>
              </a:endParaRPr>
            </a:p>
          </p:txBody>
        </p:sp>
        <p:pic>
          <p:nvPicPr>
            <p:cNvPr id="44" name="圖片 43">
              <a:extLst>
                <a:ext uri="{FF2B5EF4-FFF2-40B4-BE49-F238E27FC236}">
                  <a16:creationId xmlns:a16="http://schemas.microsoft.com/office/drawing/2014/main" id="{1AD053F7-42C2-49BA-87D6-2F597A05C9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5422" y="6176291"/>
              <a:ext cx="463857" cy="463857"/>
            </a:xfrm>
            <a:prstGeom prst="rect">
              <a:avLst/>
            </a:prstGeom>
          </p:spPr>
        </p:pic>
        <p:pic>
          <p:nvPicPr>
            <p:cNvPr id="46" name="圖片 45">
              <a:extLst>
                <a:ext uri="{FF2B5EF4-FFF2-40B4-BE49-F238E27FC236}">
                  <a16:creationId xmlns:a16="http://schemas.microsoft.com/office/drawing/2014/main" id="{3768DFAF-C08A-4116-9B24-07312ADDBB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02635" y="6176291"/>
              <a:ext cx="463857" cy="463857"/>
            </a:xfrm>
            <a:prstGeom prst="rect">
              <a:avLst/>
            </a:prstGeom>
          </p:spPr>
        </p:pic>
        <p:sp>
          <p:nvSpPr>
            <p:cNvPr id="47" name="文字方塊 46">
              <a:extLst>
                <a:ext uri="{FF2B5EF4-FFF2-40B4-BE49-F238E27FC236}">
                  <a16:creationId xmlns:a16="http://schemas.microsoft.com/office/drawing/2014/main" id="{4E0BE3CC-AFAC-4D10-9F03-E5A6134612B5}"/>
                </a:ext>
              </a:extLst>
            </p:cNvPr>
            <p:cNvSpPr txBox="1"/>
            <p:nvPr/>
          </p:nvSpPr>
          <p:spPr>
            <a:xfrm>
              <a:off x="6978542" y="793857"/>
              <a:ext cx="1067288" cy="369332"/>
            </a:xfrm>
            <a:prstGeom prst="rect">
              <a:avLst/>
            </a:prstGeom>
            <a:noFill/>
          </p:spPr>
          <p:txBody>
            <a:bodyPr wrap="square" rtlCol="0">
              <a:spAutoFit/>
            </a:bodyPr>
            <a:lstStyle/>
            <a:p>
              <a:pPr>
                <a:defRPr/>
              </a:pPr>
              <a:r>
                <a:rPr lang="en-US" altLang="zh-TW" b="1"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Fluoride</a:t>
              </a:r>
              <a:endParaRPr lang="zh-TW" altLang="en-US" b="1"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endParaRPr>
            </a:p>
          </p:txBody>
        </p:sp>
      </p:grpSp>
    </p:spTree>
    <p:extLst>
      <p:ext uri="{BB962C8B-B14F-4D97-AF65-F5344CB8AC3E}">
        <p14:creationId xmlns:p14="http://schemas.microsoft.com/office/powerpoint/2010/main" val="3054439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84174" y="196858"/>
            <a:ext cx="9133838" cy="1325563"/>
          </a:xfrm>
        </p:spPr>
        <p:txBody>
          <a:bodyPr>
            <a:normAutofit/>
          </a:bodyPr>
          <a:lstStyle/>
          <a:p>
            <a:r>
              <a:rPr lang="en-US" altLang="zh-TW" sz="3200" b="1" dirty="0"/>
              <a:t>prenatal or passive smoking</a:t>
            </a:r>
            <a:r>
              <a:rPr lang="zh-TW" altLang="en-US" sz="3200" b="1" dirty="0"/>
              <a:t> </a:t>
            </a:r>
            <a:r>
              <a:rPr lang="en-US" altLang="zh-TW" sz="3200" b="1" dirty="0"/>
              <a:t>and ECC </a:t>
            </a:r>
            <a:br>
              <a:rPr lang="en-US" altLang="zh-TW" sz="3200" b="1" dirty="0"/>
            </a:br>
            <a:r>
              <a:rPr lang="zh-TW" altLang="en-US" sz="3200" b="1" dirty="0">
                <a:highlight>
                  <a:srgbClr val="FFFF00"/>
                </a:highlight>
              </a:rPr>
              <a:t>父母抽菸</a:t>
            </a:r>
            <a:r>
              <a:rPr lang="zh-TW" altLang="en-US" sz="3200" b="1" dirty="0"/>
              <a:t>與</a:t>
            </a:r>
            <a:r>
              <a:rPr lang="zh-TW" altLang="en-US" sz="3200" b="1" dirty="0">
                <a:highlight>
                  <a:srgbClr val="FFFF00"/>
                </a:highlight>
              </a:rPr>
              <a:t>二手菸暴露</a:t>
            </a:r>
            <a:r>
              <a:rPr lang="zh-TW" altLang="en-US" sz="3200" b="1" dirty="0"/>
              <a:t>是兒童早發性齲齒主要因素</a:t>
            </a:r>
            <a:endParaRPr lang="zh-TW" altLang="en-US" sz="3200" dirty="0"/>
          </a:p>
        </p:txBody>
      </p:sp>
      <p:sp>
        <p:nvSpPr>
          <p:cNvPr id="5" name="內容版面配置區 4"/>
          <p:cNvSpPr>
            <a:spLocks noGrp="1"/>
          </p:cNvSpPr>
          <p:nvPr>
            <p:ph idx="4294967295"/>
          </p:nvPr>
        </p:nvSpPr>
        <p:spPr>
          <a:xfrm>
            <a:off x="1854200" y="5307013"/>
            <a:ext cx="10337800" cy="984250"/>
          </a:xfrm>
        </p:spPr>
        <p:txBody>
          <a:bodyPr>
            <a:normAutofit lnSpcReduction="10000"/>
          </a:bodyPr>
          <a:lstStyle/>
          <a:p>
            <a:r>
              <a:rPr lang="en-US" altLang="zh-TW" sz="2200" b="1" dirty="0"/>
              <a:t>Existing caries lesions, increased dental plaque level, cariogenic microorganisms, </a:t>
            </a:r>
            <a:r>
              <a:rPr lang="en-US" altLang="zh-TW" sz="2200" b="1" dirty="0">
                <a:highlight>
                  <a:srgbClr val="FFFF00"/>
                </a:highlight>
              </a:rPr>
              <a:t>prenatal or passive smoking </a:t>
            </a:r>
            <a:r>
              <a:rPr lang="en-US" altLang="zh-TW" sz="2200" b="1" dirty="0"/>
              <a:t>were also consistently identified as risk factors for ECC in all reviewed studies.</a:t>
            </a:r>
            <a:endParaRPr lang="zh-TW" altLang="en-US" sz="2200" b="1" dirty="0">
              <a:solidFill>
                <a:srgbClr val="FF0000"/>
              </a:solidFill>
            </a:endParaRPr>
          </a:p>
        </p:txBody>
      </p:sp>
      <p:pic>
        <p:nvPicPr>
          <p:cNvPr id="4" name="圖片 3">
            <a:extLst>
              <a:ext uri="{FF2B5EF4-FFF2-40B4-BE49-F238E27FC236}">
                <a16:creationId xmlns:a16="http://schemas.microsoft.com/office/drawing/2014/main" id="{A942F60F-F16A-4D9F-8C2A-4C3060E8C3C9}"/>
              </a:ext>
            </a:extLst>
          </p:cNvPr>
          <p:cNvPicPr>
            <a:picLocks noChangeAspect="1"/>
          </p:cNvPicPr>
          <p:nvPr/>
        </p:nvPicPr>
        <p:blipFill rotWithShape="1">
          <a:blip r:embed="rId2"/>
          <a:srcRect b="54464"/>
          <a:stretch/>
        </p:blipFill>
        <p:spPr>
          <a:xfrm>
            <a:off x="1591340" y="1383272"/>
            <a:ext cx="7500812" cy="3755259"/>
          </a:xfrm>
          <a:prstGeom prst="rect">
            <a:avLst/>
          </a:prstGeom>
        </p:spPr>
      </p:pic>
      <p:pic>
        <p:nvPicPr>
          <p:cNvPr id="7" name="圖片 6">
            <a:extLst>
              <a:ext uri="{FF2B5EF4-FFF2-40B4-BE49-F238E27FC236}">
                <a16:creationId xmlns:a16="http://schemas.microsoft.com/office/drawing/2014/main" id="{A0EA779D-D773-460D-AD72-9E5FDDA92E21}"/>
              </a:ext>
            </a:extLst>
          </p:cNvPr>
          <p:cNvPicPr>
            <a:picLocks noChangeAspect="1"/>
          </p:cNvPicPr>
          <p:nvPr/>
        </p:nvPicPr>
        <p:blipFill rotWithShape="1">
          <a:blip r:embed="rId3"/>
          <a:srcRect l="-1" r="11358" b="13347"/>
          <a:stretch/>
        </p:blipFill>
        <p:spPr>
          <a:xfrm>
            <a:off x="4822867" y="5997792"/>
            <a:ext cx="3357038" cy="322602"/>
          </a:xfrm>
          <a:prstGeom prst="rect">
            <a:avLst/>
          </a:prstGeom>
          <a:ln w="28575">
            <a:solidFill>
              <a:srgbClr val="FF0000"/>
            </a:solidFill>
          </a:ln>
        </p:spPr>
      </p:pic>
      <p:sp>
        <p:nvSpPr>
          <p:cNvPr id="8" name="矩形 7">
            <a:extLst>
              <a:ext uri="{FF2B5EF4-FFF2-40B4-BE49-F238E27FC236}">
                <a16:creationId xmlns:a16="http://schemas.microsoft.com/office/drawing/2014/main" id="{293C0B52-98E5-4CD4-822E-3414E8C3F530}"/>
              </a:ext>
            </a:extLst>
          </p:cNvPr>
          <p:cNvSpPr/>
          <p:nvPr/>
        </p:nvSpPr>
        <p:spPr>
          <a:xfrm>
            <a:off x="386779" y="341810"/>
            <a:ext cx="1988995" cy="80519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家庭層次</a:t>
            </a:r>
          </a:p>
        </p:txBody>
      </p:sp>
      <p:sp>
        <p:nvSpPr>
          <p:cNvPr id="3" name="矩形 2">
            <a:extLst>
              <a:ext uri="{FF2B5EF4-FFF2-40B4-BE49-F238E27FC236}">
                <a16:creationId xmlns:a16="http://schemas.microsoft.com/office/drawing/2014/main" id="{35D43A87-0825-49FA-B153-2E25F9B4D6D3}"/>
              </a:ext>
            </a:extLst>
          </p:cNvPr>
          <p:cNvSpPr/>
          <p:nvPr/>
        </p:nvSpPr>
        <p:spPr>
          <a:xfrm>
            <a:off x="1689652" y="1908315"/>
            <a:ext cx="824948" cy="3081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05517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155" y="3644922"/>
            <a:ext cx="1117824" cy="1117824"/>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1303" y="3759699"/>
            <a:ext cx="1117369" cy="1111639"/>
          </a:xfrm>
          <a:prstGeom prst="rect">
            <a:avLst/>
          </a:prstGeom>
        </p:spPr>
      </p:pic>
      <p:pic>
        <p:nvPicPr>
          <p:cNvPr id="7" name="圖片 6"/>
          <p:cNvPicPr>
            <a:picLocks noChangeAspect="1"/>
          </p:cNvPicPr>
          <p:nvPr/>
        </p:nvPicPr>
        <p:blipFill rotWithShape="1">
          <a:blip r:embed="rId5">
            <a:extLst>
              <a:ext uri="{28A0092B-C50C-407E-A947-70E740481C1C}">
                <a14:useLocalDpi xmlns:a14="http://schemas.microsoft.com/office/drawing/2010/main" val="0"/>
              </a:ext>
            </a:extLst>
          </a:blip>
          <a:srcRect l="23518" t="18276" r="22781" b="12575"/>
          <a:stretch/>
        </p:blipFill>
        <p:spPr>
          <a:xfrm>
            <a:off x="1920698" y="4789314"/>
            <a:ext cx="1210020" cy="1558109"/>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0032" y="3868286"/>
            <a:ext cx="1703738" cy="894463"/>
          </a:xfrm>
          <a:prstGeom prst="rect">
            <a:avLst/>
          </a:prstGeom>
        </p:spPr>
      </p:pic>
      <p:pic>
        <p:nvPicPr>
          <p:cNvPr id="9" name="圖片 8"/>
          <p:cNvPicPr>
            <a:picLocks noChangeAspect="1"/>
          </p:cNvPicPr>
          <p:nvPr/>
        </p:nvPicPr>
        <p:blipFill rotWithShape="1">
          <a:blip r:embed="rId7">
            <a:extLst>
              <a:ext uri="{28A0092B-C50C-407E-A947-70E740481C1C}">
                <a14:useLocalDpi xmlns:a14="http://schemas.microsoft.com/office/drawing/2010/main" val="0"/>
              </a:ext>
            </a:extLst>
          </a:blip>
          <a:srcRect l="9892" t="1543" r="9892" b="-1543"/>
          <a:stretch/>
        </p:blipFill>
        <p:spPr>
          <a:xfrm>
            <a:off x="4436283" y="2587271"/>
            <a:ext cx="1118109" cy="1118109"/>
          </a:xfrm>
          <a:prstGeom prst="roundRect">
            <a:avLst/>
          </a:prstGeom>
        </p:spPr>
      </p:pic>
      <p:pic>
        <p:nvPicPr>
          <p:cNvPr id="10" name="圖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2358" y="5189344"/>
            <a:ext cx="1063925" cy="1063925"/>
          </a:xfrm>
          <a:prstGeom prst="rect">
            <a:avLst/>
          </a:prstGeom>
        </p:spPr>
      </p:pic>
      <p:grpSp>
        <p:nvGrpSpPr>
          <p:cNvPr id="32" name="群組 31"/>
          <p:cNvGrpSpPr/>
          <p:nvPr/>
        </p:nvGrpSpPr>
        <p:grpSpPr>
          <a:xfrm>
            <a:off x="4556863" y="4929841"/>
            <a:ext cx="5222123" cy="2033196"/>
            <a:chOff x="3731600" y="4716420"/>
            <a:chExt cx="5222123" cy="2033196"/>
          </a:xfrm>
        </p:grpSpPr>
        <p:pic>
          <p:nvPicPr>
            <p:cNvPr id="24" name="圖片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1918" y="4975920"/>
              <a:ext cx="1694537" cy="1694537"/>
            </a:xfrm>
            <a:prstGeom prst="rect">
              <a:avLst/>
            </a:prstGeom>
          </p:spPr>
        </p:pic>
        <p:pic>
          <p:nvPicPr>
            <p:cNvPr id="23" name="圖片 22"/>
            <p:cNvPicPr>
              <a:picLocks noChangeAspect="1"/>
            </p:cNvPicPr>
            <p:nvPr/>
          </p:nvPicPr>
          <p:blipFill rotWithShape="1">
            <a:blip r:embed="rId10" cstate="print">
              <a:extLst>
                <a:ext uri="{28A0092B-C50C-407E-A947-70E740481C1C}">
                  <a14:useLocalDpi xmlns:a14="http://schemas.microsoft.com/office/drawing/2010/main" val="0"/>
                </a:ext>
              </a:extLst>
            </a:blip>
            <a:srcRect r="14800"/>
            <a:stretch/>
          </p:blipFill>
          <p:spPr>
            <a:xfrm>
              <a:off x="3731600" y="4716420"/>
              <a:ext cx="1474083" cy="2033196"/>
            </a:xfrm>
            <a:prstGeom prst="rect">
              <a:avLst/>
            </a:prstGeom>
          </p:spPr>
        </p:pic>
        <p:grpSp>
          <p:nvGrpSpPr>
            <p:cNvPr id="15" name="群組 14"/>
            <p:cNvGrpSpPr/>
            <p:nvPr/>
          </p:nvGrpSpPr>
          <p:grpSpPr>
            <a:xfrm>
              <a:off x="7442936" y="4909015"/>
              <a:ext cx="1510787" cy="1666423"/>
              <a:chOff x="6340158" y="3952033"/>
              <a:chExt cx="2430150" cy="2779618"/>
            </a:xfrm>
          </p:grpSpPr>
          <p:pic>
            <p:nvPicPr>
              <p:cNvPr id="12" name="圖片 1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6586" b="86562" l="23063" r="66646"/>
                        </a14:imgEffect>
                      </a14:imgLayer>
                    </a14:imgProps>
                  </a:ext>
                  <a:ext uri="{28A0092B-C50C-407E-A947-70E740481C1C}">
                    <a14:useLocalDpi xmlns:a14="http://schemas.microsoft.com/office/drawing/2010/main" val="0"/>
                  </a:ext>
                </a:extLst>
              </a:blip>
              <a:srcRect l="22076" t="14969" r="31887" b="12578"/>
              <a:stretch/>
            </p:blipFill>
            <p:spPr>
              <a:xfrm rot="840000">
                <a:off x="6553466" y="3952033"/>
                <a:ext cx="1766215" cy="2779618"/>
              </a:xfrm>
              <a:prstGeom prst="rect">
                <a:avLst/>
              </a:prstGeom>
            </p:spPr>
          </p:pic>
          <p:sp>
            <p:nvSpPr>
              <p:cNvPr id="13" name="矩形 12"/>
              <p:cNvSpPr/>
              <p:nvPr/>
            </p:nvSpPr>
            <p:spPr>
              <a:xfrm rot="21249140" flipH="1">
                <a:off x="6340158" y="4749398"/>
                <a:ext cx="690993" cy="1842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Calibri" panose="020F0502020204030204"/>
                  <a:ea typeface="新細明體" panose="02020500000000000000" pitchFamily="18" charset="-120"/>
                </a:endParaRPr>
              </a:p>
            </p:txBody>
          </p:sp>
          <p:sp>
            <p:nvSpPr>
              <p:cNvPr id="14" name="矩形 13"/>
              <p:cNvSpPr/>
              <p:nvPr/>
            </p:nvSpPr>
            <p:spPr>
              <a:xfrm rot="686894" flipH="1">
                <a:off x="8079315" y="4732434"/>
                <a:ext cx="690993" cy="1974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Calibri" panose="020F0502020204030204"/>
                  <a:ea typeface="新細明體" panose="02020500000000000000" pitchFamily="18" charset="-120"/>
                </a:endParaRPr>
              </a:p>
            </p:txBody>
          </p:sp>
        </p:grpSp>
        <p:pic>
          <p:nvPicPr>
            <p:cNvPr id="19" name="圖片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63730" y="4734835"/>
              <a:ext cx="1613669" cy="2014781"/>
            </a:xfrm>
            <a:prstGeom prst="rect">
              <a:avLst/>
            </a:prstGeom>
          </p:spPr>
        </p:pic>
      </p:grpSp>
      <p:pic>
        <p:nvPicPr>
          <p:cNvPr id="30" name="圖片 29"/>
          <p:cNvPicPr>
            <a:picLocks noChangeAspect="1"/>
          </p:cNvPicPr>
          <p:nvPr/>
        </p:nvPicPr>
        <p:blipFill rotWithShape="1">
          <a:blip r:embed="rId14" cstate="print">
            <a:extLst>
              <a:ext uri="{28A0092B-C50C-407E-A947-70E740481C1C}">
                <a14:useLocalDpi xmlns:a14="http://schemas.microsoft.com/office/drawing/2010/main" val="0"/>
              </a:ext>
            </a:extLst>
          </a:blip>
          <a:srcRect l="34120" t="17710" r="22026" b="13012"/>
          <a:stretch/>
        </p:blipFill>
        <p:spPr>
          <a:xfrm>
            <a:off x="6221049" y="393932"/>
            <a:ext cx="3595178" cy="4546431"/>
          </a:xfrm>
          <a:prstGeom prst="rect">
            <a:avLst/>
          </a:prstGeom>
        </p:spPr>
      </p:pic>
      <p:pic>
        <p:nvPicPr>
          <p:cNvPr id="31" name="圖片 30"/>
          <p:cNvPicPr>
            <a:picLocks noChangeAspect="1"/>
          </p:cNvPicPr>
          <p:nvPr/>
        </p:nvPicPr>
        <p:blipFill rotWithShape="1">
          <a:blip r:embed="rId15" cstate="print">
            <a:extLst>
              <a:ext uri="{28A0092B-C50C-407E-A947-70E740481C1C}">
                <a14:useLocalDpi xmlns:a14="http://schemas.microsoft.com/office/drawing/2010/main" val="0"/>
              </a:ext>
            </a:extLst>
          </a:blip>
          <a:srcRect l="61377" t="86541" r="7510" b="2012"/>
          <a:stretch/>
        </p:blipFill>
        <p:spPr>
          <a:xfrm>
            <a:off x="8282599" y="4315519"/>
            <a:ext cx="2086008" cy="614325"/>
          </a:xfrm>
          <a:prstGeom prst="rect">
            <a:avLst/>
          </a:prstGeom>
        </p:spPr>
      </p:pic>
      <p:sp>
        <p:nvSpPr>
          <p:cNvPr id="28" name="文字方塊 27"/>
          <p:cNvSpPr txBox="1"/>
          <p:nvPr/>
        </p:nvSpPr>
        <p:spPr>
          <a:xfrm>
            <a:off x="2917943" y="369730"/>
            <a:ext cx="6416108" cy="646331"/>
          </a:xfrm>
          <a:prstGeom prst="rect">
            <a:avLst/>
          </a:prstGeom>
          <a:noFill/>
        </p:spPr>
        <p:txBody>
          <a:bodyPr wrap="square" rtlCol="0">
            <a:spAutoFit/>
          </a:bodyPr>
          <a:lstStyle/>
          <a:p>
            <a:pPr>
              <a:defRPr/>
            </a:pPr>
            <a:r>
              <a:rPr lang="zh-TW" altLang="en-US" sz="36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臺灣含糖飲料店分佈狀況</a:t>
            </a:r>
          </a:p>
        </p:txBody>
      </p:sp>
      <p:sp>
        <p:nvSpPr>
          <p:cNvPr id="4" name="內容版面配置區 3"/>
          <p:cNvSpPr>
            <a:spLocks noGrp="1"/>
          </p:cNvSpPr>
          <p:nvPr>
            <p:ph idx="1"/>
          </p:nvPr>
        </p:nvSpPr>
        <p:spPr>
          <a:xfrm>
            <a:off x="1748121" y="1299607"/>
            <a:ext cx="5640351" cy="1513525"/>
          </a:xfrm>
        </p:spPr>
        <p:txBody>
          <a:bodyPr>
            <a:noAutofit/>
          </a:bodyPr>
          <a:lstStyle/>
          <a:p>
            <a:r>
              <a:rPr lang="zh-TW" altLang="en-US" dirty="0">
                <a:latin typeface="+mn-lt"/>
              </a:rPr>
              <a:t>便利商店的密度是全世界</a:t>
            </a:r>
            <a:r>
              <a:rPr lang="zh-TW" altLang="en-US" b="1" dirty="0">
                <a:solidFill>
                  <a:srgbClr val="FF0000"/>
                </a:solidFill>
                <a:latin typeface="+mn-lt"/>
              </a:rPr>
              <a:t>最高</a:t>
            </a:r>
            <a:r>
              <a:rPr lang="zh-TW" altLang="en-US" dirty="0">
                <a:latin typeface="+mn-lt"/>
              </a:rPr>
              <a:t>的</a:t>
            </a:r>
            <a:endParaRPr lang="en-US" altLang="zh-TW" dirty="0">
              <a:latin typeface="+mn-lt"/>
            </a:endParaRPr>
          </a:p>
          <a:p>
            <a:r>
              <a:rPr lang="zh-TW" altLang="en-US" dirty="0">
                <a:latin typeface="+mn-lt"/>
              </a:rPr>
              <a:t>平均而言，每</a:t>
            </a:r>
            <a:r>
              <a:rPr lang="en-US" altLang="zh-TW" dirty="0">
                <a:latin typeface="+mn-lt"/>
              </a:rPr>
              <a:t>0.26</a:t>
            </a:r>
            <a:r>
              <a:rPr lang="zh-TW" altLang="en-US" dirty="0">
                <a:latin typeface="+mn-lt"/>
              </a:rPr>
              <a:t>公里就有一間商店</a:t>
            </a:r>
          </a:p>
        </p:txBody>
      </p:sp>
      <p:sp>
        <p:nvSpPr>
          <p:cNvPr id="2" name="投影片編號版面配置區 1"/>
          <p:cNvSpPr>
            <a:spLocks noGrp="1"/>
          </p:cNvSpPr>
          <p:nvPr>
            <p:ph type="sldNum" sz="quarter" idx="12"/>
          </p:nvPr>
        </p:nvSpPr>
        <p:spPr/>
        <p:txBody>
          <a:bodyPr/>
          <a:lstStyle/>
          <a:p>
            <a:pPr>
              <a:defRPr/>
            </a:pPr>
            <a:fld id="{0076DCB8-9542-4F61-9C7A-4E2CC9BCBA6F}" type="slidenum">
              <a:rPr lang="zh-TW" altLang="en-US" sz="2000">
                <a:solidFill>
                  <a:prstClr val="black">
                    <a:tint val="75000"/>
                  </a:prstClr>
                </a:solidFill>
                <a:latin typeface="Calibri" panose="020F0502020204030204" pitchFamily="34" charset="0"/>
                <a:ea typeface="新細明體" panose="02020500000000000000" pitchFamily="18" charset="-120"/>
                <a:cs typeface="Calibri" panose="020F0502020204030204" pitchFamily="34" charset="0"/>
              </a:rPr>
              <a:pPr>
                <a:defRPr/>
              </a:pPr>
              <a:t>29</a:t>
            </a:fld>
            <a:endParaRPr lang="zh-TW" altLang="en-US" sz="2000" dirty="0">
              <a:solidFill>
                <a:prstClr val="black">
                  <a:tint val="75000"/>
                </a:prstClr>
              </a:solidFill>
              <a:latin typeface="Calibri" panose="020F0502020204030204" pitchFamily="34" charset="0"/>
              <a:ea typeface="新細明體" panose="02020500000000000000" pitchFamily="18" charset="-120"/>
              <a:cs typeface="Calibri" panose="020F0502020204030204" pitchFamily="34" charset="0"/>
            </a:endParaRPr>
          </a:p>
        </p:txBody>
      </p:sp>
      <p:sp>
        <p:nvSpPr>
          <p:cNvPr id="21" name="矩形 20">
            <a:extLst>
              <a:ext uri="{FF2B5EF4-FFF2-40B4-BE49-F238E27FC236}">
                <a16:creationId xmlns:a16="http://schemas.microsoft.com/office/drawing/2014/main" id="{1794AD66-9104-4BF5-8F6D-5CAECE468340}"/>
              </a:ext>
            </a:extLst>
          </p:cNvPr>
          <p:cNvSpPr/>
          <p:nvPr/>
        </p:nvSpPr>
        <p:spPr>
          <a:xfrm>
            <a:off x="386779" y="341810"/>
            <a:ext cx="1988995" cy="80519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社區層次</a:t>
            </a:r>
          </a:p>
        </p:txBody>
      </p:sp>
    </p:spTree>
    <p:extLst>
      <p:ext uri="{BB962C8B-B14F-4D97-AF65-F5344CB8AC3E}">
        <p14:creationId xmlns:p14="http://schemas.microsoft.com/office/powerpoint/2010/main" val="166574390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798441" y="1338374"/>
            <a:ext cx="8595123" cy="5034743"/>
            <a:chOff x="-714323" y="1570151"/>
            <a:chExt cx="8328433" cy="4873503"/>
          </a:xfrm>
        </p:grpSpPr>
        <p:graphicFrame>
          <p:nvGraphicFramePr>
            <p:cNvPr id="13" name="圖表 12"/>
            <p:cNvGraphicFramePr/>
            <p:nvPr>
              <p:extLst/>
            </p:nvPr>
          </p:nvGraphicFramePr>
          <p:xfrm>
            <a:off x="-714323" y="1570151"/>
            <a:ext cx="8328433" cy="4873503"/>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直線接點 7"/>
            <p:cNvCxnSpPr/>
            <p:nvPr/>
          </p:nvCxnSpPr>
          <p:spPr>
            <a:xfrm flipV="1">
              <a:off x="2575030" y="4446510"/>
              <a:ext cx="462456" cy="7357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V="1">
              <a:off x="2596051" y="4591528"/>
              <a:ext cx="441434" cy="8063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806262" y="4141076"/>
              <a:ext cx="0" cy="35798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2822023" y="4658710"/>
              <a:ext cx="5255" cy="373117"/>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4" name="標題 3"/>
          <p:cNvSpPr>
            <a:spLocks noGrp="1"/>
          </p:cNvSpPr>
          <p:nvPr>
            <p:ph type="title"/>
          </p:nvPr>
        </p:nvSpPr>
        <p:spPr>
          <a:xfrm>
            <a:off x="2152650" y="239830"/>
            <a:ext cx="7886700" cy="1325563"/>
          </a:xfrm>
        </p:spPr>
        <p:txBody>
          <a:bodyPr>
            <a:normAutofit/>
          </a:bodyPr>
          <a:lstStyle/>
          <a:p>
            <a:r>
              <a:rPr lang="zh-TW" altLang="en-US" sz="4000" dirty="0">
                <a:latin typeface="微軟正黑體" panose="020B0604030504040204" pitchFamily="34" charset="-120"/>
                <a:ea typeface="微軟正黑體" panose="020B0604030504040204" pitchFamily="34" charset="-120"/>
              </a:rPr>
              <a:t>我國學童近</a:t>
            </a:r>
            <a:r>
              <a:rPr lang="en-US" altLang="zh-TW" sz="4000" dirty="0">
                <a:latin typeface="微軟正黑體" panose="020B0604030504040204" pitchFamily="34" charset="-120"/>
                <a:ea typeface="微軟正黑體" panose="020B0604030504040204" pitchFamily="34" charset="-120"/>
              </a:rPr>
              <a:t>9</a:t>
            </a:r>
            <a:r>
              <a:rPr lang="zh-TW" altLang="en-US" sz="4000" dirty="0">
                <a:latin typeface="微軟正黑體" panose="020B0604030504040204" pitchFamily="34" charset="-120"/>
                <a:ea typeface="微軟正黑體" panose="020B0604030504040204" pitchFamily="34" charset="-120"/>
              </a:rPr>
              <a:t>年齲齒盛行率分布</a:t>
            </a:r>
          </a:p>
        </p:txBody>
      </p:sp>
      <p:sp>
        <p:nvSpPr>
          <p:cNvPr id="2" name="投影片編號版面配置區 1"/>
          <p:cNvSpPr>
            <a:spLocks noGrp="1"/>
          </p:cNvSpPr>
          <p:nvPr>
            <p:ph type="sldNum" sz="quarter" idx="12"/>
          </p:nvPr>
        </p:nvSpPr>
        <p:spPr/>
        <p:txBody>
          <a:bodyPr/>
          <a:lstStyle/>
          <a:p>
            <a:pPr>
              <a:defRPr/>
            </a:pPr>
            <a:fld id="{036297CB-52CC-4E0A-ACF8-1D6796C4F332}" type="slidenum">
              <a:rPr lang="zh-TW" altLang="en-US">
                <a:solidFill>
                  <a:prstClr val="black">
                    <a:tint val="75000"/>
                  </a:prstClr>
                </a:solidFill>
                <a:latin typeface="Calibri"/>
                <a:ea typeface="微軟正黑體"/>
              </a:rPr>
              <a:pPr>
                <a:defRPr/>
              </a:pPr>
              <a:t>3</a:t>
            </a:fld>
            <a:endParaRPr lang="zh-TW" altLang="en-US">
              <a:solidFill>
                <a:prstClr val="black">
                  <a:tint val="75000"/>
                </a:prstClr>
              </a:solidFill>
              <a:latin typeface="Calibri"/>
              <a:ea typeface="微軟正黑體"/>
            </a:endParaRPr>
          </a:p>
        </p:txBody>
      </p:sp>
      <p:cxnSp>
        <p:nvCxnSpPr>
          <p:cNvPr id="12" name="直線接點 11"/>
          <p:cNvCxnSpPr>
            <a:cxnSpLocks/>
          </p:cNvCxnSpPr>
          <p:nvPr/>
        </p:nvCxnSpPr>
        <p:spPr>
          <a:xfrm flipH="1" flipV="1">
            <a:off x="3711388" y="3127737"/>
            <a:ext cx="254120" cy="1443096"/>
          </a:xfrm>
          <a:prstGeom prst="line">
            <a:avLst/>
          </a:prstGeom>
          <a:ln w="38100">
            <a:solidFill>
              <a:srgbClr val="3333FF"/>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2961512" y="3814029"/>
            <a:ext cx="1878228" cy="715089"/>
          </a:xfrm>
          <a:prstGeom prst="roundRect">
            <a:avLst/>
          </a:prstGeom>
          <a:solidFill>
            <a:srgbClr val="2F2FFF"/>
          </a:solidFill>
          <a:ln w="19050">
            <a:noFill/>
          </a:ln>
        </p:spPr>
        <p:txBody>
          <a:bodyPr wrap="square" rtlCol="0">
            <a:spAutoFit/>
          </a:bodyPr>
          <a:lstStyle/>
          <a:p>
            <a:pPr algn="ctr">
              <a:defRPr/>
            </a:pPr>
            <a:r>
              <a:rPr lang="zh-TW" altLang="en-US" b="1" dirty="0">
                <a:solidFill>
                  <a:prstClr val="white"/>
                </a:solidFill>
                <a:latin typeface="微軟正黑體" panose="020B0604030504040204" pitchFamily="34" charset="-120"/>
                <a:ea typeface="微軟正黑體" panose="020B0604030504040204" pitchFamily="34" charset="-120"/>
              </a:rPr>
              <a:t>校園口腔保健輔導團介入</a:t>
            </a:r>
          </a:p>
        </p:txBody>
      </p:sp>
      <p:cxnSp>
        <p:nvCxnSpPr>
          <p:cNvPr id="16" name="直線接點 15"/>
          <p:cNvCxnSpPr>
            <a:cxnSpLocks/>
          </p:cNvCxnSpPr>
          <p:nvPr/>
        </p:nvCxnSpPr>
        <p:spPr>
          <a:xfrm flipH="1">
            <a:off x="8338228" y="2246544"/>
            <a:ext cx="14266" cy="667106"/>
          </a:xfrm>
          <a:prstGeom prst="line">
            <a:avLst/>
          </a:prstGeom>
          <a:ln w="38100">
            <a:solidFill>
              <a:srgbClr val="3333FF"/>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文字方塊 16"/>
          <p:cNvSpPr txBox="1"/>
          <p:nvPr/>
        </p:nvSpPr>
        <p:spPr>
          <a:xfrm>
            <a:off x="7399114" y="1531458"/>
            <a:ext cx="1878228" cy="715089"/>
          </a:xfrm>
          <a:prstGeom prst="roundRect">
            <a:avLst/>
          </a:prstGeom>
          <a:solidFill>
            <a:srgbClr val="2F2FFF"/>
          </a:solidFill>
          <a:ln w="19050">
            <a:noFill/>
          </a:ln>
        </p:spPr>
        <p:txBody>
          <a:bodyPr wrap="square" rtlCol="0">
            <a:spAutoFit/>
          </a:bodyPr>
          <a:lstStyle/>
          <a:p>
            <a:pPr algn="ctr">
              <a:defRPr/>
            </a:pPr>
            <a:r>
              <a:rPr lang="en-US" altLang="zh-TW" b="1" dirty="0">
                <a:solidFill>
                  <a:prstClr val="white"/>
                </a:solidFill>
                <a:latin typeface="微軟正黑體" panose="020B0604030504040204" pitchFamily="34" charset="-120"/>
                <a:ea typeface="微軟正黑體" panose="020B0604030504040204" pitchFamily="34" charset="-120"/>
              </a:rPr>
              <a:t>COVID-19</a:t>
            </a:r>
            <a:r>
              <a:rPr lang="zh-TW" altLang="en-US" b="1" dirty="0">
                <a:solidFill>
                  <a:prstClr val="white"/>
                </a:solidFill>
                <a:latin typeface="微軟正黑體" panose="020B0604030504040204" pitchFamily="34" charset="-120"/>
                <a:ea typeface="微軟正黑體" panose="020B0604030504040204" pitchFamily="34" charset="-120"/>
              </a:rPr>
              <a:t>疫情開始</a:t>
            </a:r>
          </a:p>
        </p:txBody>
      </p:sp>
    </p:spTree>
    <p:extLst>
      <p:ext uri="{BB962C8B-B14F-4D97-AF65-F5344CB8AC3E}">
        <p14:creationId xmlns:p14="http://schemas.microsoft.com/office/powerpoint/2010/main" val="12420453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905E5D43-1FAF-4D6B-887B-A6B8062BD8E3}"/>
              </a:ext>
            </a:extLst>
          </p:cNvPr>
          <p:cNvSpPr/>
          <p:nvPr/>
        </p:nvSpPr>
        <p:spPr>
          <a:xfrm>
            <a:off x="4138462" y="3786276"/>
            <a:ext cx="2653748"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pic>
        <p:nvPicPr>
          <p:cNvPr id="4" name="圖片 3">
            <a:extLst>
              <a:ext uri="{FF2B5EF4-FFF2-40B4-BE49-F238E27FC236}">
                <a16:creationId xmlns:a16="http://schemas.microsoft.com/office/drawing/2014/main" id="{33A89D02-D112-9325-2A8F-91E6C1BCDB1A}"/>
              </a:ext>
            </a:extLst>
          </p:cNvPr>
          <p:cNvPicPr>
            <a:picLocks noChangeAspect="1"/>
          </p:cNvPicPr>
          <p:nvPr/>
        </p:nvPicPr>
        <p:blipFill rotWithShape="1">
          <a:blip r:embed="rId2"/>
          <a:srcRect t="4738"/>
          <a:stretch/>
        </p:blipFill>
        <p:spPr>
          <a:xfrm>
            <a:off x="1901686" y="885912"/>
            <a:ext cx="7886700" cy="5800722"/>
          </a:xfrm>
          <a:prstGeom prst="rect">
            <a:avLst/>
          </a:prstGeom>
        </p:spPr>
      </p:pic>
      <p:sp>
        <p:nvSpPr>
          <p:cNvPr id="3" name="標題 1">
            <a:extLst>
              <a:ext uri="{FF2B5EF4-FFF2-40B4-BE49-F238E27FC236}">
                <a16:creationId xmlns:a16="http://schemas.microsoft.com/office/drawing/2014/main" id="{1502468A-532E-4510-AD37-7FB663F1BB58}"/>
              </a:ext>
            </a:extLst>
          </p:cNvPr>
          <p:cNvSpPr txBox="1">
            <a:spLocks/>
          </p:cNvSpPr>
          <p:nvPr/>
        </p:nvSpPr>
        <p:spPr>
          <a:xfrm>
            <a:off x="2023254" y="154798"/>
            <a:ext cx="7886700" cy="595846"/>
          </a:xfrm>
          <a:prstGeom prst="rect">
            <a:avLst/>
          </a:prstGeom>
        </p:spPr>
        <p:txBody>
          <a:bodyPr vert="horz" lIns="91440" tIns="45720" rIns="91440" bIns="45720" rtlCol="0" anchor="b">
            <a:normAutofit fontScale="85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zh-TW" altLang="en-US" sz="4000" b="1" dirty="0">
                <a:latin typeface="微軟正黑體" panose="020B0604030504040204" pitchFamily="34" charset="-120"/>
                <a:ea typeface="微軟正黑體" panose="020B0604030504040204" pitchFamily="34" charset="-120"/>
              </a:rPr>
              <a:t>社會生態模式</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 以口腔及吸菸行為為例</a:t>
            </a:r>
          </a:p>
        </p:txBody>
      </p:sp>
      <p:sp>
        <p:nvSpPr>
          <p:cNvPr id="2" name="文字方塊 1">
            <a:extLst>
              <a:ext uri="{FF2B5EF4-FFF2-40B4-BE49-F238E27FC236}">
                <a16:creationId xmlns:a16="http://schemas.microsoft.com/office/drawing/2014/main" id="{A6BC104D-AD8A-450F-9D3A-E3CD5E32393B}"/>
              </a:ext>
            </a:extLst>
          </p:cNvPr>
          <p:cNvSpPr txBox="1"/>
          <p:nvPr/>
        </p:nvSpPr>
        <p:spPr>
          <a:xfrm>
            <a:off x="7439984" y="3881840"/>
            <a:ext cx="3091071" cy="461665"/>
          </a:xfrm>
          <a:prstGeom prst="rect">
            <a:avLst/>
          </a:prstGeom>
          <a:solidFill>
            <a:srgbClr val="0000FF"/>
          </a:solidFill>
        </p:spPr>
        <p:txBody>
          <a:bodyPr wrap="square" rtlCol="0">
            <a:spAutoFit/>
          </a:bodyPr>
          <a:lstStyle/>
          <a:p>
            <a:r>
              <a:rPr lang="zh-TW" altLang="en-US" sz="2400" dirty="0">
                <a:solidFill>
                  <a:schemeClr val="bg1"/>
                </a:solidFill>
                <a:latin typeface="微軟正黑體" panose="020B0604030504040204" pitchFamily="34" charset="-120"/>
                <a:ea typeface="微軟正黑體" panose="020B0604030504040204" pitchFamily="34" charset="-120"/>
              </a:rPr>
              <a:t>學校是社區的一部份</a:t>
            </a:r>
          </a:p>
        </p:txBody>
      </p:sp>
      <p:sp>
        <p:nvSpPr>
          <p:cNvPr id="10" name="文字方塊 9">
            <a:extLst>
              <a:ext uri="{FF2B5EF4-FFF2-40B4-BE49-F238E27FC236}">
                <a16:creationId xmlns:a16="http://schemas.microsoft.com/office/drawing/2014/main" id="{44AEE2D2-02BC-45B1-89C6-3EB3B0BD905D}"/>
              </a:ext>
            </a:extLst>
          </p:cNvPr>
          <p:cNvSpPr txBox="1"/>
          <p:nvPr/>
        </p:nvSpPr>
        <p:spPr>
          <a:xfrm>
            <a:off x="4423927" y="3724718"/>
            <a:ext cx="2894486" cy="553998"/>
          </a:xfrm>
          <a:prstGeom prst="rect">
            <a:avLst/>
          </a:prstGeom>
          <a:solidFill>
            <a:schemeClr val="accent6">
              <a:lumMod val="20000"/>
              <a:lumOff val="80000"/>
            </a:schemeClr>
          </a:solidFill>
        </p:spPr>
        <p:txBody>
          <a:bodyPr wrap="square" rtlCol="0">
            <a:spAutoFit/>
          </a:bodyPr>
          <a:lstStyle/>
          <a:p>
            <a:pPr algn="ctr"/>
            <a:r>
              <a:rPr lang="zh-TW" altLang="en-US" sz="1500" b="1" dirty="0">
                <a:latin typeface="微軟正黑體" panose="020B0604030504040204" pitchFamily="34" charset="-120"/>
                <a:ea typeface="微軟正黑體" panose="020B0604030504040204" pitchFamily="34" charset="-120"/>
              </a:rPr>
              <a:t>學校菸害政策與推動</a:t>
            </a:r>
          </a:p>
          <a:p>
            <a:pPr algn="ctr"/>
            <a:r>
              <a:rPr lang="zh-TW" altLang="en-US" sz="1500" b="1" dirty="0">
                <a:latin typeface="微軟正黑體" panose="020B0604030504040204" pitchFamily="34" charset="-120"/>
                <a:ea typeface="微軟正黑體" panose="020B0604030504040204" pitchFamily="34" charset="-120"/>
              </a:rPr>
              <a:t>菸害宣導活動</a:t>
            </a:r>
          </a:p>
        </p:txBody>
      </p:sp>
      <p:cxnSp>
        <p:nvCxnSpPr>
          <p:cNvPr id="6" name="直線單箭頭接點 5">
            <a:extLst>
              <a:ext uri="{FF2B5EF4-FFF2-40B4-BE49-F238E27FC236}">
                <a16:creationId xmlns:a16="http://schemas.microsoft.com/office/drawing/2014/main" id="{04B2DB2C-F03C-4118-80F5-E1B21F0EC1D1}"/>
              </a:ext>
            </a:extLst>
          </p:cNvPr>
          <p:cNvCxnSpPr>
            <a:cxnSpLocks/>
            <a:endCxn id="2" idx="1"/>
          </p:cNvCxnSpPr>
          <p:nvPr/>
        </p:nvCxnSpPr>
        <p:spPr>
          <a:xfrm>
            <a:off x="6615937" y="3639376"/>
            <a:ext cx="824047" cy="47329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學校建築可愛的插圖小學圖標集-插圖素材[62262743] - PIXTA圖庫">
            <a:extLst>
              <a:ext uri="{FF2B5EF4-FFF2-40B4-BE49-F238E27FC236}">
                <a16:creationId xmlns:a16="http://schemas.microsoft.com/office/drawing/2014/main" id="{909AE3D6-2F68-4C9C-B9AA-89B8C119C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78" y="4377484"/>
            <a:ext cx="2143125" cy="1709738"/>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F9EFF916-6652-4162-B33E-58145043598C}"/>
              </a:ext>
            </a:extLst>
          </p:cNvPr>
          <p:cNvSpPr txBox="1"/>
          <p:nvPr/>
        </p:nvSpPr>
        <p:spPr>
          <a:xfrm>
            <a:off x="4088910" y="812619"/>
            <a:ext cx="3496804" cy="523220"/>
          </a:xfrm>
          <a:prstGeom prst="rect">
            <a:avLst/>
          </a:prstGeom>
          <a:solidFill>
            <a:schemeClr val="accent4"/>
          </a:solidFill>
          <a:ln w="38100">
            <a:solidFill>
              <a:srgbClr val="C00000"/>
            </a:solidFill>
          </a:ln>
        </p:spPr>
        <p:txBody>
          <a:bodyPr wrap="square" rtlCol="0">
            <a:spAutoFit/>
          </a:bodyPr>
          <a:lstStyle/>
          <a:p>
            <a:pPr algn="ctr"/>
            <a:r>
              <a:rPr lang="zh-TW" altLang="en-US" sz="2800" b="1" dirty="0">
                <a:latin typeface="微軟正黑體" panose="020B0604030504040204" pitchFamily="34" charset="-120"/>
                <a:ea typeface="微軟正黑體" panose="020B0604030504040204" pitchFamily="34" charset="-120"/>
              </a:rPr>
              <a:t>衛生與教育部門政策</a:t>
            </a:r>
          </a:p>
        </p:txBody>
      </p:sp>
      <p:sp>
        <p:nvSpPr>
          <p:cNvPr id="14" name="文字方塊 13">
            <a:extLst>
              <a:ext uri="{FF2B5EF4-FFF2-40B4-BE49-F238E27FC236}">
                <a16:creationId xmlns:a16="http://schemas.microsoft.com/office/drawing/2014/main" id="{8DD08FC0-5F12-4EBE-8067-B2CC27D8B005}"/>
              </a:ext>
            </a:extLst>
          </p:cNvPr>
          <p:cNvSpPr txBox="1"/>
          <p:nvPr/>
        </p:nvSpPr>
        <p:spPr>
          <a:xfrm>
            <a:off x="2987003" y="2287702"/>
            <a:ext cx="1906362" cy="369332"/>
          </a:xfrm>
          <a:prstGeom prst="rect">
            <a:avLst/>
          </a:prstGeom>
          <a:solidFill>
            <a:schemeClr val="accent4"/>
          </a:solidFill>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社區與環境</a:t>
            </a:r>
          </a:p>
        </p:txBody>
      </p:sp>
      <p:sp>
        <p:nvSpPr>
          <p:cNvPr id="15" name="文字方塊 14">
            <a:extLst>
              <a:ext uri="{FF2B5EF4-FFF2-40B4-BE49-F238E27FC236}">
                <a16:creationId xmlns:a16="http://schemas.microsoft.com/office/drawing/2014/main" id="{4C65FFC5-41B3-4BD2-AE2F-6FE2F6C11B1A}"/>
              </a:ext>
            </a:extLst>
          </p:cNvPr>
          <p:cNvSpPr txBox="1"/>
          <p:nvPr/>
        </p:nvSpPr>
        <p:spPr>
          <a:xfrm>
            <a:off x="2683353" y="3404546"/>
            <a:ext cx="1906362" cy="369332"/>
          </a:xfrm>
          <a:prstGeom prst="rect">
            <a:avLst/>
          </a:prstGeom>
          <a:solidFill>
            <a:schemeClr val="accent4"/>
          </a:solidFill>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組織與機構</a:t>
            </a:r>
          </a:p>
        </p:txBody>
      </p:sp>
      <p:sp>
        <p:nvSpPr>
          <p:cNvPr id="16" name="文字方塊 15">
            <a:extLst>
              <a:ext uri="{FF2B5EF4-FFF2-40B4-BE49-F238E27FC236}">
                <a16:creationId xmlns:a16="http://schemas.microsoft.com/office/drawing/2014/main" id="{D9D05E25-9528-4AD9-AE2E-B0C399F8B667}"/>
              </a:ext>
            </a:extLst>
          </p:cNvPr>
          <p:cNvSpPr txBox="1"/>
          <p:nvPr/>
        </p:nvSpPr>
        <p:spPr>
          <a:xfrm>
            <a:off x="3344811" y="4377484"/>
            <a:ext cx="1244907" cy="369332"/>
          </a:xfrm>
          <a:prstGeom prst="rect">
            <a:avLst/>
          </a:prstGeom>
          <a:solidFill>
            <a:schemeClr val="accent4"/>
          </a:solidFill>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人際</a:t>
            </a:r>
            <a:endParaRPr lang="zh-TW" altLang="en-US" sz="1600" b="1" dirty="0">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43EB16BF-0CC1-419B-B069-78FB585CE347}"/>
              </a:ext>
            </a:extLst>
          </p:cNvPr>
          <p:cNvSpPr txBox="1"/>
          <p:nvPr/>
        </p:nvSpPr>
        <p:spPr>
          <a:xfrm>
            <a:off x="3589179" y="5293264"/>
            <a:ext cx="1087828" cy="369332"/>
          </a:xfrm>
          <a:prstGeom prst="rect">
            <a:avLst/>
          </a:prstGeom>
          <a:solidFill>
            <a:schemeClr val="accent4"/>
          </a:solidFill>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個人</a:t>
            </a:r>
            <a:endParaRPr lang="en-US" altLang="zh-TW" b="1" dirty="0">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B5BA9C62-9F15-4305-B74C-419B0A89B5E7}"/>
              </a:ext>
            </a:extLst>
          </p:cNvPr>
          <p:cNvSpPr/>
          <p:nvPr/>
        </p:nvSpPr>
        <p:spPr>
          <a:xfrm>
            <a:off x="293052" y="261583"/>
            <a:ext cx="1988995" cy="80519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政府層次</a:t>
            </a:r>
          </a:p>
        </p:txBody>
      </p:sp>
    </p:spTree>
    <p:extLst>
      <p:ext uri="{BB962C8B-B14F-4D97-AF65-F5344CB8AC3E}">
        <p14:creationId xmlns:p14="http://schemas.microsoft.com/office/powerpoint/2010/main" val="3551734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077ADD6D-6DD6-421A-B38A-264F6E853C51}"/>
              </a:ext>
            </a:extLst>
          </p:cNvPr>
          <p:cNvSpPr>
            <a:spLocks noGrp="1"/>
          </p:cNvSpPr>
          <p:nvPr>
            <p:ph type="sldNum" sz="quarter" idx="12"/>
          </p:nvPr>
        </p:nvSpPr>
        <p:spPr/>
        <p:txBody>
          <a:bodyPr/>
          <a:lstStyle/>
          <a:p>
            <a:fld id="{517F2311-B70F-4BF0-AE95-B13E63640F58}" type="slidenum">
              <a:rPr lang="zh-TW" altLang="en-US" smtClean="0"/>
              <a:t>31</a:t>
            </a:fld>
            <a:endParaRPr lang="zh-TW" altLang="en-US"/>
          </a:p>
        </p:txBody>
      </p:sp>
      <p:pic>
        <p:nvPicPr>
          <p:cNvPr id="5" name="圖片 4">
            <a:extLst>
              <a:ext uri="{FF2B5EF4-FFF2-40B4-BE49-F238E27FC236}">
                <a16:creationId xmlns:a16="http://schemas.microsoft.com/office/drawing/2014/main" id="{FFC9A8C1-3F7C-4AFB-969C-ECFFEFC7B15A}"/>
              </a:ext>
            </a:extLst>
          </p:cNvPr>
          <p:cNvPicPr>
            <a:picLocks noChangeAspect="1"/>
          </p:cNvPicPr>
          <p:nvPr/>
        </p:nvPicPr>
        <p:blipFill>
          <a:blip r:embed="rId2"/>
          <a:stretch>
            <a:fillRect/>
          </a:stretch>
        </p:blipFill>
        <p:spPr>
          <a:xfrm>
            <a:off x="5500101" y="1580324"/>
            <a:ext cx="6403788" cy="4880113"/>
          </a:xfrm>
          <a:prstGeom prst="rect">
            <a:avLst/>
          </a:prstGeom>
        </p:spPr>
      </p:pic>
      <p:pic>
        <p:nvPicPr>
          <p:cNvPr id="6" name="圖片 5">
            <a:extLst>
              <a:ext uri="{FF2B5EF4-FFF2-40B4-BE49-F238E27FC236}">
                <a16:creationId xmlns:a16="http://schemas.microsoft.com/office/drawing/2014/main" id="{3C841C15-45C1-4A05-8197-D5A73722F572}"/>
              </a:ext>
            </a:extLst>
          </p:cNvPr>
          <p:cNvPicPr>
            <a:picLocks noChangeAspect="1"/>
          </p:cNvPicPr>
          <p:nvPr/>
        </p:nvPicPr>
        <p:blipFill>
          <a:blip r:embed="rId3"/>
          <a:stretch>
            <a:fillRect/>
          </a:stretch>
        </p:blipFill>
        <p:spPr>
          <a:xfrm>
            <a:off x="186971" y="1580324"/>
            <a:ext cx="5258524" cy="4749129"/>
          </a:xfrm>
          <a:prstGeom prst="rect">
            <a:avLst/>
          </a:prstGeom>
        </p:spPr>
      </p:pic>
      <p:sp>
        <p:nvSpPr>
          <p:cNvPr id="8" name="矩形 7">
            <a:extLst>
              <a:ext uri="{FF2B5EF4-FFF2-40B4-BE49-F238E27FC236}">
                <a16:creationId xmlns:a16="http://schemas.microsoft.com/office/drawing/2014/main" id="{5F440945-6906-4684-8904-6F02D7FB5AD1}"/>
              </a:ext>
            </a:extLst>
          </p:cNvPr>
          <p:cNvSpPr/>
          <p:nvPr/>
        </p:nvSpPr>
        <p:spPr>
          <a:xfrm>
            <a:off x="707419" y="528551"/>
            <a:ext cx="6995407" cy="765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tx1"/>
                </a:solidFill>
                <a:highlight>
                  <a:srgbClr val="FFFF00"/>
                </a:highlight>
                <a:latin typeface="微軟正黑體" panose="020B0604030504040204" pitchFamily="34" charset="-120"/>
                <a:ea typeface="微軟正黑體" panose="020B0604030504040204" pitchFamily="34" charset="-120"/>
              </a:rPr>
              <a:t>兒童肥胖</a:t>
            </a:r>
            <a:r>
              <a:rPr lang="zh-TW" altLang="en-US" sz="4000" b="1" dirty="0">
                <a:solidFill>
                  <a:schemeClr val="tx1"/>
                </a:solidFill>
                <a:latin typeface="微軟正黑體" panose="020B0604030504040204" pitchFamily="34" charset="-120"/>
                <a:ea typeface="微軟正黑體" panose="020B0604030504040204" pitchFamily="34" charset="-120"/>
              </a:rPr>
              <a:t>與齲齒有顯著相關</a:t>
            </a:r>
          </a:p>
        </p:txBody>
      </p:sp>
      <p:sp>
        <p:nvSpPr>
          <p:cNvPr id="11" name="矩形 10">
            <a:extLst>
              <a:ext uri="{FF2B5EF4-FFF2-40B4-BE49-F238E27FC236}">
                <a16:creationId xmlns:a16="http://schemas.microsoft.com/office/drawing/2014/main" id="{C7570AD7-F6A3-491F-B684-A76332652CF6}"/>
              </a:ext>
            </a:extLst>
          </p:cNvPr>
          <p:cNvSpPr/>
          <p:nvPr/>
        </p:nvSpPr>
        <p:spPr>
          <a:xfrm>
            <a:off x="1451113" y="1689653"/>
            <a:ext cx="1739348" cy="2882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73C850BD-47AB-486D-B07E-BE8C3DF9A546}"/>
              </a:ext>
            </a:extLst>
          </p:cNvPr>
          <p:cNvSpPr/>
          <p:nvPr/>
        </p:nvSpPr>
        <p:spPr>
          <a:xfrm>
            <a:off x="5874028" y="6026425"/>
            <a:ext cx="1699591" cy="3030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00977752-EA14-47B2-942E-0FA10112F459}"/>
              </a:ext>
            </a:extLst>
          </p:cNvPr>
          <p:cNvSpPr/>
          <p:nvPr/>
        </p:nvSpPr>
        <p:spPr>
          <a:xfrm>
            <a:off x="8905462" y="1756879"/>
            <a:ext cx="2448338" cy="5589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03300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t="8009"/>
          <a:stretch/>
        </p:blipFill>
        <p:spPr>
          <a:xfrm>
            <a:off x="3418736" y="1356841"/>
            <a:ext cx="5135795" cy="3607272"/>
          </a:xfrm>
          <a:prstGeom prst="rect">
            <a:avLst/>
          </a:prstGeom>
        </p:spPr>
      </p:pic>
      <p:sp>
        <p:nvSpPr>
          <p:cNvPr id="2" name="標題 1"/>
          <p:cNvSpPr>
            <a:spLocks noGrp="1"/>
          </p:cNvSpPr>
          <p:nvPr>
            <p:ph type="title"/>
          </p:nvPr>
        </p:nvSpPr>
        <p:spPr>
          <a:xfrm>
            <a:off x="1945616" y="107407"/>
            <a:ext cx="8256558" cy="1325563"/>
          </a:xfrm>
        </p:spPr>
        <p:txBody>
          <a:bodyPr/>
          <a:lstStyle/>
          <a:p>
            <a:r>
              <a:rPr lang="en-US" altLang="zh-TW" dirty="0"/>
              <a:t>E-cigarettes May Increase Rate of Caries in Youth</a:t>
            </a:r>
            <a:r>
              <a:rPr lang="zh-TW" altLang="en-US" dirty="0"/>
              <a:t> </a:t>
            </a:r>
            <a:r>
              <a:rPr lang="zh-TW" altLang="en-US" dirty="0">
                <a:highlight>
                  <a:srgbClr val="FFFF00"/>
                </a:highlight>
              </a:rPr>
              <a:t>電子菸</a:t>
            </a:r>
            <a:r>
              <a:rPr lang="zh-TW" altLang="en-US" dirty="0"/>
              <a:t>與齲齒</a:t>
            </a:r>
          </a:p>
        </p:txBody>
      </p:sp>
      <p:sp>
        <p:nvSpPr>
          <p:cNvPr id="5" name="內容版面配置區 4"/>
          <p:cNvSpPr>
            <a:spLocks noGrp="1"/>
          </p:cNvSpPr>
          <p:nvPr>
            <p:ph idx="4294967295"/>
          </p:nvPr>
        </p:nvSpPr>
        <p:spPr>
          <a:xfrm>
            <a:off x="0" y="4964113"/>
            <a:ext cx="7886700" cy="4351337"/>
          </a:xfrm>
        </p:spPr>
        <p:txBody>
          <a:bodyPr>
            <a:normAutofit/>
          </a:bodyPr>
          <a:lstStyle/>
          <a:p>
            <a:r>
              <a:rPr lang="zh-TW" altLang="en-US" sz="2200" b="1" dirty="0"/>
              <a:t>甜味</a:t>
            </a:r>
            <a:r>
              <a:rPr lang="zh-TW" altLang="en-US" sz="2200" dirty="0"/>
              <a:t>電子菸液</a:t>
            </a:r>
            <a:r>
              <a:rPr lang="zh-TW" altLang="en-US" sz="2200" b="1" dirty="0"/>
              <a:t>香料</a:t>
            </a:r>
            <a:r>
              <a:rPr lang="zh-TW" altLang="en-US" sz="2200" dirty="0"/>
              <a:t>會透過促進變種鏈球菌生長及</a:t>
            </a:r>
            <a:r>
              <a:rPr lang="zh-TW" altLang="en-US" sz="2200" b="1" dirty="0"/>
              <a:t>黏附到牙齒表面</a:t>
            </a:r>
            <a:r>
              <a:rPr lang="zh-TW" altLang="en-US" sz="2200" dirty="0"/>
              <a:t>而</a:t>
            </a:r>
            <a:r>
              <a:rPr lang="zh-TW" altLang="en-US" sz="2200" b="1" dirty="0"/>
              <a:t>增加</a:t>
            </a:r>
            <a:r>
              <a:rPr lang="zh-TW" altLang="en-US" sz="2200" dirty="0"/>
              <a:t>病患</a:t>
            </a:r>
            <a:r>
              <a:rPr lang="zh-TW" altLang="en-US" sz="2200" b="1" dirty="0">
                <a:solidFill>
                  <a:srgbClr val="FF0000"/>
                </a:solidFill>
              </a:rPr>
              <a:t>發生齲齒的可能性</a:t>
            </a:r>
            <a:endParaRPr lang="en-US" altLang="zh-TW" sz="2200" b="1" dirty="0">
              <a:solidFill>
                <a:srgbClr val="FF0000"/>
              </a:solidFill>
            </a:endParaRPr>
          </a:p>
          <a:p>
            <a:r>
              <a:rPr lang="zh-TW" altLang="en-US" sz="2200" dirty="0"/>
              <a:t>研究發現</a:t>
            </a:r>
            <a:r>
              <a:rPr lang="zh-TW" altLang="en-US" sz="2200" b="1" dirty="0"/>
              <a:t>電子菸的香料</a:t>
            </a:r>
            <a:r>
              <a:rPr lang="zh-TW" altLang="en-US" sz="2200" dirty="0"/>
              <a:t>會與</a:t>
            </a:r>
            <a:r>
              <a:rPr lang="zh-TW" altLang="en-US" sz="2200" b="1" dirty="0"/>
              <a:t>口腔發生反應</a:t>
            </a:r>
            <a:r>
              <a:rPr lang="zh-TW" altLang="en-US" sz="2200" dirty="0"/>
              <a:t>，方式非常</a:t>
            </a:r>
            <a:r>
              <a:rPr lang="zh-TW" altLang="en-US" sz="2200" b="1" dirty="0">
                <a:solidFill>
                  <a:srgbClr val="FF0000"/>
                </a:solidFill>
              </a:rPr>
              <a:t>類似</a:t>
            </a:r>
            <a:r>
              <a:rPr lang="zh-TW" altLang="en-US" sz="2200" dirty="0"/>
              <a:t>於</a:t>
            </a:r>
            <a:r>
              <a:rPr lang="zh-TW" altLang="en-US" sz="2200" b="1" dirty="0">
                <a:solidFill>
                  <a:srgbClr val="FF0000"/>
                </a:solidFill>
              </a:rPr>
              <a:t>糖果或高酸性飲料</a:t>
            </a:r>
            <a:r>
              <a:rPr lang="zh-TW" altLang="en-US" sz="2200" dirty="0"/>
              <a:t>。</a:t>
            </a:r>
            <a:endParaRPr lang="zh-TW" altLang="en-US" sz="2200" b="1" dirty="0">
              <a:solidFill>
                <a:srgbClr val="FF0000"/>
              </a:solidFill>
            </a:endParaRPr>
          </a:p>
        </p:txBody>
      </p:sp>
      <p:sp>
        <p:nvSpPr>
          <p:cNvPr id="6" name="文字方塊 5"/>
          <p:cNvSpPr txBox="1"/>
          <p:nvPr/>
        </p:nvSpPr>
        <p:spPr>
          <a:xfrm>
            <a:off x="1672260" y="6427113"/>
            <a:ext cx="8995743" cy="446276"/>
          </a:xfrm>
          <a:prstGeom prst="rect">
            <a:avLst/>
          </a:prstGeom>
          <a:noFill/>
        </p:spPr>
        <p:txBody>
          <a:bodyPr wrap="square" rtlCol="0">
            <a:spAutoFit/>
          </a:bodyPr>
          <a:lstStyle/>
          <a:p>
            <a:pPr defTabSz="914400">
              <a:defRPr/>
            </a:pPr>
            <a:r>
              <a:rPr lang="zh-TW" altLang="en-US" sz="1100" dirty="0">
                <a:solidFill>
                  <a:prstClr val="black"/>
                </a:solidFill>
                <a:latin typeface="Times New Roman"/>
                <a:ea typeface="標楷體"/>
              </a:rPr>
              <a:t>資料來源：</a:t>
            </a:r>
            <a:r>
              <a:rPr lang="en-US" altLang="zh-TW" sz="1100" dirty="0">
                <a:solidFill>
                  <a:prstClr val="black"/>
                </a:solidFill>
                <a:latin typeface="Times New Roman"/>
                <a:ea typeface="標楷體"/>
              </a:rPr>
              <a:t> https://www.todaysrdh.com/e-cigarettes-may-increase-rate-of-caries-in-youth/?fbclid=IwAR3k8NGEyNCCpvk6bPvttbR6Kv87kmsVcgi-tXSd2X2XcYFn7Brc5MrbBlE</a:t>
            </a:r>
            <a:endParaRPr lang="zh-TW" altLang="en-US" sz="1100" dirty="0">
              <a:solidFill>
                <a:prstClr val="black"/>
              </a:solidFill>
              <a:latin typeface="Times New Roman"/>
              <a:ea typeface="標楷體"/>
            </a:endParaRPr>
          </a:p>
        </p:txBody>
      </p:sp>
    </p:spTree>
    <p:extLst>
      <p:ext uri="{BB962C8B-B14F-4D97-AF65-F5344CB8AC3E}">
        <p14:creationId xmlns:p14="http://schemas.microsoft.com/office/powerpoint/2010/main" val="3062815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572D73D-5CF5-4444-896D-05CC4233FBDF}"/>
              </a:ext>
            </a:extLst>
          </p:cNvPr>
          <p:cNvSpPr txBox="1">
            <a:spLocks/>
          </p:cNvSpPr>
          <p:nvPr/>
        </p:nvSpPr>
        <p:spPr>
          <a:xfrm>
            <a:off x="1256434" y="113157"/>
            <a:ext cx="9365182" cy="59584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zh-TW" altLang="en-US" sz="2800" b="1" dirty="0">
                <a:latin typeface="微軟正黑體" panose="020B0604030504040204" pitchFamily="34" charset="-120"/>
                <a:ea typeface="微軟正黑體" panose="020B0604030504040204" pitchFamily="34" charset="-120"/>
              </a:rPr>
              <a:t>社會生態模式</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 以</a:t>
            </a:r>
            <a:r>
              <a:rPr lang="zh-TW" altLang="en-US" sz="2800" b="1" dirty="0">
                <a:highlight>
                  <a:srgbClr val="FFFF00"/>
                </a:highlight>
                <a:latin typeface="微軟正黑體" panose="020B0604030504040204" pitchFamily="34" charset="-120"/>
                <a:ea typeface="微軟正黑體" panose="020B0604030504040204" pitchFamily="34" charset="-120"/>
              </a:rPr>
              <a:t>口腔</a:t>
            </a:r>
            <a:r>
              <a:rPr lang="zh-TW" altLang="en-US" sz="2800" b="1" dirty="0">
                <a:latin typeface="微軟正黑體" panose="020B0604030504040204" pitchFamily="34" charset="-120"/>
                <a:ea typeface="微軟正黑體" panose="020B0604030504040204" pitchFamily="34" charset="-120"/>
              </a:rPr>
              <a:t>、</a:t>
            </a:r>
            <a:r>
              <a:rPr lang="zh-TW" altLang="en-US" sz="2800" b="1" dirty="0">
                <a:highlight>
                  <a:srgbClr val="FFFF00"/>
                </a:highlight>
                <a:latin typeface="微軟正黑體" panose="020B0604030504040204" pitchFamily="34" charset="-120"/>
                <a:ea typeface="微軟正黑體" panose="020B0604030504040204" pitchFamily="34" charset="-120"/>
              </a:rPr>
              <a:t>菸檳</a:t>
            </a:r>
            <a:r>
              <a:rPr lang="zh-TW" altLang="en-US" sz="2800" b="1" dirty="0">
                <a:latin typeface="微軟正黑體" panose="020B0604030504040204" pitchFamily="34" charset="-120"/>
                <a:ea typeface="微軟正黑體" panose="020B0604030504040204" pitchFamily="34" charset="-120"/>
              </a:rPr>
              <a:t>行為與</a:t>
            </a:r>
            <a:r>
              <a:rPr lang="zh-TW" altLang="en-US" sz="2800" b="1" dirty="0">
                <a:highlight>
                  <a:srgbClr val="FFFF00"/>
                </a:highlight>
                <a:latin typeface="微軟正黑體" panose="020B0604030504040204" pitchFamily="34" charset="-120"/>
                <a:ea typeface="微軟正黑體" panose="020B0604030504040204" pitchFamily="34" charset="-120"/>
              </a:rPr>
              <a:t>心理健康</a:t>
            </a:r>
            <a:r>
              <a:rPr lang="en-US" altLang="zh-TW" sz="2800" b="1" dirty="0">
                <a:highlight>
                  <a:srgbClr val="FFFF00"/>
                </a:highlight>
                <a:latin typeface="微軟正黑體" panose="020B0604030504040204" pitchFamily="34" charset="-120"/>
                <a:ea typeface="微軟正黑體" panose="020B0604030504040204" pitchFamily="34" charset="-120"/>
              </a:rPr>
              <a:t>(</a:t>
            </a:r>
            <a:r>
              <a:rPr lang="zh-TW" altLang="en-US" sz="2800" b="1" dirty="0">
                <a:highlight>
                  <a:srgbClr val="FFFF00"/>
                </a:highlight>
                <a:latin typeface="微軟正黑體" panose="020B0604030504040204" pitchFamily="34" charset="-120"/>
                <a:ea typeface="微軟正黑體" panose="020B0604030504040204" pitchFamily="34" charset="-120"/>
              </a:rPr>
              <a:t>跨議題</a:t>
            </a:r>
            <a:r>
              <a:rPr lang="en-US" altLang="zh-TW" sz="2800" b="1" dirty="0">
                <a:highlight>
                  <a:srgbClr val="FFFF00"/>
                </a:highlight>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為例</a:t>
            </a:r>
          </a:p>
        </p:txBody>
      </p:sp>
      <p:pic>
        <p:nvPicPr>
          <p:cNvPr id="2" name="圖片 1">
            <a:extLst>
              <a:ext uri="{FF2B5EF4-FFF2-40B4-BE49-F238E27FC236}">
                <a16:creationId xmlns:a16="http://schemas.microsoft.com/office/drawing/2014/main" id="{C268E377-3A3C-468B-8665-64A78B7DFAB0}"/>
              </a:ext>
            </a:extLst>
          </p:cNvPr>
          <p:cNvPicPr>
            <a:picLocks noChangeAspect="1"/>
          </p:cNvPicPr>
          <p:nvPr/>
        </p:nvPicPr>
        <p:blipFill>
          <a:blip r:embed="rId2"/>
          <a:stretch>
            <a:fillRect/>
          </a:stretch>
        </p:blipFill>
        <p:spPr>
          <a:xfrm>
            <a:off x="675861" y="733029"/>
            <a:ext cx="11181522" cy="5820535"/>
          </a:xfrm>
          <a:prstGeom prst="rect">
            <a:avLst/>
          </a:prstGeom>
        </p:spPr>
      </p:pic>
      <p:sp>
        <p:nvSpPr>
          <p:cNvPr id="4" name="矩形 3">
            <a:extLst>
              <a:ext uri="{FF2B5EF4-FFF2-40B4-BE49-F238E27FC236}">
                <a16:creationId xmlns:a16="http://schemas.microsoft.com/office/drawing/2014/main" id="{3B31F678-9FD5-4721-B5D9-559C3A3A9CF1}"/>
              </a:ext>
            </a:extLst>
          </p:cNvPr>
          <p:cNvSpPr/>
          <p:nvPr/>
        </p:nvSpPr>
        <p:spPr>
          <a:xfrm>
            <a:off x="3150704" y="2902227"/>
            <a:ext cx="1759226" cy="93427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F041D8A2-1ED6-45C9-9B42-161BF54A1F64}"/>
              </a:ext>
            </a:extLst>
          </p:cNvPr>
          <p:cNvSpPr/>
          <p:nvPr/>
        </p:nvSpPr>
        <p:spPr>
          <a:xfrm>
            <a:off x="5211418" y="3105213"/>
            <a:ext cx="1885123" cy="133757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F803E14A-E50D-4022-AB16-705E1BF61742}"/>
              </a:ext>
            </a:extLst>
          </p:cNvPr>
          <p:cNvSpPr/>
          <p:nvPr/>
        </p:nvSpPr>
        <p:spPr>
          <a:xfrm>
            <a:off x="7398026" y="2717825"/>
            <a:ext cx="1885123" cy="11186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973AADB8-2543-4876-B271-2A506463A465}"/>
              </a:ext>
            </a:extLst>
          </p:cNvPr>
          <p:cNvSpPr/>
          <p:nvPr/>
        </p:nvSpPr>
        <p:spPr>
          <a:xfrm>
            <a:off x="786848" y="2250686"/>
            <a:ext cx="1885122" cy="10192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a:extLst>
              <a:ext uri="{FF2B5EF4-FFF2-40B4-BE49-F238E27FC236}">
                <a16:creationId xmlns:a16="http://schemas.microsoft.com/office/drawing/2014/main" id="{7DBBCDFE-0B8D-411A-9B5F-A58CAD965D77}"/>
              </a:ext>
            </a:extLst>
          </p:cNvPr>
          <p:cNvCxnSpPr/>
          <p:nvPr/>
        </p:nvCxnSpPr>
        <p:spPr>
          <a:xfrm>
            <a:off x="2671970" y="2717827"/>
            <a:ext cx="478734" cy="621723"/>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6F9C2148-0570-47D2-930A-8B1AE2479EA7}"/>
              </a:ext>
            </a:extLst>
          </p:cNvPr>
          <p:cNvCxnSpPr>
            <a:cxnSpLocks/>
            <a:endCxn id="5" idx="1"/>
          </p:cNvCxnSpPr>
          <p:nvPr/>
        </p:nvCxnSpPr>
        <p:spPr>
          <a:xfrm>
            <a:off x="4909930" y="3190461"/>
            <a:ext cx="301486" cy="58354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D8DCBC7C-5B23-4E6B-A8C9-02EF57A1D537}"/>
              </a:ext>
            </a:extLst>
          </p:cNvPr>
          <p:cNvCxnSpPr>
            <a:cxnSpLocks/>
            <a:endCxn id="6" idx="1"/>
          </p:cNvCxnSpPr>
          <p:nvPr/>
        </p:nvCxnSpPr>
        <p:spPr>
          <a:xfrm flipV="1">
            <a:off x="6980586" y="3277165"/>
            <a:ext cx="417438" cy="248478"/>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DEB95C76-AC62-43F5-88C3-218EFB9E3BD2}"/>
              </a:ext>
            </a:extLst>
          </p:cNvPr>
          <p:cNvSpPr/>
          <p:nvPr/>
        </p:nvSpPr>
        <p:spPr>
          <a:xfrm>
            <a:off x="9644267" y="1783547"/>
            <a:ext cx="1954698" cy="11186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單箭頭接點 15">
            <a:extLst>
              <a:ext uri="{FF2B5EF4-FFF2-40B4-BE49-F238E27FC236}">
                <a16:creationId xmlns:a16="http://schemas.microsoft.com/office/drawing/2014/main" id="{DD9F868A-163B-4387-8FE0-AD5FFFFAF7DB}"/>
              </a:ext>
            </a:extLst>
          </p:cNvPr>
          <p:cNvCxnSpPr>
            <a:cxnSpLocks/>
          </p:cNvCxnSpPr>
          <p:nvPr/>
        </p:nvCxnSpPr>
        <p:spPr>
          <a:xfrm flipV="1">
            <a:off x="9274863" y="2445026"/>
            <a:ext cx="369404" cy="613478"/>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E54C1777-4727-42B8-85B1-1A065E646FE5}"/>
              </a:ext>
            </a:extLst>
          </p:cNvPr>
          <p:cNvSpPr/>
          <p:nvPr/>
        </p:nvSpPr>
        <p:spPr>
          <a:xfrm>
            <a:off x="7398024" y="5039141"/>
            <a:ext cx="2044150" cy="1323887"/>
          </a:xfrm>
          <a:prstGeom prst="rect">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05C45EB6-04AC-4201-882F-8F3170FBC1D8}"/>
              </a:ext>
            </a:extLst>
          </p:cNvPr>
          <p:cNvSpPr/>
          <p:nvPr/>
        </p:nvSpPr>
        <p:spPr>
          <a:xfrm>
            <a:off x="9627705" y="3952748"/>
            <a:ext cx="2004391" cy="1563470"/>
          </a:xfrm>
          <a:prstGeom prst="rect">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單箭頭接點 19">
            <a:extLst>
              <a:ext uri="{FF2B5EF4-FFF2-40B4-BE49-F238E27FC236}">
                <a16:creationId xmlns:a16="http://schemas.microsoft.com/office/drawing/2014/main" id="{B6943C43-AB4D-43F6-976A-937A83E04D84}"/>
              </a:ext>
            </a:extLst>
          </p:cNvPr>
          <p:cNvCxnSpPr>
            <a:cxnSpLocks/>
          </p:cNvCxnSpPr>
          <p:nvPr/>
        </p:nvCxnSpPr>
        <p:spPr>
          <a:xfrm flipV="1">
            <a:off x="8686802" y="4591882"/>
            <a:ext cx="940903" cy="433805"/>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43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0C4A03-343C-4C2F-B267-ECC19D2C2522}"/>
              </a:ext>
            </a:extLst>
          </p:cNvPr>
          <p:cNvSpPr>
            <a:spLocks noGrp="1"/>
          </p:cNvSpPr>
          <p:nvPr>
            <p:ph type="title"/>
          </p:nvPr>
        </p:nvSpPr>
        <p:spPr>
          <a:xfrm>
            <a:off x="924792" y="154798"/>
            <a:ext cx="9623517" cy="747682"/>
          </a:xfrm>
        </p:spPr>
        <p:txBody>
          <a:bodyPr>
            <a:normAutofit/>
          </a:bodyPr>
          <a:lstStyle/>
          <a:p>
            <a:r>
              <a:rPr lang="zh-TW" altLang="en-US" sz="4000" b="1" dirty="0">
                <a:latin typeface="微軟正黑體" panose="020B0604030504040204" pitchFamily="34" charset="-120"/>
                <a:ea typeface="微軟正黑體" panose="020B0604030504040204" pitchFamily="34" charset="-120"/>
              </a:rPr>
              <a:t>口腔保健</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跨議題</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課程融入</a:t>
            </a:r>
          </a:p>
        </p:txBody>
      </p:sp>
      <p:graphicFrame>
        <p:nvGraphicFramePr>
          <p:cNvPr id="6" name="內容版面配置區 5">
            <a:extLst>
              <a:ext uri="{FF2B5EF4-FFF2-40B4-BE49-F238E27FC236}">
                <a16:creationId xmlns:a16="http://schemas.microsoft.com/office/drawing/2014/main" id="{E6DDCB9E-E8C9-4E52-82FE-088E33151C1E}"/>
              </a:ext>
            </a:extLst>
          </p:cNvPr>
          <p:cNvGraphicFramePr>
            <a:graphicFrameLocks noGrp="1"/>
          </p:cNvGraphicFramePr>
          <p:nvPr>
            <p:ph idx="1"/>
            <p:extLst/>
          </p:nvPr>
        </p:nvGraphicFramePr>
        <p:xfrm>
          <a:off x="1073427" y="902483"/>
          <a:ext cx="10048461" cy="5373999"/>
        </p:xfrm>
        <a:graphic>
          <a:graphicData uri="http://schemas.openxmlformats.org/drawingml/2006/table">
            <a:tbl>
              <a:tblPr firstRow="1" bandRow="1">
                <a:tableStyleId>{21E4AEA4-8DFA-4A89-87EB-49C32662AFE0}</a:tableStyleId>
              </a:tblPr>
              <a:tblGrid>
                <a:gridCol w="3338236">
                  <a:extLst>
                    <a:ext uri="{9D8B030D-6E8A-4147-A177-3AD203B41FA5}">
                      <a16:colId xmlns:a16="http://schemas.microsoft.com/office/drawing/2014/main" val="1109390666"/>
                    </a:ext>
                  </a:extLst>
                </a:gridCol>
                <a:gridCol w="6710225">
                  <a:extLst>
                    <a:ext uri="{9D8B030D-6E8A-4147-A177-3AD203B41FA5}">
                      <a16:colId xmlns:a16="http://schemas.microsoft.com/office/drawing/2014/main" val="3688375482"/>
                    </a:ext>
                  </a:extLst>
                </a:gridCol>
              </a:tblGrid>
              <a:tr h="751338">
                <a:tc>
                  <a:txBody>
                    <a:bodyPr/>
                    <a:lstStyle/>
                    <a:p>
                      <a:pPr>
                        <a:lnSpc>
                          <a:spcPct val="150000"/>
                        </a:lnSpc>
                      </a:pPr>
                      <a:r>
                        <a:rPr lang="zh-TW" altLang="en-US" sz="2400" dirty="0">
                          <a:latin typeface="微軟正黑體" panose="020B0604030504040204" pitchFamily="34" charset="-120"/>
                          <a:ea typeface="微軟正黑體" panose="020B0604030504040204" pitchFamily="34" charset="-120"/>
                        </a:rPr>
                        <a:t>科目</a:t>
                      </a:r>
                    </a:p>
                  </a:txBody>
                  <a:tcPr/>
                </a:tc>
                <a:tc>
                  <a:txBody>
                    <a:bodyPr/>
                    <a:lstStyle/>
                    <a:p>
                      <a:pPr>
                        <a:lnSpc>
                          <a:spcPct val="150000"/>
                        </a:lnSpc>
                      </a:pPr>
                      <a:r>
                        <a:rPr lang="zh-TW" altLang="en-US" sz="2400" dirty="0">
                          <a:latin typeface="微軟正黑體" panose="020B0604030504040204" pitchFamily="34" charset="-120"/>
                          <a:ea typeface="微軟正黑體" panose="020B0604030504040204" pitchFamily="34" charset="-120"/>
                        </a:rPr>
                        <a:t>口腔健康議題或是相關活動</a:t>
                      </a:r>
                    </a:p>
                  </a:txBody>
                  <a:tcPr/>
                </a:tc>
                <a:extLst>
                  <a:ext uri="{0D108BD9-81ED-4DB2-BD59-A6C34878D82A}">
                    <a16:rowId xmlns:a16="http://schemas.microsoft.com/office/drawing/2014/main" val="89966575"/>
                  </a:ext>
                </a:extLst>
              </a:tr>
              <a:tr h="4622661">
                <a:tc>
                  <a:txBody>
                    <a:bodyPr/>
                    <a:lstStyle/>
                    <a:p>
                      <a:pPr>
                        <a:lnSpc>
                          <a:spcPct val="150000"/>
                        </a:lnSpc>
                      </a:pPr>
                      <a:r>
                        <a:rPr lang="zh-TW" altLang="en-US" sz="2400" b="1" dirty="0">
                          <a:latin typeface="微軟正黑體" panose="020B0604030504040204" pitchFamily="34" charset="-120"/>
                          <a:ea typeface="微軟正黑體" panose="020B0604030504040204" pitchFamily="34" charset="-120"/>
                        </a:rPr>
                        <a:t>自然</a:t>
                      </a:r>
                      <a:endParaRPr lang="en-US" altLang="zh-TW" sz="2400" b="1" dirty="0">
                        <a:latin typeface="微軟正黑體" panose="020B0604030504040204" pitchFamily="34" charset="-120"/>
                        <a:ea typeface="微軟正黑體" panose="020B0604030504040204" pitchFamily="34" charset="-120"/>
                      </a:endParaRPr>
                    </a:p>
                    <a:p>
                      <a:pPr lvl="1">
                        <a:lnSpc>
                          <a:spcPct val="150000"/>
                        </a:lnSpc>
                      </a:pPr>
                      <a:r>
                        <a:rPr lang="zh-TW" altLang="en-US" sz="2400" dirty="0">
                          <a:latin typeface="微軟正黑體" panose="020B0604030504040204" pitchFamily="34" charset="-120"/>
                          <a:ea typeface="微軟正黑體" panose="020B0604030504040204" pitchFamily="34" charset="-120"/>
                        </a:rPr>
                        <a:t>生物、化學、食品科學、營養</a:t>
                      </a:r>
                    </a:p>
                  </a:txBody>
                  <a:tcPr/>
                </a:tc>
                <a:tc>
                  <a:txBody>
                    <a:bodyPr/>
                    <a:lstStyle/>
                    <a:p>
                      <a:pPr marL="285750" indent="-285750">
                        <a:lnSpc>
                          <a:spcPct val="15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身體、嘴巴與牙齒；身體衛生與口腔衛生</a:t>
                      </a:r>
                      <a:endParaRPr lang="en-US" altLang="zh-TW" sz="2400" dirty="0">
                        <a:latin typeface="微軟正黑體" panose="020B0604030504040204" pitchFamily="34" charset="-120"/>
                        <a:ea typeface="微軟正黑體" panose="020B0604030504040204" pitchFamily="34" charset="-120"/>
                      </a:endParaRPr>
                    </a:p>
                    <a:p>
                      <a:pPr marL="285750" indent="-285750">
                        <a:lnSpc>
                          <a:spcPct val="150000"/>
                        </a:lnSpc>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身體、心靈與口腔疾病</a:t>
                      </a:r>
                      <a:r>
                        <a:rPr lang="en-US" altLang="zh-TW" sz="2400" b="1" dirty="0">
                          <a:latin typeface="微軟正黑體" panose="020B0604030504040204" pitchFamily="34" charset="-120"/>
                          <a:ea typeface="微軟正黑體" panose="020B0604030504040204" pitchFamily="34" charset="-120"/>
                        </a:rPr>
                        <a:t>(</a:t>
                      </a:r>
                      <a:r>
                        <a:rPr lang="zh-TW" altLang="en-US" sz="2400" b="1" dirty="0">
                          <a:highlight>
                            <a:srgbClr val="FFFF00"/>
                          </a:highlight>
                          <a:latin typeface="微軟正黑體" panose="020B0604030504040204" pitchFamily="34" charset="-120"/>
                          <a:ea typeface="微軟正黑體" panose="020B0604030504040204" pitchFamily="34" charset="-120"/>
                        </a:rPr>
                        <a:t>正向心理</a:t>
                      </a:r>
                      <a:r>
                        <a:rPr lang="en-US" altLang="zh-TW" sz="2400" b="1" dirty="0">
                          <a:latin typeface="微軟正黑體" panose="020B0604030504040204" pitchFamily="34" charset="-120"/>
                          <a:ea typeface="微軟正黑體" panose="020B0604030504040204" pitchFamily="34" charset="-120"/>
                        </a:rPr>
                        <a:t>)</a:t>
                      </a:r>
                    </a:p>
                    <a:p>
                      <a:pPr marL="285750" indent="-285750">
                        <a:lnSpc>
                          <a:spcPct val="150000"/>
                        </a:lnSpc>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食物與身體、口腔與牙齒</a:t>
                      </a:r>
                      <a:r>
                        <a:rPr lang="en-US" altLang="zh-TW" sz="2400" b="1" dirty="0">
                          <a:latin typeface="微軟正黑體" panose="020B0604030504040204" pitchFamily="34" charset="-120"/>
                          <a:ea typeface="微軟正黑體" panose="020B0604030504040204" pitchFamily="34" charset="-120"/>
                        </a:rPr>
                        <a:t>(</a:t>
                      </a:r>
                      <a:r>
                        <a:rPr lang="zh-TW" altLang="en-US" sz="2400" b="1" dirty="0">
                          <a:highlight>
                            <a:srgbClr val="FFFF00"/>
                          </a:highlight>
                          <a:latin typeface="微軟正黑體" panose="020B0604030504040204" pitchFamily="34" charset="-120"/>
                          <a:ea typeface="微軟正黑體" panose="020B0604030504040204" pitchFamily="34" charset="-120"/>
                        </a:rPr>
                        <a:t>營養</a:t>
                      </a:r>
                      <a:r>
                        <a:rPr lang="en-US" altLang="zh-TW" sz="2400" b="1" dirty="0">
                          <a:latin typeface="微軟正黑體" panose="020B0604030504040204" pitchFamily="34" charset="-120"/>
                          <a:ea typeface="微軟正黑體" panose="020B0604030504040204" pitchFamily="34" charset="-120"/>
                        </a:rPr>
                        <a:t>)</a:t>
                      </a:r>
                    </a:p>
                    <a:p>
                      <a:pPr marL="285750" marR="0" lvl="0" indent="-28575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TW" altLang="en-US" sz="2400" b="1" dirty="0">
                          <a:latin typeface="微軟正黑體" panose="020B0604030504040204" pitchFamily="34" charset="-120"/>
                          <a:ea typeface="微軟正黑體" panose="020B0604030504040204" pitchFamily="34" charset="-120"/>
                        </a:rPr>
                        <a:t>營養和食物選擇</a:t>
                      </a:r>
                      <a:r>
                        <a:rPr lang="en-US" altLang="zh-TW" sz="2400" b="1" dirty="0">
                          <a:latin typeface="微軟正黑體" panose="020B0604030504040204" pitchFamily="34" charset="-120"/>
                          <a:ea typeface="微軟正黑體" panose="020B0604030504040204" pitchFamily="34" charset="-120"/>
                        </a:rPr>
                        <a:t>(</a:t>
                      </a:r>
                      <a:r>
                        <a:rPr lang="zh-TW" altLang="en-US" sz="2400" b="1" dirty="0">
                          <a:highlight>
                            <a:srgbClr val="FFFF00"/>
                          </a:highlight>
                          <a:latin typeface="微軟正黑體" panose="020B0604030504040204" pitchFamily="34" charset="-120"/>
                          <a:ea typeface="微軟正黑體" panose="020B0604030504040204" pitchFamily="34" charset="-120"/>
                        </a:rPr>
                        <a:t>營養</a:t>
                      </a:r>
                      <a:r>
                        <a:rPr lang="en-US" altLang="zh-TW" sz="2400" b="1" dirty="0">
                          <a:latin typeface="微軟正黑體" panose="020B0604030504040204" pitchFamily="34" charset="-120"/>
                          <a:ea typeface="微軟正黑體" panose="020B0604030504040204" pitchFamily="34" charset="-120"/>
                        </a:rPr>
                        <a:t>)</a:t>
                      </a:r>
                    </a:p>
                    <a:p>
                      <a:pPr marL="285750" indent="-285750">
                        <a:lnSpc>
                          <a:spcPct val="150000"/>
                        </a:lnSpc>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吸菸、喝酒與口腔健康</a:t>
                      </a:r>
                      <a:r>
                        <a:rPr lang="en-US" altLang="zh-TW" sz="2400" b="1" dirty="0">
                          <a:latin typeface="微軟正黑體" panose="020B0604030504040204" pitchFamily="34" charset="-120"/>
                          <a:ea typeface="微軟正黑體" panose="020B0604030504040204" pitchFamily="34" charset="-120"/>
                        </a:rPr>
                        <a:t>(</a:t>
                      </a:r>
                      <a:r>
                        <a:rPr lang="zh-TW" altLang="en-US" sz="2400" b="1" dirty="0">
                          <a:highlight>
                            <a:srgbClr val="FFFF00"/>
                          </a:highlight>
                          <a:latin typeface="微軟正黑體" panose="020B0604030504040204" pitchFamily="34" charset="-120"/>
                          <a:ea typeface="微軟正黑體" panose="020B0604030504040204" pitchFamily="34" charset="-120"/>
                        </a:rPr>
                        <a:t>菸酒</a:t>
                      </a:r>
                      <a:r>
                        <a:rPr lang="en-US" altLang="zh-TW" sz="2400" b="1" dirty="0">
                          <a:latin typeface="微軟正黑體" panose="020B0604030504040204" pitchFamily="34" charset="-120"/>
                          <a:ea typeface="微軟正黑體" panose="020B0604030504040204" pitchFamily="34" charset="-120"/>
                        </a:rPr>
                        <a:t>)</a:t>
                      </a:r>
                    </a:p>
                    <a:p>
                      <a:pPr marL="285750" indent="-285750">
                        <a:lnSpc>
                          <a:spcPct val="150000"/>
                        </a:lnSpc>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食物與飲料</a:t>
                      </a:r>
                      <a:r>
                        <a:rPr lang="zh-TW" altLang="en-US" sz="2400" dirty="0">
                          <a:latin typeface="微軟正黑體" panose="020B0604030504040204" pitchFamily="34" charset="-120"/>
                          <a:ea typeface="微軟正黑體" panose="020B0604030504040204" pitchFamily="34" charset="-120"/>
                        </a:rPr>
                        <a:t>對牙齒影響實驗</a:t>
                      </a:r>
                      <a:r>
                        <a:rPr lang="en-US" altLang="zh-TW" sz="2400" dirty="0">
                          <a:latin typeface="微軟正黑體" panose="020B0604030504040204" pitchFamily="34" charset="-120"/>
                          <a:ea typeface="微軟正黑體" panose="020B0604030504040204" pitchFamily="34" charset="-120"/>
                        </a:rPr>
                        <a:t>(</a:t>
                      </a:r>
                      <a:r>
                        <a:rPr lang="zh-TW" altLang="en-US" sz="2400" b="1" kern="1200" dirty="0">
                          <a:solidFill>
                            <a:schemeClr val="dk1"/>
                          </a:solidFill>
                          <a:highlight>
                            <a:srgbClr val="FFFF00"/>
                          </a:highlight>
                          <a:latin typeface="微軟正黑體" panose="020B0604030504040204" pitchFamily="34" charset="-120"/>
                          <a:ea typeface="微軟正黑體" panose="020B0604030504040204" pitchFamily="34" charset="-120"/>
                          <a:cs typeface="+mn-cs"/>
                        </a:rPr>
                        <a:t>含糖飲料</a:t>
                      </a:r>
                      <a:r>
                        <a:rPr lang="en-US" altLang="zh-TW" sz="2400" dirty="0">
                          <a:latin typeface="微軟正黑體" panose="020B0604030504040204" pitchFamily="34" charset="-120"/>
                          <a:ea typeface="微軟正黑體" panose="020B0604030504040204" pitchFamily="34" charset="-120"/>
                        </a:rPr>
                        <a:t>)</a:t>
                      </a:r>
                    </a:p>
                    <a:p>
                      <a:pPr marL="285750" indent="-285750">
                        <a:lnSpc>
                          <a:spcPct val="15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細菌</a:t>
                      </a:r>
                      <a:endParaRPr lang="en-US" altLang="zh-TW" sz="2400" dirty="0">
                        <a:latin typeface="微軟正黑體" panose="020B0604030504040204" pitchFamily="34" charset="-120"/>
                        <a:ea typeface="微軟正黑體" panose="020B0604030504040204" pitchFamily="34" charset="-120"/>
                      </a:endParaRPr>
                    </a:p>
                    <a:p>
                      <a:pPr marL="285750" indent="-285750">
                        <a:lnSpc>
                          <a:spcPct val="15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氟化物</a:t>
                      </a:r>
                    </a:p>
                  </a:txBody>
                  <a:tcPr/>
                </a:tc>
                <a:extLst>
                  <a:ext uri="{0D108BD9-81ED-4DB2-BD59-A6C34878D82A}">
                    <a16:rowId xmlns:a16="http://schemas.microsoft.com/office/drawing/2014/main" val="1276734218"/>
                  </a:ext>
                </a:extLst>
              </a:tr>
            </a:tbl>
          </a:graphicData>
        </a:graphic>
      </p:graphicFrame>
      <p:sp>
        <p:nvSpPr>
          <p:cNvPr id="3" name="投影片編號版面配置區 2">
            <a:extLst>
              <a:ext uri="{FF2B5EF4-FFF2-40B4-BE49-F238E27FC236}">
                <a16:creationId xmlns:a16="http://schemas.microsoft.com/office/drawing/2014/main" id="{E4F52A9C-7E7C-4CF1-9013-BDECD5FFBD6F}"/>
              </a:ext>
            </a:extLst>
          </p:cNvPr>
          <p:cNvSpPr>
            <a:spLocks noGrp="1"/>
          </p:cNvSpPr>
          <p:nvPr>
            <p:ph type="sldNum" sz="quarter" idx="12"/>
          </p:nvPr>
        </p:nvSpPr>
        <p:spPr>
          <a:xfrm>
            <a:off x="8490908" y="6338080"/>
            <a:ext cx="2057400" cy="365125"/>
          </a:xfrm>
        </p:spPr>
        <p:txBody>
          <a:bodyPr/>
          <a:lstStyle/>
          <a:p>
            <a:pPr>
              <a:defRPr/>
            </a:pPr>
            <a:fld id="{390D08DB-1C39-4EFA-8B1D-DB4DAEF36FA1}" type="slidenum">
              <a:rPr lang="zh-TW" altLang="en-US">
                <a:solidFill>
                  <a:prstClr val="black">
                    <a:tint val="75000"/>
                  </a:prstClr>
                </a:solidFill>
                <a:latin typeface="Calibri"/>
                <a:ea typeface="微軟正黑體"/>
              </a:rPr>
              <a:pPr>
                <a:defRPr/>
              </a:pPr>
              <a:t>34</a:t>
            </a:fld>
            <a:endParaRPr lang="zh-TW" altLang="en-US" dirty="0">
              <a:solidFill>
                <a:prstClr val="black">
                  <a:tint val="75000"/>
                </a:prstClr>
              </a:solidFill>
              <a:latin typeface="Calibri"/>
              <a:ea typeface="微軟正黑體"/>
            </a:endParaRPr>
          </a:p>
        </p:txBody>
      </p:sp>
      <p:sp>
        <p:nvSpPr>
          <p:cNvPr id="7" name="文字方塊 6">
            <a:extLst>
              <a:ext uri="{FF2B5EF4-FFF2-40B4-BE49-F238E27FC236}">
                <a16:creationId xmlns:a16="http://schemas.microsoft.com/office/drawing/2014/main" id="{1D9DA05B-D295-4507-90E1-F4DEE97FAD2E}"/>
              </a:ext>
            </a:extLst>
          </p:cNvPr>
          <p:cNvSpPr txBox="1"/>
          <p:nvPr/>
        </p:nvSpPr>
        <p:spPr>
          <a:xfrm>
            <a:off x="6822189" y="396854"/>
            <a:ext cx="3887987" cy="369332"/>
          </a:xfrm>
          <a:prstGeom prst="rect">
            <a:avLst/>
          </a:prstGeom>
          <a:noFill/>
        </p:spPr>
        <p:txBody>
          <a:bodyPr wrap="none" rtlCol="0">
            <a:spAutoFit/>
          </a:bodyPr>
          <a:lstStyle/>
          <a:p>
            <a:pPr>
              <a:defRPr/>
            </a:pPr>
            <a:r>
              <a:rPr lang="en-US" altLang="zh-TW" dirty="0">
                <a:solidFill>
                  <a:prstClr val="black"/>
                </a:solidFill>
                <a:latin typeface="Calibri"/>
                <a:ea typeface="微軟正黑體"/>
              </a:rPr>
              <a:t>(Kwan, Petersen, Pine, &amp; </a:t>
            </a:r>
            <a:r>
              <a:rPr lang="en-US" altLang="zh-TW" dirty="0" err="1">
                <a:solidFill>
                  <a:prstClr val="black"/>
                </a:solidFill>
                <a:latin typeface="Calibri"/>
                <a:ea typeface="微軟正黑體"/>
              </a:rPr>
              <a:t>Borutta</a:t>
            </a:r>
            <a:r>
              <a:rPr lang="en-US" altLang="zh-TW" dirty="0">
                <a:solidFill>
                  <a:prstClr val="black"/>
                </a:solidFill>
                <a:latin typeface="Calibri"/>
                <a:ea typeface="微軟正黑體"/>
              </a:rPr>
              <a:t>, 2005)</a:t>
            </a:r>
          </a:p>
        </p:txBody>
      </p:sp>
    </p:spTree>
    <p:extLst>
      <p:ext uri="{BB962C8B-B14F-4D97-AF65-F5344CB8AC3E}">
        <p14:creationId xmlns:p14="http://schemas.microsoft.com/office/powerpoint/2010/main" val="1951670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FAF33F59-6911-4DD0-95B5-D8D621A9C4CF}"/>
              </a:ext>
            </a:extLst>
          </p:cNvPr>
          <p:cNvSpPr>
            <a:spLocks noGrp="1"/>
          </p:cNvSpPr>
          <p:nvPr>
            <p:ph type="title"/>
          </p:nvPr>
        </p:nvSpPr>
        <p:spPr>
          <a:xfrm>
            <a:off x="734291" y="257824"/>
            <a:ext cx="10515600" cy="947522"/>
          </a:xfrm>
        </p:spPr>
        <p:txBody>
          <a:bodyPr>
            <a:normAutofit/>
          </a:bodyPr>
          <a:lstStyle/>
          <a:p>
            <a:r>
              <a:rPr lang="zh-TW" altLang="en-US" sz="4800" dirty="0">
                <a:latin typeface="微軟正黑體" panose="020B0604030504040204" pitchFamily="34" charset="-120"/>
                <a:ea typeface="微軟正黑體" panose="020B0604030504040204" pitchFamily="34" charset="-120"/>
              </a:rPr>
              <a:t>總結</a:t>
            </a:r>
          </a:p>
        </p:txBody>
      </p:sp>
      <p:sp>
        <p:nvSpPr>
          <p:cNvPr id="3" name="內容版面配置區 2">
            <a:extLst>
              <a:ext uri="{FF2B5EF4-FFF2-40B4-BE49-F238E27FC236}">
                <a16:creationId xmlns:a16="http://schemas.microsoft.com/office/drawing/2014/main" id="{EAD1FAEF-1555-4B99-A5DC-D0E4921AEB26}"/>
              </a:ext>
            </a:extLst>
          </p:cNvPr>
          <p:cNvSpPr>
            <a:spLocks noGrp="1"/>
          </p:cNvSpPr>
          <p:nvPr>
            <p:ph idx="1"/>
          </p:nvPr>
        </p:nvSpPr>
        <p:spPr>
          <a:xfrm>
            <a:off x="838200" y="1205345"/>
            <a:ext cx="10098156" cy="5231390"/>
          </a:xfrm>
        </p:spPr>
        <p:txBody>
          <a:bodyPr>
            <a:normAutofit/>
          </a:bodyPr>
          <a:lstStyle/>
          <a:p>
            <a:pPr marL="0" indent="0">
              <a:buNone/>
            </a:pPr>
            <a:r>
              <a:rPr lang="zh-TW" altLang="en-US" sz="4000" dirty="0">
                <a:latin typeface="微軟正黑體" panose="020B0604030504040204" pitchFamily="34" charset="-120"/>
                <a:ea typeface="微軟正黑體" panose="020B0604030504040204" pitchFamily="34" charset="-120"/>
              </a:rPr>
              <a:t>兒童生活型態改變應同時考慮</a:t>
            </a:r>
            <a:endParaRPr lang="en-US" altLang="zh-TW" sz="4000" dirty="0">
              <a:latin typeface="微軟正黑體" panose="020B0604030504040204" pitchFamily="34" charset="-120"/>
              <a:ea typeface="微軟正黑體" panose="020B0604030504040204" pitchFamily="34" charset="-120"/>
            </a:endParaRPr>
          </a:p>
          <a:p>
            <a:pPr marL="0" indent="0">
              <a:buNone/>
            </a:pPr>
            <a:r>
              <a:rPr lang="zh-TW" altLang="en-US" sz="4000" b="1" dirty="0">
                <a:solidFill>
                  <a:srgbClr val="0000FF"/>
                </a:solidFill>
                <a:latin typeface="微軟正黑體" panose="020B0604030504040204" pitchFamily="34" charset="-120"/>
                <a:ea typeface="微軟正黑體" panose="020B0604030504040204" pitchFamily="34" charset="-120"/>
              </a:rPr>
              <a:t>不同層次</a:t>
            </a:r>
            <a:r>
              <a:rPr lang="en-US" altLang="zh-TW" sz="4000" b="1" dirty="0">
                <a:solidFill>
                  <a:srgbClr val="0000FF"/>
                </a:solidFill>
                <a:latin typeface="微軟正黑體" panose="020B0604030504040204" pitchFamily="34" charset="-120"/>
                <a:ea typeface="微軟正黑體" panose="020B0604030504040204" pitchFamily="34" charset="-120"/>
              </a:rPr>
              <a:t>+</a:t>
            </a:r>
            <a:r>
              <a:rPr lang="zh-TW" altLang="en-US" sz="4000" b="1" dirty="0">
                <a:solidFill>
                  <a:srgbClr val="0000FF"/>
                </a:solidFill>
                <a:latin typeface="微軟正黑體" panose="020B0604030504040204" pitchFamily="34" charset="-120"/>
                <a:ea typeface="微軟正黑體" panose="020B0604030504040204" pitchFamily="34" charset="-120"/>
              </a:rPr>
              <a:t>跨議題</a:t>
            </a:r>
            <a:r>
              <a:rPr lang="zh-TW" altLang="en-US" sz="4000" b="1" dirty="0">
                <a:latin typeface="微軟正黑體" panose="020B0604030504040204" pitchFamily="34" charset="-120"/>
                <a:ea typeface="微軟正黑體" panose="020B0604030504040204" pitchFamily="34" charset="-120"/>
              </a:rPr>
              <a:t>影響因素</a:t>
            </a:r>
            <a:r>
              <a:rPr lang="zh-TW" altLang="en-US" sz="4000" dirty="0">
                <a:latin typeface="微軟正黑體" panose="020B0604030504040204" pitchFamily="34" charset="-120"/>
                <a:ea typeface="微軟正黑體" panose="020B0604030504040204" pitchFamily="34" charset="-120"/>
              </a:rPr>
              <a:t>與</a:t>
            </a:r>
            <a:r>
              <a:rPr lang="zh-TW" altLang="en-US" sz="4000" b="1" dirty="0">
                <a:latin typeface="微軟正黑體" panose="020B0604030504040204" pitchFamily="34" charset="-120"/>
                <a:ea typeface="微軟正黑體" panose="020B0604030504040204" pitchFamily="34" charset="-120"/>
              </a:rPr>
              <a:t>推動策略</a:t>
            </a:r>
            <a:endParaRPr lang="en-US" altLang="zh-TW" sz="4000" b="1" dirty="0">
              <a:latin typeface="微軟正黑體" panose="020B0604030504040204" pitchFamily="34" charset="-120"/>
              <a:ea typeface="微軟正黑體" panose="020B0604030504040204" pitchFamily="34" charset="-120"/>
            </a:endParaRPr>
          </a:p>
        </p:txBody>
      </p:sp>
      <p:sp>
        <p:nvSpPr>
          <p:cNvPr id="4" name="投影片編號版面配置區 3">
            <a:extLst>
              <a:ext uri="{FF2B5EF4-FFF2-40B4-BE49-F238E27FC236}">
                <a16:creationId xmlns:a16="http://schemas.microsoft.com/office/drawing/2014/main" id="{DEA2513F-4254-415E-AD9C-F0B29FDAC9BF}"/>
              </a:ext>
            </a:extLst>
          </p:cNvPr>
          <p:cNvSpPr>
            <a:spLocks noGrp="1"/>
          </p:cNvSpPr>
          <p:nvPr>
            <p:ph type="sldNum" sz="quarter" idx="12"/>
          </p:nvPr>
        </p:nvSpPr>
        <p:spPr/>
        <p:txBody>
          <a:bodyPr/>
          <a:lstStyle/>
          <a:p>
            <a:fld id="{BAF2D43D-CDCE-8E47-AE9F-347D13735201}" type="slidenum">
              <a:rPr kumimoji="1" lang="zh-TW" altLang="en-US" smtClean="0"/>
              <a:t>35</a:t>
            </a:fld>
            <a:endParaRPr kumimoji="1" lang="zh-TW" altLang="en-US"/>
          </a:p>
        </p:txBody>
      </p:sp>
      <p:graphicFrame>
        <p:nvGraphicFramePr>
          <p:cNvPr id="5" name="表格 4">
            <a:extLst>
              <a:ext uri="{FF2B5EF4-FFF2-40B4-BE49-F238E27FC236}">
                <a16:creationId xmlns:a16="http://schemas.microsoft.com/office/drawing/2014/main" id="{C752B9B4-16C1-4A58-8FD1-F7946A59D37F}"/>
              </a:ext>
            </a:extLst>
          </p:cNvPr>
          <p:cNvGraphicFramePr>
            <a:graphicFrameLocks noGrp="1"/>
          </p:cNvGraphicFramePr>
          <p:nvPr>
            <p:extLst>
              <p:ext uri="{D42A27DB-BD31-4B8C-83A1-F6EECF244321}">
                <p14:modId xmlns:p14="http://schemas.microsoft.com/office/powerpoint/2010/main" val="3183641937"/>
              </p:ext>
            </p:extLst>
          </p:nvPr>
        </p:nvGraphicFramePr>
        <p:xfrm>
          <a:off x="942109" y="2668499"/>
          <a:ext cx="10411691" cy="3687851"/>
        </p:xfrm>
        <a:graphic>
          <a:graphicData uri="http://schemas.openxmlformats.org/drawingml/2006/table">
            <a:tbl>
              <a:tblPr firstRow="1" bandRow="1">
                <a:tableStyleId>{5C22544A-7EE6-4342-B048-85BDC9FD1C3A}</a:tableStyleId>
              </a:tblPr>
              <a:tblGrid>
                <a:gridCol w="1819712">
                  <a:extLst>
                    <a:ext uri="{9D8B030D-6E8A-4147-A177-3AD203B41FA5}">
                      <a16:colId xmlns:a16="http://schemas.microsoft.com/office/drawing/2014/main" val="426639444"/>
                    </a:ext>
                  </a:extLst>
                </a:gridCol>
                <a:gridCol w="3528648">
                  <a:extLst>
                    <a:ext uri="{9D8B030D-6E8A-4147-A177-3AD203B41FA5}">
                      <a16:colId xmlns:a16="http://schemas.microsoft.com/office/drawing/2014/main" val="1424065079"/>
                    </a:ext>
                  </a:extLst>
                </a:gridCol>
                <a:gridCol w="5063331">
                  <a:extLst>
                    <a:ext uri="{9D8B030D-6E8A-4147-A177-3AD203B41FA5}">
                      <a16:colId xmlns:a16="http://schemas.microsoft.com/office/drawing/2014/main" val="1864276663"/>
                    </a:ext>
                  </a:extLst>
                </a:gridCol>
              </a:tblGrid>
              <a:tr h="495454">
                <a:tc>
                  <a:txBody>
                    <a:bodyPr/>
                    <a:lstStyle/>
                    <a:p>
                      <a:r>
                        <a:rPr lang="zh-TW" altLang="en-US" sz="2400" dirty="0">
                          <a:latin typeface="微軟正黑體" panose="020B0604030504040204" pitchFamily="34" charset="-120"/>
                          <a:ea typeface="微軟正黑體" panose="020B0604030504040204" pitchFamily="34" charset="-120"/>
                        </a:rPr>
                        <a:t>不同層次</a:t>
                      </a:r>
                    </a:p>
                  </a:txBody>
                  <a:tcPr/>
                </a:tc>
                <a:tc>
                  <a:txBody>
                    <a:bodyPr/>
                    <a:lstStyle/>
                    <a:p>
                      <a:r>
                        <a:rPr lang="zh-TW" altLang="en-US" sz="2400" dirty="0">
                          <a:latin typeface="微軟正黑體" panose="020B0604030504040204" pitchFamily="34" charset="-120"/>
                          <a:ea typeface="微軟正黑體" panose="020B0604030504040204" pitchFamily="34" charset="-120"/>
                        </a:rPr>
                        <a:t>因素</a:t>
                      </a:r>
                    </a:p>
                  </a:txBody>
                  <a:tcPr/>
                </a:tc>
                <a:tc>
                  <a:txBody>
                    <a:bodyPr/>
                    <a:lstStyle/>
                    <a:p>
                      <a:r>
                        <a:rPr lang="zh-TW" altLang="en-US" sz="2400" dirty="0">
                          <a:latin typeface="微軟正黑體" panose="020B0604030504040204" pitchFamily="34" charset="-120"/>
                          <a:ea typeface="微軟正黑體" panose="020B0604030504040204" pitchFamily="34" charset="-120"/>
                        </a:rPr>
                        <a:t>跨議題推動策略</a:t>
                      </a:r>
                    </a:p>
                  </a:txBody>
                  <a:tcPr/>
                </a:tc>
                <a:extLst>
                  <a:ext uri="{0D108BD9-81ED-4DB2-BD59-A6C34878D82A}">
                    <a16:rowId xmlns:a16="http://schemas.microsoft.com/office/drawing/2014/main" val="521578532"/>
                  </a:ext>
                </a:extLst>
              </a:tr>
              <a:tr h="575145">
                <a:tc>
                  <a:txBody>
                    <a:bodyPr/>
                    <a:lstStyle/>
                    <a:p>
                      <a:r>
                        <a:rPr lang="zh-TW" altLang="en-US" sz="2400" b="1" dirty="0">
                          <a:latin typeface="微軟正黑體" panose="020B0604030504040204" pitchFamily="34" charset="-120"/>
                          <a:ea typeface="微軟正黑體" panose="020B0604030504040204" pitchFamily="34" charset="-120"/>
                        </a:rPr>
                        <a:t>個人層次</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b="1" dirty="0">
                          <a:latin typeface="微軟正黑體" panose="020B0604030504040204" pitchFamily="34" charset="-120"/>
                          <a:ea typeface="微軟正黑體" panose="020B0604030504040204" pitchFamily="34" charset="-120"/>
                        </a:rPr>
                        <a:t>學童生活型態 </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b="1" dirty="0">
                          <a:latin typeface="微軟正黑體" panose="020B0604030504040204" pitchFamily="34" charset="-120"/>
                          <a:ea typeface="微軟正黑體" panose="020B0604030504040204" pitchFamily="34" charset="-120"/>
                        </a:rPr>
                        <a:t>潔牙、氟化物、</a:t>
                      </a:r>
                      <a:r>
                        <a:rPr lang="zh-TW" altLang="en-US" sz="2400" b="1" dirty="0">
                          <a:solidFill>
                            <a:srgbClr val="FF0000"/>
                          </a:solidFill>
                          <a:latin typeface="微軟正黑體" panose="020B0604030504040204" pitchFamily="34" charset="-120"/>
                          <a:ea typeface="微軟正黑體" panose="020B0604030504040204" pitchFamily="34" charset="-120"/>
                        </a:rPr>
                        <a:t>戒菸</a:t>
                      </a:r>
                      <a:endParaRPr lang="zh-TW" altLang="en-US" sz="2400"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481557128"/>
                  </a:ext>
                </a:extLst>
              </a:tr>
              <a:tr h="891817">
                <a:tc>
                  <a:txBody>
                    <a:bodyPr/>
                    <a:lstStyle/>
                    <a:p>
                      <a:r>
                        <a:rPr lang="zh-TW" altLang="en-US" sz="2400" b="1" dirty="0">
                          <a:latin typeface="微軟正黑體" panose="020B0604030504040204" pitchFamily="34" charset="-120"/>
                          <a:ea typeface="微軟正黑體" panose="020B0604030504040204" pitchFamily="34" charset="-120"/>
                        </a:rPr>
                        <a:t>家庭層次</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b="1" dirty="0">
                          <a:latin typeface="微軟正黑體" panose="020B0604030504040204" pitchFamily="34" charset="-120"/>
                          <a:ea typeface="微軟正黑體" panose="020B0604030504040204" pitchFamily="34" charset="-120"/>
                        </a:rPr>
                        <a:t>家庭結構、生活型態</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b="1" dirty="0">
                          <a:latin typeface="微軟正黑體" panose="020B0604030504040204" pitchFamily="34" charset="-120"/>
                          <a:ea typeface="微軟正黑體" panose="020B0604030504040204" pitchFamily="34" charset="-120"/>
                        </a:rPr>
                        <a:t>家長社經地位、隔代教養、家長生活型態</a:t>
                      </a:r>
                      <a:r>
                        <a:rPr lang="en-US" altLang="zh-TW"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潔牙習慣與吸菸</a:t>
                      </a:r>
                      <a:r>
                        <a:rPr lang="en-US" altLang="zh-TW" sz="2400" b="1"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776057572"/>
                  </a:ext>
                </a:extLst>
              </a:tr>
              <a:tr h="575145">
                <a:tc>
                  <a:txBody>
                    <a:bodyPr/>
                    <a:lstStyle/>
                    <a:p>
                      <a:r>
                        <a:rPr lang="zh-TW" altLang="en-US" sz="2400" b="1" dirty="0">
                          <a:latin typeface="微軟正黑體" panose="020B0604030504040204" pitchFamily="34" charset="-120"/>
                          <a:ea typeface="微軟正黑體" panose="020B0604030504040204" pitchFamily="34" charset="-120"/>
                        </a:rPr>
                        <a:t>學校層次</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b="1" dirty="0">
                          <a:latin typeface="微軟正黑體" panose="020B0604030504040204" pitchFamily="34" charset="-120"/>
                          <a:ea typeface="微軟正黑體" panose="020B0604030504040204" pitchFamily="34" charset="-120"/>
                        </a:rPr>
                        <a:t>學校政策與策略</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b="1" dirty="0">
                          <a:latin typeface="微軟正黑體" panose="020B0604030504040204" pitchFamily="34" charset="-120"/>
                          <a:ea typeface="微軟正黑體" panose="020B0604030504040204" pitchFamily="34" charset="-120"/>
                        </a:rPr>
                        <a:t>餐後潔牙、</a:t>
                      </a:r>
                      <a:r>
                        <a:rPr lang="zh-TW" altLang="en-US" sz="2400" b="1" dirty="0">
                          <a:solidFill>
                            <a:srgbClr val="FF0000"/>
                          </a:solidFill>
                          <a:latin typeface="微軟正黑體" panose="020B0604030504040204" pitchFamily="34" charset="-120"/>
                          <a:ea typeface="微軟正黑體" panose="020B0604030504040204" pitchFamily="34" charset="-120"/>
                        </a:rPr>
                        <a:t>減糖</a:t>
                      </a:r>
                      <a:r>
                        <a:rPr lang="zh-TW" altLang="en-US" sz="2400" b="1" dirty="0">
                          <a:latin typeface="微軟正黑體" panose="020B0604030504040204" pitchFamily="34" charset="-120"/>
                          <a:ea typeface="微軟正黑體" panose="020B0604030504040204" pitchFamily="34" charset="-120"/>
                        </a:rPr>
                        <a:t>、課程融入</a:t>
                      </a:r>
                      <a:endParaRPr lang="zh-TW" altLang="en-US" sz="24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97775571"/>
                  </a:ext>
                </a:extLst>
              </a:tr>
              <a:tr h="575145">
                <a:tc>
                  <a:txBody>
                    <a:bodyPr/>
                    <a:lstStyle/>
                    <a:p>
                      <a:r>
                        <a:rPr lang="zh-TW" altLang="en-US" sz="2400" b="1" dirty="0">
                          <a:latin typeface="微軟正黑體" panose="020B0604030504040204" pitchFamily="34" charset="-120"/>
                          <a:ea typeface="微軟正黑體" panose="020B0604030504040204" pitchFamily="34" charset="-120"/>
                        </a:rPr>
                        <a:t>社區層次</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b="1" dirty="0">
                          <a:latin typeface="微軟正黑體" panose="020B0604030504040204" pitchFamily="34" charset="-120"/>
                          <a:ea typeface="微軟正黑體" panose="020B0604030504040204" pitchFamily="34" charset="-120"/>
                        </a:rPr>
                        <a:t>社區政策與策略</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b="1" dirty="0">
                          <a:latin typeface="微軟正黑體" panose="020B0604030504040204" pitchFamily="34" charset="-120"/>
                          <a:ea typeface="微軟正黑體" panose="020B0604030504040204" pitchFamily="34" charset="-120"/>
                        </a:rPr>
                        <a:t>校牙醫、商店結盟</a:t>
                      </a:r>
                      <a:r>
                        <a:rPr lang="en-US" altLang="zh-TW"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無糖商家</a:t>
                      </a:r>
                      <a:r>
                        <a:rPr lang="en-US" altLang="zh-TW" sz="2400" b="1"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90004101"/>
                  </a:ext>
                </a:extLst>
              </a:tr>
              <a:tr h="575145">
                <a:tc>
                  <a:txBody>
                    <a:bodyPr/>
                    <a:lstStyle/>
                    <a:p>
                      <a:r>
                        <a:rPr lang="zh-TW" altLang="en-US" sz="2400" b="1" dirty="0">
                          <a:latin typeface="微軟正黑體" panose="020B0604030504040204" pitchFamily="34" charset="-120"/>
                          <a:ea typeface="微軟正黑體" panose="020B0604030504040204" pitchFamily="34" charset="-120"/>
                        </a:rPr>
                        <a:t>政府層次</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b="1" dirty="0">
                          <a:latin typeface="微軟正黑體" panose="020B0604030504040204" pitchFamily="34" charset="-120"/>
                          <a:ea typeface="微軟正黑體" panose="020B0604030504040204" pitchFamily="34" charset="-120"/>
                        </a:rPr>
                        <a:t>政府政策與策略</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b="1" dirty="0">
                          <a:latin typeface="微軟正黑體" panose="020B0604030504040204" pitchFamily="34" charset="-120"/>
                          <a:ea typeface="微軟正黑體" panose="020B0604030504040204" pitchFamily="34" charset="-120"/>
                        </a:rPr>
                        <a:t>免費塗氟、窩溝封填、洗牙、</a:t>
                      </a:r>
                      <a:r>
                        <a:rPr lang="zh-TW" altLang="en-US" sz="2400" b="1" dirty="0">
                          <a:solidFill>
                            <a:srgbClr val="FF0000"/>
                          </a:solidFill>
                          <a:latin typeface="微軟正黑體" panose="020B0604030504040204" pitchFamily="34" charset="-120"/>
                          <a:ea typeface="微軟正黑體" panose="020B0604030504040204" pitchFamily="34" charset="-120"/>
                        </a:rPr>
                        <a:t>菸稅</a:t>
                      </a:r>
                      <a:endParaRPr lang="zh-TW" altLang="en-US" sz="2400"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686583664"/>
                  </a:ext>
                </a:extLst>
              </a:tr>
            </a:tbl>
          </a:graphicData>
        </a:graphic>
      </p:graphicFrame>
    </p:spTree>
    <p:extLst>
      <p:ext uri="{BB962C8B-B14F-4D97-AF65-F5344CB8AC3E}">
        <p14:creationId xmlns:p14="http://schemas.microsoft.com/office/powerpoint/2010/main" val="162804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pPr algn="ctr"/>
            <a:r>
              <a:rPr kumimoji="1" lang="zh-TW" altLang="en-US" sz="4400" dirty="0">
                <a:latin typeface="微軟正黑體" panose="020B0604030504040204" pitchFamily="34" charset="-120"/>
                <a:ea typeface="微軟正黑體" panose="020B0604030504040204" pitchFamily="34" charset="-120"/>
              </a:rPr>
              <a:t>謝謝您專心聆聽</a:t>
            </a:r>
          </a:p>
        </p:txBody>
      </p:sp>
      <p:sp>
        <p:nvSpPr>
          <p:cNvPr id="6" name="文字版面配置區 5"/>
          <p:cNvSpPr>
            <a:spLocks noGrp="1"/>
          </p:cNvSpPr>
          <p:nvPr>
            <p:ph type="body" idx="1"/>
          </p:nvPr>
        </p:nvSpPr>
        <p:spPr/>
        <p:txBody>
          <a:bodyPr>
            <a:normAutofit/>
          </a:bodyPr>
          <a:lstStyle/>
          <a:p>
            <a:pPr algn="ctr"/>
            <a:r>
              <a:rPr lang="zh-TW" altLang="en-US" sz="4000" dirty="0">
                <a:latin typeface="微軟正黑體" panose="020B0604030504040204" pitchFamily="34" charset="-120"/>
                <a:ea typeface="微軟正黑體" panose="020B0604030504040204" pitchFamily="34" charset="-120"/>
              </a:rPr>
              <a:t>敬請提問與指教</a:t>
            </a:r>
            <a:r>
              <a:rPr lang="en-US" altLang="zh-TW" sz="4000" dirty="0">
                <a:latin typeface="微軟正黑體" panose="020B0604030504040204" pitchFamily="34" charset="-120"/>
                <a:ea typeface="微軟正黑體" panose="020B0604030504040204" pitchFamily="34" charset="-120"/>
              </a:rPr>
              <a:t>!</a:t>
            </a:r>
            <a:endParaRPr lang="zh-TW" altLang="en-US" sz="40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pPr defTabSz="914400">
              <a:defRPr/>
            </a:pPr>
            <a:fld id="{E5E858B8-A87E-4FC5-9341-6BA728C39E71}" type="slidenum">
              <a:rPr lang="zh-TW" altLang="en-US" sz="900">
                <a:solidFill>
                  <a:prstClr val="black"/>
                </a:solidFill>
                <a:latin typeface="Times New Roman"/>
                <a:ea typeface="標楷體"/>
              </a:rPr>
              <a:pPr defTabSz="914400">
                <a:defRPr/>
              </a:pPr>
              <a:t>36</a:t>
            </a:fld>
            <a:endParaRPr lang="zh-TW" altLang="en-US" sz="900">
              <a:solidFill>
                <a:prstClr val="black"/>
              </a:solidFill>
              <a:latin typeface="Times New Roman"/>
              <a:ea typeface="標楷體"/>
            </a:endParaRPr>
          </a:p>
        </p:txBody>
      </p:sp>
      <p:grpSp>
        <p:nvGrpSpPr>
          <p:cNvPr id="7" name="群組 6"/>
          <p:cNvGrpSpPr/>
          <p:nvPr/>
        </p:nvGrpSpPr>
        <p:grpSpPr>
          <a:xfrm>
            <a:off x="2147891" y="4504464"/>
            <a:ext cx="7999411" cy="115200"/>
            <a:chOff x="1820558" y="3924300"/>
            <a:chExt cx="4494414" cy="114300"/>
          </a:xfrm>
        </p:grpSpPr>
        <p:sp>
          <p:nvSpPr>
            <p:cNvPr id="8" name="矩形 7"/>
            <p:cNvSpPr/>
            <p:nvPr/>
          </p:nvSpPr>
          <p:spPr>
            <a:xfrm>
              <a:off x="1820558" y="3924300"/>
              <a:ext cx="1125842" cy="11430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937529" y="3924300"/>
              <a:ext cx="1125842" cy="114300"/>
            </a:xfrm>
            <a:prstGeom prst="rect">
              <a:avLst/>
            </a:prstGeom>
            <a:solidFill>
              <a:srgbClr val="FFB1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063330" y="3924300"/>
              <a:ext cx="1125842" cy="1143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5189130" y="3924300"/>
              <a:ext cx="1125842" cy="1143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025" y="1943247"/>
            <a:ext cx="4127350" cy="1835055"/>
          </a:xfrm>
          <a:prstGeom prst="rect">
            <a:avLst/>
          </a:prstGeom>
        </p:spPr>
      </p:pic>
    </p:spTree>
    <p:extLst>
      <p:ext uri="{BB962C8B-B14F-4D97-AF65-F5344CB8AC3E}">
        <p14:creationId xmlns:p14="http://schemas.microsoft.com/office/powerpoint/2010/main" val="2803106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2384612" y="493414"/>
          <a:ext cx="7444292" cy="6078947"/>
        </p:xfrm>
        <a:graphic>
          <a:graphicData uri="http://schemas.openxmlformats.org/drawingml/2006/table">
            <a:tbl>
              <a:tblPr/>
              <a:tblGrid>
                <a:gridCol w="988141">
                  <a:extLst>
                    <a:ext uri="{9D8B030D-6E8A-4147-A177-3AD203B41FA5}">
                      <a16:colId xmlns:a16="http://schemas.microsoft.com/office/drawing/2014/main" val="1961616122"/>
                    </a:ext>
                  </a:extLst>
                </a:gridCol>
                <a:gridCol w="720059">
                  <a:extLst>
                    <a:ext uri="{9D8B030D-6E8A-4147-A177-3AD203B41FA5}">
                      <a16:colId xmlns:a16="http://schemas.microsoft.com/office/drawing/2014/main" val="1618349701"/>
                    </a:ext>
                  </a:extLst>
                </a:gridCol>
                <a:gridCol w="864069">
                  <a:extLst>
                    <a:ext uri="{9D8B030D-6E8A-4147-A177-3AD203B41FA5}">
                      <a16:colId xmlns:a16="http://schemas.microsoft.com/office/drawing/2014/main" val="1215819796"/>
                    </a:ext>
                  </a:extLst>
                </a:gridCol>
                <a:gridCol w="1129383">
                  <a:extLst>
                    <a:ext uri="{9D8B030D-6E8A-4147-A177-3AD203B41FA5}">
                      <a16:colId xmlns:a16="http://schemas.microsoft.com/office/drawing/2014/main" val="1683975983"/>
                    </a:ext>
                  </a:extLst>
                </a:gridCol>
                <a:gridCol w="1051840">
                  <a:extLst>
                    <a:ext uri="{9D8B030D-6E8A-4147-A177-3AD203B41FA5}">
                      <a16:colId xmlns:a16="http://schemas.microsoft.com/office/drawing/2014/main" val="3792432077"/>
                    </a:ext>
                  </a:extLst>
                </a:gridCol>
                <a:gridCol w="1539262">
                  <a:extLst>
                    <a:ext uri="{9D8B030D-6E8A-4147-A177-3AD203B41FA5}">
                      <a16:colId xmlns:a16="http://schemas.microsoft.com/office/drawing/2014/main" val="2281275625"/>
                    </a:ext>
                  </a:extLst>
                </a:gridCol>
                <a:gridCol w="1151538">
                  <a:extLst>
                    <a:ext uri="{9D8B030D-6E8A-4147-A177-3AD203B41FA5}">
                      <a16:colId xmlns:a16="http://schemas.microsoft.com/office/drawing/2014/main" val="733646808"/>
                    </a:ext>
                  </a:extLst>
                </a:gridCol>
              </a:tblGrid>
              <a:tr h="374509">
                <a:tc>
                  <a:txBody>
                    <a:bodyPr/>
                    <a:lstStyle/>
                    <a:p>
                      <a:pPr algn="ctr">
                        <a:spcAft>
                          <a:spcPts val="0"/>
                        </a:spcAft>
                      </a:pPr>
                      <a:r>
                        <a:rPr lang="zh-TW" sz="11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年級</a:t>
                      </a:r>
                      <a:endParaRPr lang="zh-TW" sz="1100"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37" marR="41437" marT="22375" marB="22375"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5B9BD5"/>
                    </a:solidFill>
                  </a:tcPr>
                </a:tc>
                <a:tc>
                  <a:txBody>
                    <a:bodyPr/>
                    <a:lstStyle/>
                    <a:p>
                      <a:pPr algn="ctr">
                        <a:spcAft>
                          <a:spcPts val="0"/>
                        </a:spcAft>
                      </a:pPr>
                      <a:r>
                        <a:rPr lang="zh-TW" sz="11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學童數</a:t>
                      </a:r>
                      <a:endParaRPr lang="zh-TW" sz="1100"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37" marR="41437" marT="22375" marB="22375"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5B9BD5"/>
                    </a:solidFill>
                  </a:tcPr>
                </a:tc>
                <a:tc>
                  <a:txBody>
                    <a:bodyPr/>
                    <a:lstStyle/>
                    <a:p>
                      <a:pPr algn="ctr">
                        <a:spcAft>
                          <a:spcPts val="0"/>
                        </a:spcAft>
                      </a:pPr>
                      <a:r>
                        <a:rPr lang="zh-TW" sz="11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齲齒</a:t>
                      </a:r>
                      <a:endParaRPr lang="zh-TW" sz="1100"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spcAft>
                          <a:spcPts val="0"/>
                        </a:spcAft>
                      </a:pPr>
                      <a:r>
                        <a:rPr lang="zh-TW" sz="11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盛行率</a:t>
                      </a:r>
                      <a:endParaRPr lang="zh-TW" sz="1100"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37" marR="41437" marT="22375" marB="22375"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5B9BD5"/>
                    </a:solidFill>
                  </a:tcPr>
                </a:tc>
                <a:tc>
                  <a:txBody>
                    <a:bodyPr/>
                    <a:lstStyle/>
                    <a:p>
                      <a:pPr algn="ctr">
                        <a:spcAft>
                          <a:spcPts val="0"/>
                        </a:spcAft>
                      </a:pPr>
                      <a:r>
                        <a:rPr lang="zh-TW" sz="11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單顆齲齒平均治療費用</a:t>
                      </a:r>
                      <a:endParaRPr lang="zh-TW" sz="1100"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37" marR="41437" marT="22375" marB="22375"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5B9BD5"/>
                    </a:solidFill>
                  </a:tcPr>
                </a:tc>
                <a:tc>
                  <a:txBody>
                    <a:bodyPr/>
                    <a:lstStyle/>
                    <a:p>
                      <a:pPr algn="ctr">
                        <a:spcAft>
                          <a:spcPts val="0"/>
                        </a:spcAft>
                      </a:pPr>
                      <a:r>
                        <a:rPr lang="zh-TW" sz="11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齲齒治療</a:t>
                      </a:r>
                      <a:endParaRPr lang="zh-TW" sz="1100"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spcAft>
                          <a:spcPts val="0"/>
                        </a:spcAft>
                      </a:pPr>
                      <a:r>
                        <a:rPr lang="zh-TW" sz="11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總金額</a:t>
                      </a:r>
                      <a:endParaRPr lang="zh-TW" sz="1100"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37" marR="41437" marT="22375" marB="22375"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5B9BD5"/>
                    </a:solidFill>
                  </a:tcPr>
                </a:tc>
                <a:tc>
                  <a:txBody>
                    <a:bodyPr/>
                    <a:lstStyle/>
                    <a:p>
                      <a:pPr algn="ctr">
                        <a:spcAft>
                          <a:spcPts val="0"/>
                        </a:spcAft>
                      </a:pPr>
                      <a:r>
                        <a:rPr lang="zh-TW" sz="11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學童齲齒下降比率</a:t>
                      </a:r>
                      <a:r>
                        <a:rPr lang="en-US" altLang="zh-TW" sz="11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&amp;</a:t>
                      </a:r>
                    </a:p>
                    <a:p>
                      <a:pPr algn="ctr">
                        <a:spcAft>
                          <a:spcPts val="0"/>
                        </a:spcAft>
                      </a:pPr>
                      <a:r>
                        <a:rPr lang="zh-TW" sz="11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影響人數</a:t>
                      </a:r>
                      <a:endParaRPr lang="zh-TW" sz="1100"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37" marR="41437" marT="22375" marB="22375"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5B9BD5"/>
                    </a:solidFill>
                  </a:tcPr>
                </a:tc>
                <a:tc>
                  <a:txBody>
                    <a:bodyPr/>
                    <a:lstStyle/>
                    <a:p>
                      <a:pPr algn="ctr">
                        <a:spcAft>
                          <a:spcPts val="0"/>
                        </a:spcAft>
                      </a:pPr>
                      <a:r>
                        <a:rPr lang="zh-TW" sz="11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節省健保費用</a:t>
                      </a:r>
                      <a:endParaRPr lang="zh-TW" sz="1100"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37" marR="41437" marT="22375" marB="22375"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5B9BD5"/>
                    </a:solidFill>
                  </a:tcPr>
                </a:tc>
                <a:extLst>
                  <a:ext uri="{0D108BD9-81ED-4DB2-BD59-A6C34878D82A}">
                    <a16:rowId xmlns:a16="http://schemas.microsoft.com/office/drawing/2014/main" val="327154072"/>
                  </a:ext>
                </a:extLst>
              </a:tr>
              <a:tr h="200823">
                <a:tc gridSpan="2">
                  <a:txBody>
                    <a:bodyPr/>
                    <a:lstStyle/>
                    <a:p>
                      <a:pPr>
                        <a:spcAft>
                          <a:spcPts val="0"/>
                        </a:spcAft>
                      </a:pPr>
                      <a:r>
                        <a:rPr lang="zh-TW" sz="1600" b="1" kern="100" dirty="0">
                          <a:effectLst/>
                          <a:latin typeface="Times New Roman" panose="02020603050405020304" pitchFamily="18" charset="0"/>
                          <a:ea typeface="微軟正黑體" panose="020B0604030504040204" pitchFamily="34" charset="-120"/>
                          <a:cs typeface="Times New Roman" panose="02020603050405020304" pitchFamily="18" charset="0"/>
                        </a:rPr>
                        <a:t>一年級</a:t>
                      </a:r>
                      <a:endPar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EEBF7"/>
                    </a:solidFill>
                  </a:tcPr>
                </a:tc>
                <a:tc hMerge="1">
                  <a:txBody>
                    <a:bodyPr/>
                    <a:lstStyle/>
                    <a:p>
                      <a:endParaRPr lang="zh-TW" altLang="en-US"/>
                    </a:p>
                  </a:txBody>
                  <a:tcPr/>
                </a:tc>
                <a:tc>
                  <a:txBody>
                    <a:bodyPr/>
                    <a:lstStyle/>
                    <a:p>
                      <a:endParaRPr lang="zh-TW" sz="10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EEBF7"/>
                    </a:solidFill>
                  </a:tcPr>
                </a:tc>
                <a:tc rowSpan="34">
                  <a:txBody>
                    <a:bodyPr/>
                    <a:lstStyle/>
                    <a:p>
                      <a:pPr>
                        <a:spcAft>
                          <a:spcPts val="0"/>
                        </a:spcAft>
                      </a:pPr>
                      <a:r>
                        <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診察費</a:t>
                      </a:r>
                      <a:r>
                        <a:rPr lang="en-US" sz="16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313</a:t>
                      </a:r>
                      <a:r>
                        <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元</a:t>
                      </a:r>
                      <a:r>
                        <a:rPr lang="en-US"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複合樹脂填補</a:t>
                      </a:r>
                      <a:r>
                        <a:rPr lang="en-US"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750</a:t>
                      </a:r>
                      <a:r>
                        <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元</a:t>
                      </a:r>
                    </a:p>
                    <a:p>
                      <a:pPr>
                        <a:spcAft>
                          <a:spcPts val="0"/>
                        </a:spcAft>
                      </a:pPr>
                      <a:r>
                        <a:rPr lang="en-US"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個人負擔掛號費</a:t>
                      </a:r>
                      <a:r>
                        <a:rPr lang="en-US"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100</a:t>
                      </a:r>
                      <a:r>
                        <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元</a:t>
                      </a:r>
                      <a:r>
                        <a:rPr lang="en-US"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endParaRPr lang="zh-TW" sz="10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EEBF7"/>
                    </a:solidFill>
                  </a:tcPr>
                </a:tc>
                <a:tc rowSpan="12">
                  <a:txBody>
                    <a:bodyPr/>
                    <a:lstStyle/>
                    <a:p>
                      <a:pPr algn="ctr">
                        <a:spcAft>
                          <a:spcPts val="0"/>
                        </a:spcAft>
                      </a:pPr>
                      <a:r>
                        <a:rPr lang="en-US"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19.31</a:t>
                      </a:r>
                      <a:r>
                        <a:rPr lang="en-US"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sz="1800"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spcAft>
                          <a:spcPts val="0"/>
                        </a:spcAft>
                      </a:pPr>
                      <a:r>
                        <a:rPr lang="en-US" alt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3</a:t>
                      </a:r>
                      <a:r>
                        <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萬</a:t>
                      </a:r>
                      <a:r>
                        <a:rPr lang="en-US" alt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8627</a:t>
                      </a:r>
                      <a:r>
                        <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人</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rowSpan="12">
                  <a:txBody>
                    <a:bodyPr/>
                    <a:lstStyle/>
                    <a:p>
                      <a:pPr algn="ctr">
                        <a:spcAft>
                          <a:spcPts val="0"/>
                        </a:spcAft>
                      </a:pPr>
                      <a:r>
                        <a:rPr lang="en-US" sz="1800" kern="100" dirty="0">
                          <a:effectLst/>
                          <a:latin typeface="Times New Roman" panose="02020603050405020304" pitchFamily="18" charset="0"/>
                          <a:ea typeface="微軟正黑體" panose="020B0604030504040204" pitchFamily="34" charset="-120"/>
                          <a:cs typeface="Times New Roman" panose="02020603050405020304" pitchFamily="18" charset="0"/>
                        </a:rPr>
                        <a:t>3,</a:t>
                      </a:r>
                      <a:r>
                        <a:rPr lang="en-US" altLang="zh-TW" sz="1800" kern="100" dirty="0">
                          <a:effectLst/>
                          <a:latin typeface="Times New Roman" panose="02020603050405020304" pitchFamily="18" charset="0"/>
                          <a:ea typeface="微軟正黑體" panose="020B0604030504040204" pitchFamily="34" charset="-120"/>
                          <a:cs typeface="Times New Roman" panose="02020603050405020304" pitchFamily="18" charset="0"/>
                        </a:rPr>
                        <a:t>863</a:t>
                      </a:r>
                      <a:r>
                        <a:rPr lang="zh-TW" sz="18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1918338135"/>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103</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197,214</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a:effectLst/>
                          <a:latin typeface="Times New Roman" panose="02020603050405020304" pitchFamily="18" charset="0"/>
                          <a:ea typeface="微軟正黑體" panose="020B0604030504040204" pitchFamily="34" charset="-120"/>
                          <a:cs typeface="Times New Roman" panose="02020603050405020304" pitchFamily="18" charset="0"/>
                        </a:rPr>
                        <a:t>68.48%</a:t>
                      </a:r>
                      <a:endPar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3505</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343492176"/>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104</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189,871</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66.39%</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2605</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81197337"/>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105</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173,089</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64.93%</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1238</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619431223"/>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106</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180,146</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63.29%</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1401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976455560"/>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107</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213,387</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59.63%</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2724</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602389500"/>
                  </a:ext>
                </a:extLst>
              </a:tr>
              <a:tr h="168167">
                <a:tc>
                  <a:txBody>
                    <a:bodyPr/>
                    <a:lstStyle/>
                    <a:p>
                      <a:pPr algn="r">
                        <a:spcAft>
                          <a:spcPts val="0"/>
                        </a:spcAft>
                      </a:pPr>
                      <a:r>
                        <a:rPr lang="en-US" sz="1100" kern="100">
                          <a:effectLst/>
                          <a:latin typeface="Times New Roman" panose="02020603050405020304" pitchFamily="18" charset="0"/>
                          <a:ea typeface="微軟正黑體" panose="020B0604030504040204" pitchFamily="34" charset="-120"/>
                          <a:cs typeface="Times New Roman" panose="02020603050405020304" pitchFamily="18" charset="0"/>
                        </a:rPr>
                        <a:t>108</a:t>
                      </a:r>
                      <a:r>
                        <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209,080</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58.90%</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2314</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4206258072"/>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109</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197,146</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56.07%</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1053</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292768720"/>
                  </a:ext>
                </a:extLst>
              </a:tr>
              <a:tr h="16816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110</a:t>
                      </a:r>
                      <a:r>
                        <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208,362</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algn="r">
                        <a:spcAft>
                          <a:spcPts val="0"/>
                        </a:spcAft>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52.43%</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row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0924</a:t>
                      </a:r>
                      <a:r>
                        <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pPr algn="ctr">
                        <a:spcAft>
                          <a:spcPts val="0"/>
                        </a:spcAft>
                      </a:pPr>
                      <a:endParaRPr lang="zh-TW" sz="18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pPr algn="ctr">
                        <a:spcAft>
                          <a:spcPts val="0"/>
                        </a:spcAft>
                      </a:pPr>
                      <a:endParaRPr lang="zh-TW" sz="20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1131105236"/>
                  </a:ext>
                </a:extLst>
              </a:tr>
              <a:tr h="32098">
                <a:tc row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111</a:t>
                      </a:r>
                      <a:r>
                        <a:rPr lang="zh-TW" alt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endPar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rowSpan="2">
                  <a:txBody>
                    <a:bodyPr/>
                    <a:lstStyle/>
                    <a:p>
                      <a:pPr algn="r">
                        <a:spcAft>
                          <a:spcPts val="0"/>
                        </a:spcAft>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204,822</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rowSpan="2">
                  <a:txBody>
                    <a:bodyPr/>
                    <a:lstStyle/>
                    <a:p>
                      <a:pPr algn="r">
                        <a:spcAft>
                          <a:spcPts val="0"/>
                        </a:spcAft>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49.17%</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778295719"/>
                  </a:ext>
                </a:extLst>
              </a:tr>
              <a:tr h="14776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0711</a:t>
                      </a:r>
                      <a:r>
                        <a:rPr lang="zh-TW" alt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endPar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68299820"/>
                  </a:ext>
                </a:extLst>
              </a:tr>
              <a:tr h="32098">
                <a:tc rowSpan="2" gridSpan="2">
                  <a:txBody>
                    <a:bodyPr/>
                    <a:lstStyle/>
                    <a:p>
                      <a:pPr>
                        <a:spcAft>
                          <a:spcPts val="0"/>
                        </a:spcAft>
                      </a:pPr>
                      <a:r>
                        <a:rPr lang="zh-TW" sz="1600" b="1" kern="100" dirty="0">
                          <a:effectLst/>
                          <a:latin typeface="Times New Roman" panose="02020603050405020304" pitchFamily="18" charset="0"/>
                          <a:ea typeface="微軟正黑體" panose="020B0604030504040204" pitchFamily="34" charset="-120"/>
                          <a:cs typeface="Times New Roman" panose="02020603050405020304" pitchFamily="18" charset="0"/>
                        </a:rPr>
                        <a:t>四年級</a:t>
                      </a:r>
                      <a:endPar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rgbClr val="DEEBF7"/>
                    </a:solidFill>
                  </a:tcPr>
                </a:tc>
                <a:tc rowSpan="2" hMerge="1">
                  <a:txBody>
                    <a:bodyPr/>
                    <a:lstStyle/>
                    <a:p>
                      <a:endParaRPr lang="zh-TW" altLang="en-US"/>
                    </a:p>
                  </a:txBody>
                  <a:tcPr/>
                </a:tc>
                <a:tc rowSpan="2">
                  <a:txBody>
                    <a:bodyPr/>
                    <a:lstStyle/>
                    <a:p>
                      <a:endParaRPr lang="zh-TW" altLang="en-US" sz="1600" dirty="0"/>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rgbClr val="DEEBF7"/>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82264979"/>
                  </a:ext>
                </a:extLst>
              </a:tr>
              <a:tr h="186539">
                <a:tc gridSpan="2" vMerge="1">
                  <a:txBody>
                    <a:bodyPr/>
                    <a:lstStyle/>
                    <a:p>
                      <a:pPr>
                        <a:spcAft>
                          <a:spcPts val="0"/>
                        </a:spcAft>
                      </a:pPr>
                      <a:endPar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rgbClr val="DEEBF7"/>
                    </a:solidFill>
                  </a:tcPr>
                </a:tc>
                <a:tc hMerge="1" vMerge="1">
                  <a:txBody>
                    <a:bodyPr/>
                    <a:lstStyle/>
                    <a:p>
                      <a:endParaRPr lang="zh-TW" altLang="en-US"/>
                    </a:p>
                  </a:txBody>
                  <a:tcPr/>
                </a:tc>
                <a:tc vMerge="1">
                  <a:txBody>
                    <a:bodyPr/>
                    <a:lstStyle/>
                    <a:p>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rgbClr val="DEEBF7"/>
                    </a:solidFill>
                  </a:tcPr>
                </a:tc>
                <a:tc vMerge="1">
                  <a:txBody>
                    <a:bodyPr/>
                    <a:lstStyle/>
                    <a:p>
                      <a:endParaRPr lang="zh-TW" altLang="en-US"/>
                    </a:p>
                  </a:txBody>
                  <a:tcPr/>
                </a:tc>
                <a:tc>
                  <a:txBody>
                    <a:bodyPr/>
                    <a:lstStyle/>
                    <a:p>
                      <a:pPr algn="r"/>
                      <a:endParaRPr lang="zh-TW" sz="10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rgbClr val="DEEBF7"/>
                    </a:solidFill>
                  </a:tcPr>
                </a:tc>
                <a:tc rowSpan="12">
                  <a:txBody>
                    <a:bodyPr/>
                    <a:lstStyle/>
                    <a:p>
                      <a:pPr algn="ctr">
                        <a:spcAft>
                          <a:spcPts val="0"/>
                        </a:spcAft>
                      </a:pPr>
                      <a:r>
                        <a:rPr lang="en-US"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19</a:t>
                      </a:r>
                      <a:r>
                        <a:rPr lang="en-US"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59</a:t>
                      </a:r>
                      <a:r>
                        <a:rPr lang="en-US"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sz="1800"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spcAft>
                          <a:spcPts val="0"/>
                        </a:spcAft>
                      </a:pPr>
                      <a:r>
                        <a:rPr lang="en-US" alt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3</a:t>
                      </a:r>
                      <a:r>
                        <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萬</a:t>
                      </a:r>
                      <a:r>
                        <a:rPr lang="en-US" alt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8638</a:t>
                      </a:r>
                      <a:r>
                        <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人</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rowSpan="12">
                  <a:txBody>
                    <a:bodyPr/>
                    <a:lstStyle/>
                    <a:p>
                      <a:pPr algn="ctr">
                        <a:spcAft>
                          <a:spcPts val="0"/>
                        </a:spcAft>
                      </a:pPr>
                      <a:r>
                        <a:rPr lang="en-US" altLang="zh-TW" sz="1800" kern="100" dirty="0">
                          <a:effectLst/>
                          <a:latin typeface="Times New Roman" panose="02020603050405020304" pitchFamily="18" charset="0"/>
                          <a:ea typeface="微軟正黑體" panose="020B0604030504040204" pitchFamily="34" charset="-120"/>
                          <a:cs typeface="Times New Roman" panose="02020603050405020304" pitchFamily="18" charset="0"/>
                        </a:rPr>
                        <a:t>3</a:t>
                      </a:r>
                      <a:r>
                        <a:rPr lang="en-US" sz="1800" kern="100" dirty="0">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kern="100" dirty="0">
                          <a:effectLst/>
                          <a:latin typeface="Times New Roman" panose="02020603050405020304" pitchFamily="18" charset="0"/>
                          <a:ea typeface="微軟正黑體" panose="020B0604030504040204" pitchFamily="34" charset="-120"/>
                          <a:cs typeface="Times New Roman" panose="02020603050405020304" pitchFamily="18" charset="0"/>
                        </a:rPr>
                        <a:t>864</a:t>
                      </a:r>
                      <a:r>
                        <a:rPr lang="zh-TW" sz="18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2518402218"/>
                  </a:ext>
                </a:extLst>
              </a:tr>
              <a:tr h="182333">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103</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0" marR="0" marT="0" marB="0" anchor="ctr">
                    <a:lnL w="12700" cap="flat" cmpd="sng" algn="ctr">
                      <a:solidFill>
                        <a:srgbClr val="4472C4"/>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207,734</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accent1">
                          <a:lumMod val="75000"/>
                        </a:schemeClr>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68.93%</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4319</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022065376"/>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104</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200,117</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chemeClr val="accent1">
                          <a:lumMod val="75000"/>
                        </a:schemeClr>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68.63%</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3734</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4026081547"/>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105</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197,286</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chemeClr val="accent1">
                          <a:lumMod val="75000"/>
                        </a:schemeClr>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67.70%</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3356</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4190270"/>
                  </a:ext>
                </a:extLst>
              </a:tr>
              <a:tr h="168167">
                <a:tc>
                  <a:txBody>
                    <a:bodyPr/>
                    <a:lstStyle/>
                    <a:p>
                      <a:pPr algn="r">
                        <a:spcAft>
                          <a:spcPts val="0"/>
                        </a:spcAft>
                      </a:pPr>
                      <a:r>
                        <a:rPr lang="en-US" sz="1100" kern="100">
                          <a:effectLst/>
                          <a:latin typeface="Times New Roman" panose="02020603050405020304" pitchFamily="18" charset="0"/>
                          <a:ea typeface="微軟正黑體" panose="020B0604030504040204" pitchFamily="34" charset="-120"/>
                          <a:cs typeface="Times New Roman" panose="02020603050405020304" pitchFamily="18" charset="0"/>
                        </a:rPr>
                        <a:t>106</a:t>
                      </a:r>
                      <a:r>
                        <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196,626</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chemeClr val="accent1">
                          <a:lumMod val="75000"/>
                        </a:schemeClr>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63.23%</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2432</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494335333"/>
                  </a:ext>
                </a:extLst>
              </a:tr>
              <a:tr h="168167">
                <a:tc>
                  <a:txBody>
                    <a:bodyPr/>
                    <a:lstStyle/>
                    <a:p>
                      <a:pPr algn="r">
                        <a:spcAft>
                          <a:spcPts val="0"/>
                        </a:spcAft>
                      </a:pPr>
                      <a:r>
                        <a:rPr lang="en-US" sz="1100" kern="100">
                          <a:effectLst/>
                          <a:latin typeface="Times New Roman" panose="02020603050405020304" pitchFamily="18" charset="0"/>
                          <a:ea typeface="微軟正黑體" panose="020B0604030504040204" pitchFamily="34" charset="-120"/>
                          <a:cs typeface="Times New Roman" panose="02020603050405020304" pitchFamily="18" charset="0"/>
                        </a:rPr>
                        <a:t>107</a:t>
                      </a:r>
                      <a:r>
                        <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190,661</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chemeClr val="accent1">
                          <a:lumMod val="75000"/>
                        </a:schemeClr>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59.87%</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1414</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81919170"/>
                  </a:ext>
                </a:extLst>
              </a:tr>
              <a:tr h="168167">
                <a:tc>
                  <a:txBody>
                    <a:bodyPr/>
                    <a:lstStyle/>
                    <a:p>
                      <a:pPr algn="r">
                        <a:spcAft>
                          <a:spcPts val="0"/>
                        </a:spcAft>
                      </a:pPr>
                      <a:r>
                        <a:rPr lang="en-US" sz="1100" kern="100">
                          <a:effectLst/>
                          <a:latin typeface="Times New Roman" panose="02020603050405020304" pitchFamily="18" charset="0"/>
                          <a:ea typeface="微軟正黑體" panose="020B0604030504040204" pitchFamily="34" charset="-120"/>
                          <a:cs typeface="Times New Roman" panose="02020603050405020304" pitchFamily="18" charset="0"/>
                        </a:rPr>
                        <a:t>108</a:t>
                      </a:r>
                      <a:r>
                        <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173,339</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58.16%</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0081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427140704"/>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109</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181,365</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56.36%</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0021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92196160"/>
                  </a:ext>
                </a:extLst>
              </a:tr>
              <a:tr h="16816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110</a:t>
                      </a:r>
                      <a:r>
                        <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212,729</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53.61%</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row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1404</a:t>
                      </a:r>
                      <a:r>
                        <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pPr algn="ctr">
                        <a:spcAft>
                          <a:spcPts val="0"/>
                        </a:spcAft>
                      </a:pPr>
                      <a:endPar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pPr algn="ctr">
                        <a:spcAft>
                          <a:spcPts val="0"/>
                        </a:spcAft>
                      </a:pPr>
                      <a:endParaRPr lang="zh-TW" sz="18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4095863044"/>
                  </a:ext>
                </a:extLst>
              </a:tr>
              <a:tr h="32098">
                <a:tc row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111</a:t>
                      </a:r>
                      <a:r>
                        <a:rPr lang="zh-TW" alt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endPar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rowSpan="2">
                  <a:txBody>
                    <a:bodyPr/>
                    <a:lstStyle/>
                    <a:p>
                      <a:pPr algn="r">
                        <a:spcAft>
                          <a:spcPts val="0"/>
                        </a:spcAft>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209,277</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rowSpan="2">
                  <a:txBody>
                    <a:bodyPr/>
                    <a:lstStyle/>
                    <a:p>
                      <a:pPr algn="r">
                        <a:spcAft>
                          <a:spcPts val="0"/>
                        </a:spcAft>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49.34%</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915967445"/>
                  </a:ext>
                </a:extLst>
              </a:tr>
              <a:tr h="14776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3257</a:t>
                      </a:r>
                      <a:r>
                        <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662295021"/>
                  </a:ext>
                </a:extLst>
              </a:tr>
              <a:tr h="32098">
                <a:tc rowSpan="2" gridSpan="2">
                  <a:txBody>
                    <a:bodyPr/>
                    <a:lstStyle/>
                    <a:p>
                      <a:pPr>
                        <a:spcAft>
                          <a:spcPts val="0"/>
                        </a:spcAft>
                      </a:pPr>
                      <a:r>
                        <a:rPr lang="zh-TW" sz="1600" b="1" kern="100" dirty="0">
                          <a:effectLst/>
                          <a:latin typeface="Times New Roman" panose="02020603050405020304" pitchFamily="18" charset="0"/>
                          <a:ea typeface="微軟正黑體" panose="020B0604030504040204" pitchFamily="34" charset="-120"/>
                          <a:cs typeface="Times New Roman" panose="02020603050405020304" pitchFamily="18" charset="0"/>
                        </a:rPr>
                        <a:t>七年級</a:t>
                      </a:r>
                      <a:endPar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EEBF7"/>
                    </a:solidFill>
                  </a:tcPr>
                </a:tc>
                <a:tc rowSpan="2" hMerge="1">
                  <a:txBody>
                    <a:bodyPr/>
                    <a:lstStyle/>
                    <a:p>
                      <a:endParaRPr lang="zh-TW" altLang="en-US"/>
                    </a:p>
                  </a:txBody>
                  <a:tcPr/>
                </a:tc>
                <a:tc rowSpan="2">
                  <a:txBody>
                    <a:bodyPr/>
                    <a:lstStyle/>
                    <a:p>
                      <a:endParaRPr lang="zh-TW" altLang="en-US" sz="1600" dirty="0"/>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EEBF7"/>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43852764"/>
                  </a:ext>
                </a:extLst>
              </a:tr>
              <a:tr h="186539">
                <a:tc gridSpan="2" vMerge="1">
                  <a:txBody>
                    <a:bodyPr/>
                    <a:lstStyle/>
                    <a:p>
                      <a:pPr>
                        <a:spcAft>
                          <a:spcPts val="0"/>
                        </a:spcAft>
                      </a:pPr>
                      <a:endPar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EEBF7"/>
                    </a:solidFill>
                  </a:tcPr>
                </a:tc>
                <a:tc hMerge="1" vMerge="1">
                  <a:txBody>
                    <a:bodyPr/>
                    <a:lstStyle/>
                    <a:p>
                      <a:endParaRPr lang="zh-TW" altLang="en-US"/>
                    </a:p>
                  </a:txBody>
                  <a:tcPr/>
                </a:tc>
                <a:tc vMerge="1">
                  <a:txBody>
                    <a:bodyPr/>
                    <a:lstStyle/>
                    <a:p>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EEBF7"/>
                    </a:solidFill>
                  </a:tcPr>
                </a:tc>
                <a:tc vMerge="1">
                  <a:txBody>
                    <a:bodyPr/>
                    <a:lstStyle/>
                    <a:p>
                      <a:endParaRPr lang="zh-TW" altLang="en-US"/>
                    </a:p>
                  </a:txBody>
                  <a:tcPr/>
                </a:tc>
                <a:tc>
                  <a:txBody>
                    <a:bodyPr/>
                    <a:lstStyle/>
                    <a:p>
                      <a:pPr algn="r"/>
                      <a:endParaRPr lang="zh-TW" sz="10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EEBF7"/>
                    </a:solidFill>
                  </a:tcPr>
                </a:tc>
                <a:tc rowSpan="10">
                  <a:txBody>
                    <a:bodyPr/>
                    <a:lstStyle/>
                    <a:p>
                      <a:pPr algn="ctr">
                        <a:spcAft>
                          <a:spcPts val="0"/>
                        </a:spcAft>
                      </a:pPr>
                      <a:r>
                        <a:rPr lang="en-US"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21</a:t>
                      </a:r>
                      <a:r>
                        <a:rPr lang="en-US"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r>
                        <a:rPr lang="en-US"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sz="1800"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spcAft>
                          <a:spcPts val="0"/>
                        </a:spcAft>
                      </a:pPr>
                      <a:r>
                        <a:rPr lang="en-US" alt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4</a:t>
                      </a:r>
                      <a:r>
                        <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萬</a:t>
                      </a:r>
                      <a:r>
                        <a:rPr lang="en-US" alt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1379</a:t>
                      </a:r>
                      <a:r>
                        <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rPr>
                        <a:t>人</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rowSpan="10">
                  <a:txBody>
                    <a:bodyPr/>
                    <a:lstStyle/>
                    <a:p>
                      <a:pPr algn="ctr">
                        <a:spcAft>
                          <a:spcPts val="0"/>
                        </a:spcAft>
                      </a:pPr>
                      <a:r>
                        <a:rPr lang="en-US" altLang="zh-TW" sz="1800" kern="100" dirty="0">
                          <a:effectLst/>
                          <a:latin typeface="Times New Roman" panose="02020603050405020304" pitchFamily="18" charset="0"/>
                          <a:ea typeface="微軟正黑體" panose="020B0604030504040204" pitchFamily="34" charset="-120"/>
                          <a:cs typeface="Times New Roman" panose="02020603050405020304" pitchFamily="18" charset="0"/>
                        </a:rPr>
                        <a:t>4</a:t>
                      </a:r>
                      <a:r>
                        <a:rPr lang="en-US" sz="1800" kern="100" dirty="0">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kern="100" dirty="0">
                          <a:effectLst/>
                          <a:latin typeface="Times New Roman" panose="02020603050405020304" pitchFamily="18" charset="0"/>
                          <a:ea typeface="微軟正黑體" panose="020B0604030504040204" pitchFamily="34" charset="-120"/>
                          <a:cs typeface="Times New Roman" panose="02020603050405020304" pitchFamily="18" charset="0"/>
                        </a:rPr>
                        <a:t>138</a:t>
                      </a:r>
                      <a:r>
                        <a:rPr lang="zh-TW" sz="18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1556265637"/>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103</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241,114</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60.32%</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4543</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4012953472"/>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104</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228,027</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61.40%</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4000</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51607264"/>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105</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213,339</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58.62%</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2505</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911838746"/>
                  </a:ext>
                </a:extLst>
              </a:tr>
              <a:tr h="168167">
                <a:tc>
                  <a:txBody>
                    <a:bodyPr/>
                    <a:lstStyle/>
                    <a:p>
                      <a:pPr algn="r">
                        <a:spcAft>
                          <a:spcPts val="0"/>
                        </a:spcAft>
                      </a:pPr>
                      <a:r>
                        <a:rPr lang="en-US" sz="1100" kern="100">
                          <a:effectLst/>
                          <a:latin typeface="Times New Roman" panose="02020603050405020304" pitchFamily="18" charset="0"/>
                          <a:ea typeface="微軟正黑體" panose="020B0604030504040204" pitchFamily="34" charset="-120"/>
                          <a:cs typeface="Times New Roman" panose="02020603050405020304" pitchFamily="18" charset="0"/>
                        </a:rPr>
                        <a:t>106</a:t>
                      </a:r>
                      <a:r>
                        <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206,685</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57.07%</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1795</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4034724544"/>
                  </a:ext>
                </a:extLst>
              </a:tr>
              <a:tr h="168167">
                <a:tc>
                  <a:txBody>
                    <a:bodyPr/>
                    <a:lstStyle/>
                    <a:p>
                      <a:pPr algn="r">
                        <a:spcAft>
                          <a:spcPts val="0"/>
                        </a:spcAft>
                      </a:pPr>
                      <a:r>
                        <a:rPr lang="en-US" sz="1100" kern="100">
                          <a:effectLst/>
                          <a:latin typeface="Times New Roman" panose="02020603050405020304" pitchFamily="18" charset="0"/>
                          <a:ea typeface="微軟正黑體" panose="020B0604030504040204" pitchFamily="34" charset="-120"/>
                          <a:cs typeface="Times New Roman" panose="02020603050405020304" pitchFamily="18" charset="0"/>
                        </a:rPr>
                        <a:t>107</a:t>
                      </a:r>
                      <a:r>
                        <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201,167</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52.53%</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億</a:t>
                      </a: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0567</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650431641"/>
                  </a:ext>
                </a:extLst>
              </a:tr>
              <a:tr h="168167">
                <a:tc>
                  <a:txBody>
                    <a:bodyPr/>
                    <a:lstStyle/>
                    <a:p>
                      <a:pPr algn="r">
                        <a:spcAft>
                          <a:spcPts val="0"/>
                        </a:spcAft>
                      </a:pPr>
                      <a:r>
                        <a:rPr lang="en-US" sz="1100" kern="100">
                          <a:effectLst/>
                          <a:latin typeface="Times New Roman" panose="02020603050405020304" pitchFamily="18" charset="0"/>
                          <a:ea typeface="微軟正黑體" panose="020B0604030504040204" pitchFamily="34" charset="-120"/>
                          <a:cs typeface="Times New Roman" panose="02020603050405020304" pitchFamily="18" charset="0"/>
                        </a:rPr>
                        <a:t>108</a:t>
                      </a:r>
                      <a:r>
                        <a:rPr lang="zh-TW" sz="1100" kern="10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196,549</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47.57%</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9345</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350576160"/>
                  </a:ext>
                </a:extLst>
              </a:tr>
              <a:tr h="168167">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109</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196,653</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46.72%</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a:txBody>
                    <a:bodyPr/>
                    <a:lstStyle/>
                    <a:p>
                      <a:pPr algn="r">
                        <a:spcAft>
                          <a:spcPts val="0"/>
                        </a:spcAft>
                      </a:pPr>
                      <a:r>
                        <a:rPr 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9188</a:t>
                      </a:r>
                      <a:r>
                        <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927192502"/>
                  </a:ext>
                </a:extLst>
              </a:tr>
              <a:tr h="16816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110</a:t>
                      </a:r>
                      <a:r>
                        <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189,716</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42.89%</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pPr>
                        <a:spcAft>
                          <a:spcPts val="0"/>
                        </a:spcAft>
                      </a:pPr>
                      <a:endParaRPr lang="zh-TW" sz="14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8137</a:t>
                      </a:r>
                      <a:r>
                        <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pPr algn="ctr">
                        <a:spcAft>
                          <a:spcPts val="0"/>
                        </a:spcAft>
                      </a:pPr>
                      <a:endPar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pPr algn="ctr">
                        <a:spcAft>
                          <a:spcPts val="0"/>
                        </a:spcAft>
                      </a:pPr>
                      <a:endParaRPr lang="zh-TW" sz="18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1264740665"/>
                  </a:ext>
                </a:extLst>
              </a:tr>
              <a:tr h="16816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111</a:t>
                      </a:r>
                      <a:r>
                        <a:rPr lang="zh-TW" alt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學年度</a:t>
                      </a:r>
                      <a:endPar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172,630</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r">
                        <a:spcAft>
                          <a:spcPts val="0"/>
                        </a:spcAft>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38.90%</a:t>
                      </a:r>
                      <a:endParaRPr 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pPr>
                        <a:spcAft>
                          <a:spcPts val="0"/>
                        </a:spcAft>
                      </a:pPr>
                      <a:endParaRPr lang="zh-TW" sz="14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6715</a:t>
                      </a:r>
                      <a:r>
                        <a:rPr lang="zh-TW" altLang="en-US" sz="1100" kern="100" dirty="0">
                          <a:effectLst/>
                          <a:latin typeface="Times New Roman" panose="02020603050405020304" pitchFamily="18" charset="0"/>
                          <a:ea typeface="微軟正黑體" panose="020B0604030504040204" pitchFamily="34" charset="-120"/>
                          <a:cs typeface="Times New Roman" panose="02020603050405020304" pitchFamily="18" charset="0"/>
                        </a:rPr>
                        <a:t>萬元</a:t>
                      </a:r>
                      <a:endParaRPr lang="zh-TW" altLang="zh-TW" sz="11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vMerge="1">
                  <a:txBody>
                    <a:bodyPr/>
                    <a:lstStyle/>
                    <a:p>
                      <a:pPr algn="ctr">
                        <a:spcAft>
                          <a:spcPts val="0"/>
                        </a:spcAft>
                      </a:pPr>
                      <a:endPar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vMerge="1">
                  <a:txBody>
                    <a:bodyPr/>
                    <a:lstStyle/>
                    <a:p>
                      <a:pPr algn="ctr">
                        <a:spcAft>
                          <a:spcPts val="0"/>
                        </a:spcAft>
                      </a:pPr>
                      <a:endParaRPr lang="zh-TW" sz="18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99" marR="5199" marT="571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2104483212"/>
                  </a:ext>
                </a:extLst>
              </a:tr>
              <a:tr h="239141">
                <a:tc gridSpan="5">
                  <a:txBody>
                    <a:bodyPr/>
                    <a:lstStyle/>
                    <a:p>
                      <a:pPr algn="r">
                        <a:spcAft>
                          <a:spcPts val="0"/>
                        </a:spcAft>
                      </a:pPr>
                      <a:r>
                        <a:rPr lang="zh-TW" sz="1800" b="1" kern="100" dirty="0">
                          <a:effectLst/>
                          <a:latin typeface="Times New Roman" panose="02020603050405020304" pitchFamily="18" charset="0"/>
                          <a:ea typeface="微軟正黑體" panose="020B0604030504040204" pitchFamily="34" charset="-120"/>
                          <a:cs typeface="Times New Roman" panose="02020603050405020304" pitchFamily="18" charset="0"/>
                        </a:rPr>
                        <a:t>總計</a:t>
                      </a: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EEBF7"/>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11</a:t>
                      </a:r>
                      <a:r>
                        <a:rPr 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萬</a:t>
                      </a: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8644</a:t>
                      </a:r>
                      <a:r>
                        <a:rPr 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人</a:t>
                      </a:r>
                      <a:endParaRPr lang="zh-TW" sz="1800"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EEBF7"/>
                    </a:solidFill>
                  </a:tcPr>
                </a:tc>
                <a:tc>
                  <a:txBody>
                    <a:bodyPr/>
                    <a:lstStyle/>
                    <a:p>
                      <a:pPr algn="ctr">
                        <a:spcAft>
                          <a:spcPts val="0"/>
                        </a:spcAft>
                      </a:pP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11</a:t>
                      </a:r>
                      <a:r>
                        <a:rPr lang="en-US"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864</a:t>
                      </a:r>
                      <a:r>
                        <a:rPr 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萬元</a:t>
                      </a:r>
                      <a:endParaRPr lang="zh-TW" sz="1800"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4144" marR="4144" marT="4559"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EEBF7"/>
                    </a:solidFill>
                  </a:tcPr>
                </a:tc>
                <a:extLst>
                  <a:ext uri="{0D108BD9-81ED-4DB2-BD59-A6C34878D82A}">
                    <a16:rowId xmlns:a16="http://schemas.microsoft.com/office/drawing/2014/main" val="264216727"/>
                  </a:ext>
                </a:extLst>
              </a:tr>
            </a:tbl>
          </a:graphicData>
        </a:graphic>
      </p:graphicFrame>
      <p:sp>
        <p:nvSpPr>
          <p:cNvPr id="5" name="標題 1"/>
          <p:cNvSpPr txBox="1">
            <a:spLocks/>
          </p:cNvSpPr>
          <p:nvPr/>
        </p:nvSpPr>
        <p:spPr>
          <a:xfrm>
            <a:off x="2384615" y="0"/>
            <a:ext cx="6554671" cy="644894"/>
          </a:xfrm>
          <a:prstGeom prst="rect">
            <a:avLst/>
          </a:prstGeom>
        </p:spPr>
        <p:txBody>
          <a:bodyPr vert="horz" lIns="72882" tIns="36441" rIns="72882" bIns="36441"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72" b="1" dirty="0">
                <a:solidFill>
                  <a:prstClr val="black"/>
                </a:solidFill>
                <a:latin typeface="微軟正黑體" panose="020B0604030504040204" pitchFamily="34" charset="-120"/>
                <a:ea typeface="微軟正黑體" panose="020B0604030504040204" pitchFamily="34" charset="-120"/>
              </a:rPr>
              <a:t>學童齲齒下降對</a:t>
            </a:r>
            <a:r>
              <a:rPr lang="zh-TW" altLang="en-US" sz="2072" b="1" dirty="0">
                <a:solidFill>
                  <a:prstClr val="black"/>
                </a:solidFill>
                <a:highlight>
                  <a:srgbClr val="FFFF00"/>
                </a:highlight>
                <a:latin typeface="微軟正黑體" panose="020B0604030504040204" pitchFamily="34" charset="-120"/>
                <a:ea typeface="微軟正黑體" panose="020B0604030504040204" pitchFamily="34" charset="-120"/>
              </a:rPr>
              <a:t>健保醫療支出</a:t>
            </a:r>
            <a:r>
              <a:rPr lang="zh-TW" altLang="en-US" sz="2072" b="1" dirty="0">
                <a:solidFill>
                  <a:prstClr val="black"/>
                </a:solidFill>
                <a:latin typeface="微軟正黑體" panose="020B0604030504040204" pitchFamily="34" charset="-120"/>
                <a:ea typeface="微軟正黑體" panose="020B0604030504040204" pitchFamily="34" charset="-120"/>
              </a:rPr>
              <a:t>之影響程度</a:t>
            </a:r>
            <a:r>
              <a:rPr lang="en-US" altLang="zh-TW" sz="2072" b="1" dirty="0">
                <a:solidFill>
                  <a:prstClr val="black"/>
                </a:solidFill>
                <a:latin typeface="微軟正黑體" panose="020B0604030504040204" pitchFamily="34" charset="-120"/>
                <a:ea typeface="微軟正黑體" panose="020B0604030504040204" pitchFamily="34" charset="-120"/>
              </a:rPr>
              <a:t>(</a:t>
            </a:r>
            <a:r>
              <a:rPr lang="zh-TW" altLang="en-US" sz="2072" b="1" dirty="0">
                <a:solidFill>
                  <a:prstClr val="black"/>
                </a:solidFill>
                <a:latin typeface="微軟正黑體" panose="020B0604030504040204" pitchFamily="34" charset="-120"/>
                <a:ea typeface="微軟正黑體" panose="020B0604030504040204" pitchFamily="34" charset="-120"/>
              </a:rPr>
              <a:t>預估</a:t>
            </a:r>
            <a:r>
              <a:rPr lang="en-US" altLang="zh-TW" sz="2072" b="1" dirty="0">
                <a:solidFill>
                  <a:prstClr val="black"/>
                </a:solidFill>
                <a:latin typeface="微軟正黑體" panose="020B0604030504040204" pitchFamily="34" charset="-120"/>
                <a:ea typeface="微軟正黑體" panose="020B0604030504040204" pitchFamily="34" charset="-120"/>
              </a:rPr>
              <a:t>)</a:t>
            </a:r>
            <a:endParaRPr lang="zh-TW" altLang="en-US" sz="2072" b="1" dirty="0">
              <a:solidFill>
                <a:prstClr val="black"/>
              </a:solidFill>
              <a:latin typeface="微軟正黑體" panose="020B0604030504040204" pitchFamily="34" charset="-120"/>
              <a:ea typeface="微軟正黑體" panose="020B0604030504040204" pitchFamily="34" charset="-120"/>
            </a:endParaRPr>
          </a:p>
        </p:txBody>
      </p:sp>
      <p:sp>
        <p:nvSpPr>
          <p:cNvPr id="6" name="副標題 2"/>
          <p:cNvSpPr txBox="1">
            <a:spLocks/>
          </p:cNvSpPr>
          <p:nvPr/>
        </p:nvSpPr>
        <p:spPr>
          <a:xfrm>
            <a:off x="2386227" y="6605197"/>
            <a:ext cx="6980735" cy="248462"/>
          </a:xfrm>
          <a:prstGeom prst="rect">
            <a:avLst/>
          </a:prstGeom>
        </p:spPr>
        <p:txBody>
          <a:bodyPr lIns="54662" tIns="27331" rIns="54662" bIns="2733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pPr>
            <a:r>
              <a:rPr lang="zh-TW" altLang="en-US" sz="956" dirty="0">
                <a:solidFill>
                  <a:prstClr val="black"/>
                </a:solidFill>
                <a:latin typeface="Times New Roman" panose="02020603050405020304" pitchFamily="18" charset="0"/>
                <a:ea typeface="微軟正黑體" panose="020B0604030504040204" pitchFamily="34" charset="-120"/>
              </a:rPr>
              <a:t>資料來源：</a:t>
            </a:r>
            <a:r>
              <a:rPr lang="en-US" altLang="zh-TW" sz="956" dirty="0">
                <a:solidFill>
                  <a:prstClr val="black"/>
                </a:solidFill>
                <a:latin typeface="Times New Roman" panose="02020603050405020304" pitchFamily="18" charset="0"/>
                <a:ea typeface="微軟正黑體" panose="020B0604030504040204" pitchFamily="34" charset="-120"/>
              </a:rPr>
              <a:t>1.103-111</a:t>
            </a:r>
            <a:r>
              <a:rPr lang="zh-TW" altLang="en-US" sz="956" dirty="0">
                <a:solidFill>
                  <a:prstClr val="black"/>
                </a:solidFill>
                <a:latin typeface="Times New Roman" panose="02020603050405020304" pitchFamily="18" charset="0"/>
                <a:ea typeface="微軟正黑體" panose="020B0604030504040204" pitchFamily="34" charset="-120"/>
              </a:rPr>
              <a:t>學年度教育部學生健康資訊系統 </a:t>
            </a:r>
            <a:r>
              <a:rPr lang="en-US" altLang="zh-TW" sz="956" dirty="0">
                <a:solidFill>
                  <a:prstClr val="black"/>
                </a:solidFill>
                <a:latin typeface="Times New Roman" panose="02020603050405020304" pitchFamily="18" charset="0"/>
                <a:ea typeface="微軟正黑體" panose="020B0604030504040204" pitchFamily="34" charset="-120"/>
              </a:rPr>
              <a:t>2.</a:t>
            </a:r>
            <a:r>
              <a:rPr lang="zh-TW" altLang="en-US" sz="956" dirty="0">
                <a:solidFill>
                  <a:prstClr val="black"/>
                </a:solidFill>
                <a:latin typeface="Times New Roman" panose="02020603050405020304" pitchFamily="18" charset="0"/>
                <a:ea typeface="微軟正黑體" panose="020B0604030504040204" pitchFamily="34" charset="-120"/>
              </a:rPr>
              <a:t>全民健康保險醫療服務給付項目及支付標準</a:t>
            </a:r>
            <a:endParaRPr lang="en-US" altLang="zh-TW" sz="956" dirty="0">
              <a:solidFill>
                <a:prstClr val="black"/>
              </a:solidFill>
              <a:latin typeface="Times New Roman" panose="02020603050405020304" pitchFamily="18" charset="0"/>
              <a:ea typeface="微軟正黑體" panose="020B0604030504040204" pitchFamily="34" charset="-120"/>
            </a:endParaRPr>
          </a:p>
        </p:txBody>
      </p:sp>
    </p:spTree>
    <p:extLst>
      <p:ext uri="{BB962C8B-B14F-4D97-AF65-F5344CB8AC3E}">
        <p14:creationId xmlns:p14="http://schemas.microsoft.com/office/powerpoint/2010/main" val="21998836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齲齒四因素</a:t>
            </a:r>
          </a:p>
        </p:txBody>
      </p:sp>
      <p:graphicFrame>
        <p:nvGraphicFramePr>
          <p:cNvPr id="4" name="內容版面配置區 3"/>
          <p:cNvGraphicFramePr>
            <a:graphicFrameLocks noGrp="1"/>
          </p:cNvGraphicFramePr>
          <p:nvPr>
            <p:ph sz="half" idx="1"/>
            <p:extLst/>
          </p:nvPr>
        </p:nvGraphicFramePr>
        <p:xfrm>
          <a:off x="2152650" y="1349375"/>
          <a:ext cx="3886200" cy="4827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內容版面配置區 5"/>
          <p:cNvSpPr>
            <a:spLocks noGrp="1"/>
          </p:cNvSpPr>
          <p:nvPr>
            <p:ph sz="half" idx="2"/>
          </p:nvPr>
        </p:nvSpPr>
        <p:spPr>
          <a:xfrm>
            <a:off x="6153151" y="1825625"/>
            <a:ext cx="4098290" cy="4351338"/>
          </a:xfrm>
        </p:spPr>
        <p:txBody>
          <a:bodyPr>
            <a:normAutofit/>
          </a:bodyPr>
          <a:lstStyle/>
          <a:p>
            <a:r>
              <a:rPr lang="zh-TW" altLang="en-US" b="1" dirty="0"/>
              <a:t>牙齒</a:t>
            </a:r>
            <a:r>
              <a:rPr lang="zh-TW" altLang="en-US" dirty="0"/>
              <a:t>：有牙齒才有齲齒</a:t>
            </a:r>
            <a:endParaRPr lang="en-US" altLang="zh-TW" dirty="0"/>
          </a:p>
          <a:p>
            <a:r>
              <a:rPr lang="zh-TW" altLang="en-US" b="1" dirty="0"/>
              <a:t>食物</a:t>
            </a:r>
            <a:r>
              <a:rPr lang="zh-TW" altLang="en-US" dirty="0"/>
              <a:t>：只要飲食就有食物殘渣留於口中</a:t>
            </a:r>
            <a:endParaRPr lang="en-US" altLang="zh-TW" dirty="0"/>
          </a:p>
          <a:p>
            <a:r>
              <a:rPr lang="zh-TW" altLang="en-US" b="1" dirty="0"/>
              <a:t>細菌</a:t>
            </a:r>
            <a:r>
              <a:rPr lang="zh-TW" altLang="en-US" dirty="0"/>
              <a:t>：利用食物殘渣增生，混合成</a:t>
            </a:r>
            <a:r>
              <a:rPr lang="zh-TW" altLang="en-US" b="1" dirty="0">
                <a:solidFill>
                  <a:srgbClr val="FF0000"/>
                </a:solidFill>
              </a:rPr>
              <a:t>牙菌斑</a:t>
            </a:r>
            <a:r>
              <a:rPr lang="zh-TW" altLang="en-US" dirty="0"/>
              <a:t>，使口腔環境</a:t>
            </a:r>
            <a:r>
              <a:rPr lang="zh-TW" altLang="en-US" b="1" dirty="0">
                <a:solidFill>
                  <a:srgbClr val="0000FF"/>
                </a:solidFill>
              </a:rPr>
              <a:t>酸化</a:t>
            </a:r>
            <a:endParaRPr lang="en-US" altLang="zh-TW" b="1" dirty="0">
              <a:solidFill>
                <a:srgbClr val="0000FF"/>
              </a:solidFill>
            </a:endParaRPr>
          </a:p>
          <a:p>
            <a:r>
              <a:rPr lang="zh-TW" altLang="en-US" b="1" dirty="0"/>
              <a:t>時間</a:t>
            </a:r>
            <a:r>
              <a:rPr lang="zh-TW" altLang="en-US" dirty="0"/>
              <a:t>：經過足夠的時間後，</a:t>
            </a:r>
            <a:r>
              <a:rPr lang="zh-TW" altLang="en-US" b="1" dirty="0">
                <a:solidFill>
                  <a:srgbClr val="0000FF"/>
                </a:solidFill>
              </a:rPr>
              <a:t>酸</a:t>
            </a:r>
            <a:r>
              <a:rPr lang="zh-TW" altLang="en-US" b="1" dirty="0">
                <a:solidFill>
                  <a:srgbClr val="FF0000"/>
                </a:solidFill>
              </a:rPr>
              <a:t>使牙齒</a:t>
            </a:r>
            <a:r>
              <a:rPr lang="zh-TW" altLang="en-US" b="1" dirty="0">
                <a:solidFill>
                  <a:srgbClr val="0000FF"/>
                </a:solidFill>
              </a:rPr>
              <a:t>脫鈣</a:t>
            </a:r>
            <a:r>
              <a:rPr lang="zh-TW" altLang="en-US" b="1" dirty="0">
                <a:solidFill>
                  <a:srgbClr val="FF0000"/>
                </a:solidFill>
              </a:rPr>
              <a:t>速度大於再礦化</a:t>
            </a:r>
            <a:r>
              <a:rPr lang="zh-TW" altLang="en-US" dirty="0"/>
              <a:t>，而後產生窩洞</a:t>
            </a:r>
            <a:endParaRPr lang="en-US" altLang="zh-TW" dirty="0"/>
          </a:p>
        </p:txBody>
      </p:sp>
      <p:sp>
        <p:nvSpPr>
          <p:cNvPr id="3" name="投影片編號版面配置區 2"/>
          <p:cNvSpPr>
            <a:spLocks noGrp="1"/>
          </p:cNvSpPr>
          <p:nvPr>
            <p:ph type="sldNum" sz="quarter" idx="12"/>
          </p:nvPr>
        </p:nvSpPr>
        <p:spPr/>
        <p:txBody>
          <a:bodyPr/>
          <a:lstStyle/>
          <a:p>
            <a:pPr defTabSz="914400">
              <a:defRPr/>
            </a:pPr>
            <a:fld id="{CB410E40-EE87-41B0-B79D-FFD017B98A4F}" type="slidenum">
              <a:rPr lang="zh-TW" altLang="en-US">
                <a:solidFill>
                  <a:prstClr val="black">
                    <a:tint val="75000"/>
                  </a:prstClr>
                </a:solidFill>
                <a:latin typeface="Calibri" panose="020F0502020204030204"/>
                <a:ea typeface="新細明體" panose="02020500000000000000" pitchFamily="18" charset="-120"/>
              </a:rPr>
              <a:pPr defTabSz="914400">
                <a:defRPr/>
              </a:pPr>
              <a:t>5</a:t>
            </a:fld>
            <a:endParaRPr lang="zh-TW" altLang="en-US" dirty="0">
              <a:solidFill>
                <a:prstClr val="black">
                  <a:tint val="75000"/>
                </a:prstClr>
              </a:solidFill>
              <a:latin typeface="Calibri" panose="020F0502020204030204"/>
              <a:ea typeface="新細明體" panose="02020500000000000000" pitchFamily="18" charset="-120"/>
            </a:endParaRPr>
          </a:p>
        </p:txBody>
      </p:sp>
      <p:sp>
        <p:nvSpPr>
          <p:cNvPr id="5" name="文字方塊 4"/>
          <p:cNvSpPr txBox="1"/>
          <p:nvPr/>
        </p:nvSpPr>
        <p:spPr>
          <a:xfrm>
            <a:off x="3602770" y="2995751"/>
            <a:ext cx="985520"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defTabSz="914400">
              <a:defRPr/>
            </a:pPr>
            <a:r>
              <a:rPr lang="zh-TW" altLang="en-US" sz="4800" dirty="0">
                <a:solidFill>
                  <a:prstClr val="black"/>
                </a:solidFill>
                <a:latin typeface="Calibri" panose="020F0502020204030204"/>
                <a:ea typeface="新細明體" panose="02020500000000000000" pitchFamily="18" charset="-120"/>
              </a:rPr>
              <a:t>齲齒</a:t>
            </a:r>
          </a:p>
        </p:txBody>
      </p:sp>
    </p:spTree>
    <p:extLst>
      <p:ext uri="{BB962C8B-B14F-4D97-AF65-F5344CB8AC3E}">
        <p14:creationId xmlns:p14="http://schemas.microsoft.com/office/powerpoint/2010/main" val="264372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21340" y="112205"/>
            <a:ext cx="7886700" cy="1325563"/>
          </a:xfrm>
        </p:spPr>
        <p:txBody>
          <a:bodyPr/>
          <a:lstStyle/>
          <a:p>
            <a:r>
              <a:rPr lang="zh-TW" altLang="en-US" dirty="0">
                <a:latin typeface="微軟正黑體" panose="020B0604030504040204" pitchFamily="34" charset="-120"/>
                <a:ea typeface="微軟正黑體" panose="020B0604030504040204" pitchFamily="34" charset="-120"/>
              </a:rPr>
              <a:t>牙菌斑</a:t>
            </a:r>
          </a:p>
        </p:txBody>
      </p:sp>
      <p:sp>
        <p:nvSpPr>
          <p:cNvPr id="3" name="內容版面配置區 2"/>
          <p:cNvSpPr>
            <a:spLocks noGrp="1"/>
          </p:cNvSpPr>
          <p:nvPr>
            <p:ph idx="1"/>
          </p:nvPr>
        </p:nvSpPr>
        <p:spPr>
          <a:xfrm>
            <a:off x="2152650" y="1224668"/>
            <a:ext cx="7886700" cy="4642803"/>
          </a:xfrm>
        </p:spPr>
        <p:txBody>
          <a:bodyPr/>
          <a:lstStyle/>
          <a:p>
            <a:r>
              <a:rPr lang="zh-TW" altLang="en-US" b="1" dirty="0">
                <a:solidFill>
                  <a:srgbClr val="FF0000"/>
                </a:solidFill>
                <a:latin typeface="微軟正黑體" panose="020B0604030504040204" pitchFamily="34" charset="-120"/>
                <a:ea typeface="微軟正黑體" panose="020B0604030504040204" pitchFamily="34" charset="-120"/>
              </a:rPr>
              <a:t>牙菌斑</a:t>
            </a:r>
            <a:r>
              <a:rPr lang="zh-TW" altLang="en-US" dirty="0">
                <a:latin typeface="微軟正黑體" panose="020B0604030504040204" pitchFamily="34" charset="-120"/>
                <a:ea typeface="微軟正黑體" panose="020B0604030504040204" pitchFamily="34" charset="-120"/>
              </a:rPr>
              <a:t>：細菌、食物殘渣與唾液的混和物，附著於牙齒表面，尤其在牙齒與牙齦交接處。</a:t>
            </a:r>
            <a:r>
              <a:rPr lang="zh-TW" altLang="en-US" b="1" dirty="0">
                <a:latin typeface="微軟正黑體" panose="020B0604030504040204" pitchFamily="34" charset="-120"/>
                <a:ea typeface="微軟正黑體" panose="020B0604030504040204" pitchFamily="34" charset="-120"/>
              </a:rPr>
              <a:t>使口腔環境呈酸性</a:t>
            </a:r>
            <a:r>
              <a:rPr lang="zh-TW" altLang="en-US" dirty="0">
                <a:latin typeface="微軟正黑體" panose="020B0604030504040204" pitchFamily="34" charset="-120"/>
                <a:ea typeface="微軟正黑體" panose="020B0604030504040204" pitchFamily="34" charset="-120"/>
              </a:rPr>
              <a:t>。</a:t>
            </a:r>
          </a:p>
          <a:p>
            <a:endParaRPr lang="zh-TW" altLang="en-US" dirty="0"/>
          </a:p>
        </p:txBody>
      </p:sp>
      <p:sp>
        <p:nvSpPr>
          <p:cNvPr id="4" name="投影片編號版面配置區 3"/>
          <p:cNvSpPr>
            <a:spLocks noGrp="1"/>
          </p:cNvSpPr>
          <p:nvPr>
            <p:ph type="sldNum" sz="quarter" idx="12"/>
          </p:nvPr>
        </p:nvSpPr>
        <p:spPr/>
        <p:txBody>
          <a:bodyPr/>
          <a:lstStyle/>
          <a:p>
            <a:pPr defTabSz="914400">
              <a:defRPr/>
            </a:pPr>
            <a:fld id="{CB410E40-EE87-41B0-B79D-FFD017B98A4F}" type="slidenum">
              <a:rPr lang="zh-TW" altLang="en-US">
                <a:solidFill>
                  <a:prstClr val="black">
                    <a:tint val="75000"/>
                  </a:prstClr>
                </a:solidFill>
                <a:latin typeface="Calibri" panose="020F0502020204030204"/>
                <a:ea typeface="新細明體" panose="02020500000000000000" pitchFamily="18" charset="-120"/>
              </a:rPr>
              <a:pPr defTabSz="914400">
                <a:defRPr/>
              </a:pPr>
              <a:t>6</a:t>
            </a:fld>
            <a:endParaRPr lang="zh-TW" altLang="en-US" dirty="0">
              <a:solidFill>
                <a:prstClr val="black">
                  <a:tint val="75000"/>
                </a:prstClr>
              </a:solidFill>
              <a:latin typeface="Calibri" panose="020F0502020204030204"/>
              <a:ea typeface="新細明體" panose="02020500000000000000" pitchFamily="18" charset="-120"/>
            </a:endParaRPr>
          </a:p>
        </p:txBody>
      </p:sp>
      <p:sp>
        <p:nvSpPr>
          <p:cNvPr id="6" name="文字方塊 5"/>
          <p:cNvSpPr txBox="1"/>
          <p:nvPr/>
        </p:nvSpPr>
        <p:spPr>
          <a:xfrm>
            <a:off x="3402721" y="5251855"/>
            <a:ext cx="3438231" cy="1328023"/>
          </a:xfrm>
          <a:prstGeom prst="wedgeRoundRectCallout">
            <a:avLst>
              <a:gd name="adj1" fmla="val -68091"/>
              <a:gd name="adj2" fmla="val 6126"/>
              <a:gd name="adj3" fmla="val 16667"/>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a:defRPr/>
            </a:pPr>
            <a:r>
              <a:rPr lang="zh-TW" altLang="en-US" sz="2400" dirty="0">
                <a:solidFill>
                  <a:prstClr val="black"/>
                </a:solidFill>
                <a:latin typeface="微軟正黑體" panose="020B0604030504040204" pitchFamily="34" charset="-120"/>
                <a:ea typeface="微軟正黑體" panose="020B0604030504040204" pitchFamily="34" charset="-120"/>
              </a:rPr>
              <a:t>經</a:t>
            </a:r>
            <a:r>
              <a:rPr lang="zh-TW" altLang="en-US" sz="2400" b="1" dirty="0">
                <a:solidFill>
                  <a:prstClr val="black"/>
                </a:solidFill>
                <a:latin typeface="微軟正黑體" panose="020B0604030504040204" pitchFamily="34" charset="-120"/>
                <a:ea typeface="微軟正黑體" panose="020B0604030504040204" pitchFamily="34" charset="-120"/>
              </a:rPr>
              <a:t>牙菌斑顯示劑</a:t>
            </a:r>
            <a:r>
              <a:rPr lang="zh-TW" altLang="en-US" sz="2400" dirty="0">
                <a:solidFill>
                  <a:prstClr val="black"/>
                </a:solidFill>
                <a:latin typeface="微軟正黑體" panose="020B0604030504040204" pitchFamily="34" charset="-120"/>
                <a:ea typeface="微軟正黑體" panose="020B0604030504040204" pitchFamily="34" charset="-120"/>
              </a:rPr>
              <a:t>塗布的牙齒表面，顏色較深處為</a:t>
            </a:r>
            <a:r>
              <a:rPr lang="zh-TW" altLang="en-US" sz="2400" b="1" dirty="0">
                <a:solidFill>
                  <a:srgbClr val="FF0000"/>
                </a:solidFill>
                <a:latin typeface="微軟正黑體" panose="020B0604030504040204" pitchFamily="34" charset="-120"/>
                <a:ea typeface="微軟正黑體" panose="020B0604030504040204" pitchFamily="34" charset="-120"/>
              </a:rPr>
              <a:t>牙菌斑</a:t>
            </a:r>
            <a:r>
              <a:rPr lang="zh-TW" altLang="en-US" sz="2400" dirty="0">
                <a:solidFill>
                  <a:prstClr val="black"/>
                </a:solidFill>
                <a:latin typeface="微軟正黑體" panose="020B0604030504040204" pitchFamily="34" charset="-120"/>
                <a:ea typeface="微軟正黑體" panose="020B0604030504040204" pitchFamily="34" charset="-120"/>
              </a:rPr>
              <a:t>附著處</a:t>
            </a:r>
          </a:p>
        </p:txBody>
      </p:sp>
      <p:pic>
        <p:nvPicPr>
          <p:cNvPr id="8" name="圖片 7"/>
          <p:cNvPicPr>
            <a:picLocks noChangeAspect="1"/>
          </p:cNvPicPr>
          <p:nvPr/>
        </p:nvPicPr>
        <p:blipFill rotWithShape="1">
          <a:blip r:embed="rId3"/>
          <a:srcRect l="36615" t="7450" r="35083" b="6615"/>
          <a:stretch/>
        </p:blipFill>
        <p:spPr>
          <a:xfrm>
            <a:off x="1871919" y="4915769"/>
            <a:ext cx="789848" cy="1903403"/>
          </a:xfrm>
          <a:prstGeom prst="rect">
            <a:avLst/>
          </a:prstGeom>
        </p:spPr>
      </p:pic>
      <p:pic>
        <p:nvPicPr>
          <p:cNvPr id="14" name="Picture 3" descr="DSC_9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170883" y="2451843"/>
            <a:ext cx="3028950" cy="2682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4" descr="DSC_92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336255" y="2451843"/>
            <a:ext cx="3028950" cy="2682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文字方塊 15"/>
          <p:cNvSpPr txBox="1"/>
          <p:nvPr/>
        </p:nvSpPr>
        <p:spPr>
          <a:xfrm>
            <a:off x="7581900" y="6179765"/>
            <a:ext cx="2457450" cy="400110"/>
          </a:xfrm>
          <a:prstGeom prst="rect">
            <a:avLst/>
          </a:prstGeom>
          <a:noFill/>
        </p:spPr>
        <p:txBody>
          <a:bodyPr wrap="square" rtlCol="0">
            <a:spAutoFit/>
          </a:bodyPr>
          <a:lstStyle/>
          <a:p>
            <a:pPr algn="ctr" defTabSz="914400">
              <a:defRPr/>
            </a:pPr>
            <a:r>
              <a:rPr lang="zh-TW" altLang="en-US" sz="2000" dirty="0">
                <a:solidFill>
                  <a:srgbClr val="1A7D83"/>
                </a:solidFill>
                <a:latin typeface="MElleHK-Medium" panose="00000600000000000000" pitchFamily="50" charset="-120"/>
                <a:ea typeface="MElleHK-Medium" panose="00000600000000000000" pitchFamily="50" charset="-120"/>
              </a:rPr>
              <a:t>資料提供</a:t>
            </a:r>
            <a:r>
              <a:rPr lang="en-US" altLang="zh-TW" sz="2000" dirty="0">
                <a:solidFill>
                  <a:srgbClr val="1A7D83"/>
                </a:solidFill>
                <a:latin typeface="MElleHK-Medium" panose="00000600000000000000" pitchFamily="50" charset="-120"/>
                <a:ea typeface="MElleHK-Medium" panose="00000600000000000000" pitchFamily="50" charset="-120"/>
              </a:rPr>
              <a:t>:</a:t>
            </a:r>
            <a:r>
              <a:rPr lang="zh-TW" altLang="en-US" sz="2000" dirty="0">
                <a:solidFill>
                  <a:srgbClr val="1A7D83"/>
                </a:solidFill>
                <a:latin typeface="MElleHK-Medium" panose="00000600000000000000" pitchFamily="50" charset="-120"/>
                <a:ea typeface="MElleHK-Medium" panose="00000600000000000000" pitchFamily="50" charset="-120"/>
              </a:rPr>
              <a:t>陳日生</a:t>
            </a:r>
          </a:p>
        </p:txBody>
      </p:sp>
    </p:spTree>
    <p:extLst>
      <p:ext uri="{BB962C8B-B14F-4D97-AF65-F5344CB8AC3E}">
        <p14:creationId xmlns:p14="http://schemas.microsoft.com/office/powerpoint/2010/main" val="3071607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dirty="0">
                <a:latin typeface="微軟正黑體" panose="020B0604030504040204" pitchFamily="34" charset="-120"/>
                <a:ea typeface="微軟正黑體" panose="020B0604030504040204" pitchFamily="34" charset="-120"/>
              </a:rPr>
              <a:t>生物膜</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牙菌斑</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形成</a:t>
            </a:r>
          </a:p>
        </p:txBody>
      </p:sp>
      <p:pic>
        <p:nvPicPr>
          <p:cNvPr id="4" name="內容版面配置區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2615"/>
          <a:stretch/>
        </p:blipFill>
        <p:spPr>
          <a:xfrm>
            <a:off x="1945386" y="1618486"/>
            <a:ext cx="7772964" cy="2789429"/>
          </a:xfrm>
        </p:spPr>
      </p:pic>
      <p:sp>
        <p:nvSpPr>
          <p:cNvPr id="5" name="文字方塊 4"/>
          <p:cNvSpPr txBox="1"/>
          <p:nvPr/>
        </p:nvSpPr>
        <p:spPr>
          <a:xfrm>
            <a:off x="8279121" y="4512437"/>
            <a:ext cx="800219" cy="461665"/>
          </a:xfrm>
          <a:prstGeom prst="rect">
            <a:avLst/>
          </a:prstGeom>
          <a:noFill/>
        </p:spPr>
        <p:txBody>
          <a:bodyPr wrap="none" rtlCol="0">
            <a:spAutoFit/>
          </a:bodyPr>
          <a:lstStyle/>
          <a:p>
            <a:pPr>
              <a:defRPr/>
            </a:pPr>
            <a:r>
              <a:rPr lang="zh-TW" altLang="en-US" sz="2400" dirty="0">
                <a:solidFill>
                  <a:prstClr val="black"/>
                </a:solidFill>
                <a:latin typeface="微軟正黑體" panose="020B0604030504040204" pitchFamily="34" charset="-120"/>
                <a:ea typeface="微軟正黑體" panose="020B0604030504040204" pitchFamily="34" charset="-120"/>
              </a:rPr>
              <a:t>擴散</a:t>
            </a:r>
          </a:p>
        </p:txBody>
      </p:sp>
      <p:sp>
        <p:nvSpPr>
          <p:cNvPr id="6" name="文字方塊 5"/>
          <p:cNvSpPr txBox="1"/>
          <p:nvPr/>
        </p:nvSpPr>
        <p:spPr>
          <a:xfrm>
            <a:off x="3103145" y="4512437"/>
            <a:ext cx="1723549" cy="461665"/>
          </a:xfrm>
          <a:prstGeom prst="rect">
            <a:avLst/>
          </a:prstGeom>
          <a:noFill/>
        </p:spPr>
        <p:txBody>
          <a:bodyPr wrap="none" rtlCol="0">
            <a:spAutoFit/>
          </a:bodyPr>
          <a:lstStyle/>
          <a:p>
            <a:pPr>
              <a:defRPr/>
            </a:pPr>
            <a:r>
              <a:rPr lang="zh-TW" altLang="en-US" sz="2400" dirty="0">
                <a:solidFill>
                  <a:prstClr val="black"/>
                </a:solidFill>
                <a:latin typeface="微軟正黑體" panose="020B0604030504040204" pitchFamily="34" charset="-120"/>
                <a:ea typeface="微軟正黑體" panose="020B0604030504040204" pitchFamily="34" charset="-120"/>
              </a:rPr>
              <a:t>生物膜形成</a:t>
            </a:r>
          </a:p>
        </p:txBody>
      </p:sp>
      <p:sp>
        <p:nvSpPr>
          <p:cNvPr id="7" name="文字方塊 6"/>
          <p:cNvSpPr txBox="1"/>
          <p:nvPr/>
        </p:nvSpPr>
        <p:spPr>
          <a:xfrm>
            <a:off x="5132045" y="4512437"/>
            <a:ext cx="2646878" cy="461665"/>
          </a:xfrm>
          <a:prstGeom prst="rect">
            <a:avLst/>
          </a:prstGeom>
          <a:noFill/>
        </p:spPr>
        <p:txBody>
          <a:bodyPr wrap="none" rtlCol="0">
            <a:spAutoFit/>
          </a:bodyPr>
          <a:lstStyle/>
          <a:p>
            <a:pPr>
              <a:defRPr/>
            </a:pPr>
            <a:r>
              <a:rPr lang="zh-TW" altLang="en-US" sz="2400" dirty="0">
                <a:solidFill>
                  <a:prstClr val="black"/>
                </a:solidFill>
                <a:latin typeface="微軟正黑體" panose="020B0604030504040204" pitchFamily="34" charset="-120"/>
                <a:ea typeface="微軟正黑體" panose="020B0604030504040204" pitchFamily="34" charset="-120"/>
              </a:rPr>
              <a:t>生物膜成熟、完成</a:t>
            </a:r>
          </a:p>
        </p:txBody>
      </p:sp>
      <p:sp>
        <p:nvSpPr>
          <p:cNvPr id="8" name="文字方塊 7"/>
          <p:cNvSpPr txBox="1"/>
          <p:nvPr/>
        </p:nvSpPr>
        <p:spPr>
          <a:xfrm>
            <a:off x="1893436" y="4512437"/>
            <a:ext cx="1107996" cy="461665"/>
          </a:xfrm>
          <a:prstGeom prst="rect">
            <a:avLst/>
          </a:prstGeom>
          <a:noFill/>
        </p:spPr>
        <p:txBody>
          <a:bodyPr wrap="none" rtlCol="0">
            <a:spAutoFit/>
          </a:bodyPr>
          <a:lstStyle/>
          <a:p>
            <a:pPr>
              <a:defRPr/>
            </a:pPr>
            <a:r>
              <a:rPr lang="zh-TW" altLang="en-US" sz="2400" dirty="0">
                <a:solidFill>
                  <a:prstClr val="black"/>
                </a:solidFill>
                <a:latin typeface="微軟正黑體" panose="020B0604030504040204" pitchFamily="34" charset="-120"/>
                <a:ea typeface="微軟正黑體" panose="020B0604030504040204" pitchFamily="34" charset="-120"/>
              </a:rPr>
              <a:t>微菌落</a:t>
            </a:r>
          </a:p>
        </p:txBody>
      </p:sp>
      <p:sp>
        <p:nvSpPr>
          <p:cNvPr id="9" name="圓角矩形 8"/>
          <p:cNvSpPr/>
          <p:nvPr/>
        </p:nvSpPr>
        <p:spPr>
          <a:xfrm>
            <a:off x="1877258" y="4456576"/>
            <a:ext cx="1104704" cy="5733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Calibri" panose="020F0502020204030204"/>
              <a:ea typeface="新細明體" panose="02020500000000000000" pitchFamily="18" charset="-120"/>
            </a:endParaRPr>
          </a:p>
        </p:txBody>
      </p:sp>
      <p:sp>
        <p:nvSpPr>
          <p:cNvPr id="10" name="圓角矩形 9"/>
          <p:cNvSpPr/>
          <p:nvPr/>
        </p:nvSpPr>
        <p:spPr>
          <a:xfrm>
            <a:off x="3152549" y="4456573"/>
            <a:ext cx="1684609" cy="5733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sz="2400">
              <a:solidFill>
                <a:prstClr val="white"/>
              </a:solidFill>
              <a:latin typeface="Calibri" panose="020F0502020204030204"/>
              <a:ea typeface="新細明體" panose="02020500000000000000" pitchFamily="18" charset="-120"/>
            </a:endParaRPr>
          </a:p>
        </p:txBody>
      </p:sp>
      <p:sp>
        <p:nvSpPr>
          <p:cNvPr id="11" name="圓角矩形 10"/>
          <p:cNvSpPr/>
          <p:nvPr/>
        </p:nvSpPr>
        <p:spPr>
          <a:xfrm>
            <a:off x="5149338" y="4451081"/>
            <a:ext cx="2531622" cy="5733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Calibri" panose="020F0502020204030204"/>
              <a:ea typeface="新細明體" panose="02020500000000000000" pitchFamily="18" charset="-120"/>
            </a:endParaRPr>
          </a:p>
        </p:txBody>
      </p:sp>
      <p:sp>
        <p:nvSpPr>
          <p:cNvPr id="12" name="圓角矩形 11"/>
          <p:cNvSpPr/>
          <p:nvPr/>
        </p:nvSpPr>
        <p:spPr>
          <a:xfrm>
            <a:off x="8263883" y="4451078"/>
            <a:ext cx="815457" cy="5733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prstClr val="white"/>
              </a:solidFill>
              <a:latin typeface="Calibri" panose="020F0502020204030204"/>
              <a:ea typeface="新細明體" panose="02020500000000000000" pitchFamily="18" charset="-120"/>
            </a:endParaRPr>
          </a:p>
        </p:txBody>
      </p:sp>
      <p:sp>
        <p:nvSpPr>
          <p:cNvPr id="13" name="文字方塊 12"/>
          <p:cNvSpPr txBox="1"/>
          <p:nvPr/>
        </p:nvSpPr>
        <p:spPr>
          <a:xfrm>
            <a:off x="1844774" y="5128991"/>
            <a:ext cx="6673622" cy="769441"/>
          </a:xfrm>
          <a:prstGeom prst="rect">
            <a:avLst/>
          </a:prstGeom>
          <a:noFill/>
        </p:spPr>
        <p:txBody>
          <a:bodyPr wrap="none" rtlCol="0">
            <a:spAutoFit/>
          </a:bodyPr>
          <a:lstStyle/>
          <a:p>
            <a:pPr>
              <a:defRPr/>
            </a:pPr>
            <a:r>
              <a:rPr lang="zh-TW" altLang="en-US" sz="2200" dirty="0">
                <a:solidFill>
                  <a:prstClr val="black"/>
                </a:solidFill>
                <a:latin typeface="微軟正黑體" panose="020B0604030504040204" pitchFamily="34" charset="-120"/>
                <a:ea typeface="微軟正黑體" panose="020B0604030504040204" pitchFamily="34" charset="-120"/>
              </a:rPr>
              <a:t>附著在牙齒上的細菌在生長過程中，會產出胞外多醣</a:t>
            </a:r>
            <a:endParaRPr lang="en-US" altLang="zh-TW" sz="2200" dirty="0">
              <a:solidFill>
                <a:prstClr val="black"/>
              </a:solidFill>
              <a:latin typeface="微軟正黑體" panose="020B0604030504040204" pitchFamily="34" charset="-120"/>
              <a:ea typeface="微軟正黑體" panose="020B0604030504040204" pitchFamily="34" charset="-120"/>
            </a:endParaRPr>
          </a:p>
          <a:p>
            <a:pPr>
              <a:defRPr/>
            </a:pPr>
            <a:r>
              <a:rPr lang="zh-TW" altLang="en-US" sz="2200" dirty="0">
                <a:solidFill>
                  <a:prstClr val="black"/>
                </a:solidFill>
                <a:latin typeface="微軟正黑體" panose="020B0604030504040204" pitchFamily="34" charset="-120"/>
                <a:ea typeface="微軟正黑體" panose="020B0604030504040204" pitchFamily="34" charset="-120"/>
              </a:rPr>
              <a:t>導致</a:t>
            </a:r>
            <a:r>
              <a:rPr lang="zh-TW" altLang="en-US" sz="2200" dirty="0">
                <a:solidFill>
                  <a:prstClr val="black"/>
                </a:solidFill>
                <a:highlight>
                  <a:srgbClr val="FFFF00"/>
                </a:highlight>
                <a:latin typeface="微軟正黑體" panose="020B0604030504040204" pitchFamily="34" charset="-120"/>
                <a:ea typeface="微軟正黑體" panose="020B0604030504040204" pitchFamily="34" charset="-120"/>
              </a:rPr>
              <a:t>細菌彼此聚集</a:t>
            </a:r>
            <a:r>
              <a:rPr lang="zh-TW" altLang="en-US" sz="2200" dirty="0">
                <a:solidFill>
                  <a:prstClr val="black"/>
                </a:solidFill>
                <a:latin typeface="微軟正黑體" panose="020B0604030504040204" pitchFamily="34" charset="-120"/>
                <a:ea typeface="微軟正黑體" panose="020B0604030504040204" pitchFamily="34" charset="-120"/>
              </a:rPr>
              <a:t>，此聚集體就形成生物膜。</a:t>
            </a:r>
          </a:p>
        </p:txBody>
      </p:sp>
      <p:sp>
        <p:nvSpPr>
          <p:cNvPr id="14" name="文字方塊 13"/>
          <p:cNvSpPr txBox="1"/>
          <p:nvPr/>
        </p:nvSpPr>
        <p:spPr>
          <a:xfrm>
            <a:off x="7167985" y="1227668"/>
            <a:ext cx="3984503" cy="338554"/>
          </a:xfrm>
          <a:prstGeom prst="rect">
            <a:avLst/>
          </a:prstGeom>
          <a:noFill/>
        </p:spPr>
        <p:txBody>
          <a:bodyPr wrap="square" rtlCol="0">
            <a:spAutoFit/>
          </a:bodyPr>
          <a:lstStyle/>
          <a:p>
            <a:pPr>
              <a:defRPr/>
            </a:pPr>
            <a:r>
              <a:rPr lang="zh-TW" altLang="en-US" sz="1600" dirty="0">
                <a:solidFill>
                  <a:prstClr val="black"/>
                </a:solidFill>
                <a:latin typeface="微軟正黑體" panose="020B0604030504040204" pitchFamily="34" charset="-120"/>
                <a:ea typeface="微軟正黑體" panose="020B0604030504040204" pitchFamily="34" charset="-120"/>
              </a:rPr>
              <a:t>圖片來源 </a:t>
            </a:r>
            <a:r>
              <a:rPr lang="en-US" altLang="zh-TW" sz="1600" dirty="0">
                <a:solidFill>
                  <a:prstClr val="black"/>
                </a:solidFill>
                <a:latin typeface="微軟正黑體" panose="020B0604030504040204" pitchFamily="34" charset="-120"/>
                <a:ea typeface="微軟正黑體" panose="020B0604030504040204" pitchFamily="34" charset="-120"/>
              </a:rPr>
              <a:t>: https://reurl.cc/V331RQ</a:t>
            </a:r>
            <a:endParaRPr lang="zh-TW" altLang="en-US" sz="1600" dirty="0">
              <a:solidFill>
                <a:prstClr val="black"/>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5707988" y="6434839"/>
            <a:ext cx="4960012" cy="369332"/>
          </a:xfrm>
          <a:prstGeom prst="rect">
            <a:avLst/>
          </a:prstGeom>
          <a:noFill/>
        </p:spPr>
        <p:txBody>
          <a:bodyPr wrap="none" rtlCol="0">
            <a:spAutoFit/>
          </a:bodyPr>
          <a:lstStyle/>
          <a:p>
            <a:pPr>
              <a:defRPr/>
            </a:pPr>
            <a:r>
              <a:rPr lang="zh-TW" altLang="en-US" dirty="0">
                <a:solidFill>
                  <a:prstClr val="black"/>
                </a:solidFill>
                <a:latin typeface="微軟正黑體" panose="020B0604030504040204" pitchFamily="34" charset="-120"/>
                <a:ea typeface="微軟正黑體" panose="020B0604030504040204" pitchFamily="34" charset="-120"/>
              </a:rPr>
              <a:t>由 三鬼達人 護理長 藤田保健衛生大學醫院提供</a:t>
            </a:r>
          </a:p>
        </p:txBody>
      </p:sp>
    </p:spTree>
    <p:extLst>
      <p:ext uri="{BB962C8B-B14F-4D97-AF65-F5344CB8AC3E}">
        <p14:creationId xmlns:p14="http://schemas.microsoft.com/office/powerpoint/2010/main" val="222617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rPr>
              <a:t>國小學生牙菌斑檢測</a:t>
            </a: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9243" y="2118365"/>
            <a:ext cx="4204435" cy="3151904"/>
          </a:xfrm>
        </p:spPr>
      </p:pic>
      <p:sp>
        <p:nvSpPr>
          <p:cNvPr id="6" name="投影片編號版面配置區 5"/>
          <p:cNvSpPr>
            <a:spLocks noGrp="1"/>
          </p:cNvSpPr>
          <p:nvPr>
            <p:ph type="sldNum" sz="quarter" idx="12"/>
          </p:nvPr>
        </p:nvSpPr>
        <p:spPr/>
        <p:txBody>
          <a:bodyPr/>
          <a:lstStyle/>
          <a:p>
            <a:pPr>
              <a:defRPr/>
            </a:pPr>
            <a:fld id="{517F2311-B70F-4BF0-AE95-B13E63640F58}" type="slidenum">
              <a:rPr lang="zh-TW" altLang="en-US">
                <a:solidFill>
                  <a:prstClr val="black">
                    <a:tint val="75000"/>
                  </a:prstClr>
                </a:solidFill>
                <a:latin typeface="Calibri"/>
                <a:ea typeface="微軟正黑體"/>
              </a:rPr>
              <a:pPr>
                <a:defRPr/>
              </a:pPr>
              <a:t>8</a:t>
            </a:fld>
            <a:endParaRPr lang="zh-TW" altLang="en-US">
              <a:solidFill>
                <a:prstClr val="black">
                  <a:tint val="75000"/>
                </a:prstClr>
              </a:solidFill>
              <a:latin typeface="Calibri"/>
              <a:ea typeface="微軟正黑體"/>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872" y="2118365"/>
            <a:ext cx="4204434" cy="3151904"/>
          </a:xfrm>
          <a:prstGeom prst="rect">
            <a:avLst/>
          </a:prstGeom>
        </p:spPr>
      </p:pic>
    </p:spTree>
    <p:extLst>
      <p:ext uri="{BB962C8B-B14F-4D97-AF65-F5344CB8AC3E}">
        <p14:creationId xmlns:p14="http://schemas.microsoft.com/office/powerpoint/2010/main" val="359209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6"/>
            <a:ext cx="7886700" cy="1139478"/>
          </a:xfrm>
        </p:spPr>
        <p:txBody>
          <a:bodyPr>
            <a:normAutofit/>
          </a:bodyPr>
          <a:lstStyle/>
          <a:p>
            <a:r>
              <a:rPr lang="zh-TW" altLang="en-US" dirty="0">
                <a:latin typeface="微軟正黑體" panose="020B0604030504040204" pitchFamily="34" charset="-120"/>
                <a:ea typeface="微軟正黑體" panose="020B0604030504040204" pitchFamily="34" charset="-120"/>
              </a:rPr>
              <a:t>具</a:t>
            </a:r>
            <a:r>
              <a:rPr lang="zh-TW" altLang="zh-TW" dirty="0">
                <a:latin typeface="微軟正黑體" panose="020B0604030504040204" pitchFamily="34" charset="-120"/>
                <a:ea typeface="微軟正黑體" panose="020B0604030504040204" pitchFamily="34" charset="-120"/>
              </a:rPr>
              <a:t>科學實證</a:t>
            </a:r>
            <a:r>
              <a:rPr lang="zh-TW" altLang="en-US" dirty="0">
                <a:latin typeface="微軟正黑體" panose="020B0604030504040204" pitchFamily="34" charset="-120"/>
                <a:ea typeface="微軟正黑體" panose="020B0604030504040204" pitchFamily="34" charset="-120"/>
              </a:rPr>
              <a:t>之</a:t>
            </a:r>
            <a:r>
              <a:rPr lang="zh-TW" altLang="zh-TW" dirty="0">
                <a:latin typeface="微軟正黑體" panose="020B0604030504040204" pitchFamily="34" charset="-120"/>
                <a:ea typeface="微軟正黑體" panose="020B0604030504040204" pitchFamily="34" charset="-120"/>
              </a:rPr>
              <a:t>兒童防齲措施</a:t>
            </a:r>
            <a:endParaRPr lang="zh-TW" altLang="en-US" dirty="0">
              <a:latin typeface="微軟正黑體" panose="020B0604030504040204" pitchFamily="34" charset="-120"/>
              <a:ea typeface="微軟正黑體" panose="020B0604030504040204" pitchFamily="34" charset="-120"/>
            </a:endParaRPr>
          </a:p>
        </p:txBody>
      </p:sp>
      <p:graphicFrame>
        <p:nvGraphicFramePr>
          <p:cNvPr id="3" name="內容版面配置區 3"/>
          <p:cNvGraphicFramePr>
            <a:graphicFrameLocks/>
          </p:cNvGraphicFramePr>
          <p:nvPr>
            <p:extLst>
              <p:ext uri="{D42A27DB-BD31-4B8C-83A1-F6EECF244321}">
                <p14:modId xmlns:p14="http://schemas.microsoft.com/office/powerpoint/2010/main" val="401609766"/>
              </p:ext>
            </p:extLst>
          </p:nvPr>
        </p:nvGraphicFramePr>
        <p:xfrm>
          <a:off x="1995516" y="2221678"/>
          <a:ext cx="8043834" cy="1905000"/>
        </p:xfrm>
        <a:graphic>
          <a:graphicData uri="http://schemas.openxmlformats.org/drawingml/2006/table">
            <a:tbl>
              <a:tblPr firstRow="1" firstCol="1" bandRow="1"/>
              <a:tblGrid>
                <a:gridCol w="682455">
                  <a:extLst>
                    <a:ext uri="{9D8B030D-6E8A-4147-A177-3AD203B41FA5}">
                      <a16:colId xmlns:a16="http://schemas.microsoft.com/office/drawing/2014/main" val="20000"/>
                    </a:ext>
                  </a:extLst>
                </a:gridCol>
                <a:gridCol w="5917389">
                  <a:extLst>
                    <a:ext uri="{9D8B030D-6E8A-4147-A177-3AD203B41FA5}">
                      <a16:colId xmlns:a16="http://schemas.microsoft.com/office/drawing/2014/main" val="20001"/>
                    </a:ext>
                  </a:extLst>
                </a:gridCol>
                <a:gridCol w="1443990">
                  <a:extLst>
                    <a:ext uri="{9D8B030D-6E8A-4147-A177-3AD203B41FA5}">
                      <a16:colId xmlns:a16="http://schemas.microsoft.com/office/drawing/2014/main" val="20002"/>
                    </a:ext>
                  </a:extLst>
                </a:gridCol>
              </a:tblGrid>
              <a:tr h="209550">
                <a:tc>
                  <a:txBody>
                    <a:bodyPr/>
                    <a:lstStyle/>
                    <a:p>
                      <a:pPr>
                        <a:lnSpc>
                          <a:spcPts val="2500"/>
                        </a:lnSpc>
                        <a:spcAft>
                          <a:spcPts val="0"/>
                        </a:spcAft>
                      </a:pPr>
                      <a:r>
                        <a:rPr lang="zh-TW" sz="2200" kern="100" baseline="0" dirty="0">
                          <a:effectLst/>
                          <a:latin typeface="Times New Roman" panose="02020603050405020304" pitchFamily="18" charset="0"/>
                          <a:ea typeface="微軟正黑體" panose="020B0604030504040204" pitchFamily="34" charset="-120"/>
                        </a:rPr>
                        <a:t>項次</a:t>
                      </a:r>
                    </a:p>
                  </a:txBody>
                  <a:tcPr marL="17780" marR="177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500"/>
                        </a:lnSpc>
                        <a:spcAft>
                          <a:spcPts val="0"/>
                        </a:spcAft>
                      </a:pPr>
                      <a:r>
                        <a:rPr lang="zh-TW" sz="2200" kern="100" baseline="0" dirty="0">
                          <a:effectLst/>
                          <a:latin typeface="Times New Roman" panose="02020603050405020304" pitchFamily="18" charset="0"/>
                          <a:ea typeface="微軟正黑體" panose="020B0604030504040204" pitchFamily="34" charset="-120"/>
                        </a:rPr>
                        <a:t>自我防齲措施</a:t>
                      </a:r>
                    </a:p>
                  </a:txBody>
                  <a:tcPr marL="17780" marR="177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500"/>
                        </a:lnSpc>
                        <a:spcAft>
                          <a:spcPts val="0"/>
                        </a:spcAft>
                      </a:pPr>
                      <a:r>
                        <a:rPr lang="zh-TW" altLang="en-US" sz="2200" kern="100" baseline="0" dirty="0">
                          <a:effectLst/>
                          <a:latin typeface="Times New Roman" panose="02020603050405020304" pitchFamily="18" charset="0"/>
                          <a:ea typeface="微軟正黑體" panose="020B0604030504040204" pitchFamily="34" charset="-120"/>
                        </a:rPr>
                        <a:t>證據等級</a:t>
                      </a:r>
                      <a:endParaRPr lang="zh-TW" sz="2200" kern="100" baseline="0" dirty="0">
                        <a:effectLst/>
                        <a:latin typeface="Times New Roman" panose="02020603050405020304" pitchFamily="18" charset="0"/>
                        <a:ea typeface="微軟正黑體" panose="020B0604030504040204" pitchFamily="34" charset="-120"/>
                      </a:endParaRPr>
                    </a:p>
                  </a:txBody>
                  <a:tcPr marL="17780" marR="177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9550">
                <a:tc>
                  <a:txBody>
                    <a:bodyPr/>
                    <a:lstStyle/>
                    <a:p>
                      <a:pPr algn="ctr">
                        <a:lnSpc>
                          <a:spcPts val="2500"/>
                        </a:lnSpc>
                        <a:spcAft>
                          <a:spcPts val="0"/>
                        </a:spcAft>
                      </a:pPr>
                      <a:r>
                        <a:rPr lang="en-US" sz="2200" kern="100" baseline="0">
                          <a:effectLst/>
                          <a:latin typeface="Times New Roman" panose="02020603050405020304" pitchFamily="18" charset="0"/>
                          <a:ea typeface="微軟正黑體" panose="020B0604030504040204" pitchFamily="34" charset="-120"/>
                        </a:rPr>
                        <a:t>1</a:t>
                      </a:r>
                      <a:endParaRPr lang="zh-TW" sz="2200" kern="100" baseline="0">
                        <a:effectLst/>
                        <a:latin typeface="Times New Roman" panose="02020603050405020304" pitchFamily="18" charset="0"/>
                        <a:ea typeface="微軟正黑體" panose="020B0604030504040204" pitchFamily="34" charset="-120"/>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ts val="2500"/>
                        </a:lnSpc>
                        <a:spcAft>
                          <a:spcPts val="0"/>
                        </a:spcAft>
                      </a:pPr>
                      <a:r>
                        <a:rPr lang="zh-TW" sz="2200" b="1" kern="100" baseline="0" dirty="0">
                          <a:solidFill>
                            <a:schemeClr val="tx1"/>
                          </a:solidFill>
                          <a:effectLst/>
                          <a:latin typeface="Times New Roman" panose="02020603050405020304" pitchFamily="18" charset="0"/>
                          <a:ea typeface="微軟正黑體" panose="020B0604030504040204" pitchFamily="34" charset="-120"/>
                        </a:rPr>
                        <a:t>每天用</a:t>
                      </a:r>
                      <a:r>
                        <a:rPr lang="zh-TW" sz="2200" b="1" kern="100" baseline="0" dirty="0">
                          <a:solidFill>
                            <a:srgbClr val="FF0000"/>
                          </a:solidFill>
                          <a:effectLst/>
                          <a:latin typeface="Times New Roman" panose="02020603050405020304" pitchFamily="18" charset="0"/>
                          <a:ea typeface="微軟正黑體" panose="020B0604030504040204" pitchFamily="34" charset="-120"/>
                        </a:rPr>
                        <a:t>含氟牙膏</a:t>
                      </a:r>
                      <a:r>
                        <a:rPr lang="zh-TW" sz="2200" b="1" kern="100" baseline="0" dirty="0">
                          <a:solidFill>
                            <a:schemeClr val="tx1"/>
                          </a:solidFill>
                          <a:effectLst/>
                          <a:latin typeface="Times New Roman" panose="02020603050405020304" pitchFamily="18" charset="0"/>
                          <a:ea typeface="微軟正黑體" panose="020B0604030504040204" pitchFamily="34" charset="-120"/>
                        </a:rPr>
                        <a:t>至少刷</a:t>
                      </a:r>
                      <a:r>
                        <a:rPr lang="en-US" sz="2200" b="1" kern="100" baseline="0" dirty="0">
                          <a:solidFill>
                            <a:schemeClr val="tx1"/>
                          </a:solidFill>
                          <a:effectLst/>
                          <a:latin typeface="Times New Roman" panose="02020603050405020304" pitchFamily="18" charset="0"/>
                          <a:ea typeface="微軟正黑體" panose="020B0604030504040204" pitchFamily="34" charset="-120"/>
                        </a:rPr>
                        <a:t>2</a:t>
                      </a:r>
                      <a:r>
                        <a:rPr lang="zh-TW" sz="2200" b="1" kern="100" baseline="0" dirty="0">
                          <a:solidFill>
                            <a:schemeClr val="tx1"/>
                          </a:solidFill>
                          <a:effectLst/>
                          <a:latin typeface="Times New Roman" panose="02020603050405020304" pitchFamily="18" charset="0"/>
                          <a:ea typeface="微軟正黑體" panose="020B0604030504040204" pitchFamily="34" charset="-120"/>
                        </a:rPr>
                        <a:t>次牙</a:t>
                      </a: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ts val="2500"/>
                        </a:lnSpc>
                        <a:spcAft>
                          <a:spcPts val="0"/>
                        </a:spcAft>
                      </a:pPr>
                      <a:r>
                        <a:rPr lang="en-US" sz="2200" b="1" kern="100" baseline="0" dirty="0">
                          <a:solidFill>
                            <a:srgbClr val="FF0000"/>
                          </a:solidFill>
                          <a:effectLst/>
                          <a:latin typeface="Times New Roman" panose="02020603050405020304" pitchFamily="18" charset="0"/>
                          <a:ea typeface="微軟正黑體" panose="020B0604030504040204" pitchFamily="34" charset="-120"/>
                        </a:rPr>
                        <a:t>I, B</a:t>
                      </a:r>
                      <a:endParaRPr lang="zh-TW" sz="2200" b="1" kern="100" baseline="0" dirty="0">
                        <a:solidFill>
                          <a:srgbClr val="FF0000"/>
                        </a:solidFill>
                        <a:effectLst/>
                        <a:latin typeface="Times New Roman" panose="02020603050405020304" pitchFamily="18" charset="0"/>
                        <a:ea typeface="微軟正黑體" panose="020B0604030504040204" pitchFamily="34" charset="-120"/>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09550">
                <a:tc>
                  <a:txBody>
                    <a:bodyPr/>
                    <a:lstStyle/>
                    <a:p>
                      <a:pPr algn="ctr">
                        <a:lnSpc>
                          <a:spcPts val="2500"/>
                        </a:lnSpc>
                        <a:spcAft>
                          <a:spcPts val="0"/>
                        </a:spcAft>
                      </a:pPr>
                      <a:r>
                        <a:rPr lang="en-US" sz="2200" kern="100" baseline="0">
                          <a:effectLst/>
                          <a:latin typeface="Times New Roman" panose="02020603050405020304" pitchFamily="18" charset="0"/>
                          <a:ea typeface="微軟正黑體" panose="020B0604030504040204" pitchFamily="34" charset="-120"/>
                        </a:rPr>
                        <a:t>2</a:t>
                      </a:r>
                      <a:endParaRPr lang="zh-TW" sz="2200" kern="100" baseline="0">
                        <a:effectLst/>
                        <a:latin typeface="Times New Roman" panose="02020603050405020304" pitchFamily="18" charset="0"/>
                        <a:ea typeface="微軟正黑體" panose="020B0604030504040204" pitchFamily="34" charset="-120"/>
                      </a:endParaRPr>
                    </a:p>
                  </a:txBody>
                  <a:tcPr marL="17780" marR="17780" marT="0" marB="0">
                    <a:lnL>
                      <a:noFill/>
                    </a:lnL>
                    <a:lnR>
                      <a:noFill/>
                    </a:lnR>
                    <a:lnT>
                      <a:noFill/>
                    </a:lnT>
                    <a:lnB>
                      <a:noFill/>
                    </a:lnB>
                  </a:tcPr>
                </a:tc>
                <a:tc>
                  <a:txBody>
                    <a:bodyPr/>
                    <a:lstStyle/>
                    <a:p>
                      <a:pPr>
                        <a:lnSpc>
                          <a:spcPts val="2500"/>
                        </a:lnSpc>
                        <a:spcAft>
                          <a:spcPts val="0"/>
                        </a:spcAft>
                      </a:pPr>
                      <a:r>
                        <a:rPr lang="zh-TW" sz="2200" b="1" kern="100" baseline="0" dirty="0">
                          <a:solidFill>
                            <a:srgbClr val="FF0000"/>
                          </a:solidFill>
                          <a:effectLst/>
                          <a:latin typeface="Times New Roman" panose="02020603050405020304" pitchFamily="18" charset="0"/>
                          <a:ea typeface="微軟正黑體" panose="020B0604030504040204" pitchFamily="34" charset="-120"/>
                        </a:rPr>
                        <a:t>睡前刷牙</a:t>
                      </a:r>
                      <a:r>
                        <a:rPr lang="zh-TW" sz="2200" b="1" kern="100" baseline="0" dirty="0">
                          <a:solidFill>
                            <a:schemeClr val="tx1"/>
                          </a:solidFill>
                          <a:effectLst/>
                          <a:latin typeface="Times New Roman" panose="02020603050405020304" pitchFamily="18" charset="0"/>
                          <a:ea typeface="微軟正黑體" panose="020B0604030504040204" pitchFamily="34" charset="-120"/>
                        </a:rPr>
                        <a:t>，選另外時機至少</a:t>
                      </a:r>
                      <a:r>
                        <a:rPr lang="en-US" sz="2200" b="1" kern="100" baseline="0" dirty="0">
                          <a:solidFill>
                            <a:schemeClr val="tx1"/>
                          </a:solidFill>
                          <a:effectLst/>
                          <a:latin typeface="Times New Roman" panose="02020603050405020304" pitchFamily="18" charset="0"/>
                          <a:ea typeface="微軟正黑體" panose="020B0604030504040204" pitchFamily="34" charset="-120"/>
                        </a:rPr>
                        <a:t>1</a:t>
                      </a:r>
                      <a:r>
                        <a:rPr lang="zh-TW" sz="2200" b="1" kern="100" baseline="0" dirty="0">
                          <a:solidFill>
                            <a:schemeClr val="tx1"/>
                          </a:solidFill>
                          <a:effectLst/>
                          <a:latin typeface="Times New Roman" panose="02020603050405020304" pitchFamily="18" charset="0"/>
                          <a:ea typeface="微軟正黑體" panose="020B0604030504040204" pitchFamily="34" charset="-120"/>
                        </a:rPr>
                        <a:t>次</a:t>
                      </a:r>
                    </a:p>
                  </a:txBody>
                  <a:tcPr marL="17780" marR="17780" marT="0" marB="0">
                    <a:lnL>
                      <a:noFill/>
                    </a:lnL>
                    <a:lnR>
                      <a:noFill/>
                    </a:lnR>
                    <a:lnT>
                      <a:noFill/>
                    </a:lnT>
                    <a:lnB>
                      <a:noFill/>
                    </a:lnB>
                  </a:tcPr>
                </a:tc>
                <a:tc>
                  <a:txBody>
                    <a:bodyPr/>
                    <a:lstStyle/>
                    <a:p>
                      <a:pPr>
                        <a:lnSpc>
                          <a:spcPts val="2500"/>
                        </a:lnSpc>
                        <a:spcAft>
                          <a:spcPts val="0"/>
                        </a:spcAft>
                      </a:pPr>
                      <a:r>
                        <a:rPr lang="en-US" sz="2200" b="1" kern="100" baseline="0" dirty="0">
                          <a:solidFill>
                            <a:schemeClr val="tx1"/>
                          </a:solidFill>
                          <a:effectLst/>
                          <a:latin typeface="Times New Roman" panose="02020603050405020304" pitchFamily="18" charset="0"/>
                          <a:ea typeface="微軟正黑體" panose="020B0604030504040204" pitchFamily="34" charset="-120"/>
                        </a:rPr>
                        <a:t>III</a:t>
                      </a:r>
                      <a:r>
                        <a:rPr lang="en-US" sz="2200" b="1" kern="100" baseline="0" dirty="0">
                          <a:solidFill>
                            <a:srgbClr val="FF0000"/>
                          </a:solidFill>
                          <a:effectLst/>
                          <a:latin typeface="Times New Roman" panose="02020603050405020304" pitchFamily="18" charset="0"/>
                          <a:ea typeface="微軟正黑體" panose="020B0604030504040204" pitchFamily="34" charset="-120"/>
                        </a:rPr>
                        <a:t>,I,</a:t>
                      </a:r>
                      <a:r>
                        <a:rPr lang="en-US" sz="2200" b="1" kern="100" baseline="0" dirty="0">
                          <a:solidFill>
                            <a:schemeClr val="tx1"/>
                          </a:solidFill>
                          <a:effectLst/>
                          <a:latin typeface="Times New Roman" panose="02020603050405020304" pitchFamily="18" charset="0"/>
                          <a:ea typeface="微軟正黑體" panose="020B0604030504040204" pitchFamily="34" charset="-120"/>
                        </a:rPr>
                        <a:t>GPP</a:t>
                      </a:r>
                      <a:endParaRPr lang="zh-TW" sz="2200" b="1" kern="100" baseline="0" dirty="0">
                        <a:solidFill>
                          <a:schemeClr val="tx1"/>
                        </a:solidFill>
                        <a:effectLst/>
                        <a:latin typeface="Times New Roman" panose="02020603050405020304" pitchFamily="18" charset="0"/>
                        <a:ea typeface="微軟正黑體" panose="020B0604030504040204" pitchFamily="34" charset="-120"/>
                      </a:endParaRPr>
                    </a:p>
                  </a:txBody>
                  <a:tcPr marL="17780" marR="17780" marT="0" marB="0">
                    <a:lnL>
                      <a:noFill/>
                    </a:lnL>
                    <a:lnR>
                      <a:noFill/>
                    </a:lnR>
                    <a:lnT>
                      <a:noFill/>
                    </a:lnT>
                    <a:lnB>
                      <a:noFill/>
                    </a:lnB>
                  </a:tcPr>
                </a:tc>
                <a:extLst>
                  <a:ext uri="{0D108BD9-81ED-4DB2-BD59-A6C34878D82A}">
                    <a16:rowId xmlns:a16="http://schemas.microsoft.com/office/drawing/2014/main" val="10002"/>
                  </a:ext>
                </a:extLst>
              </a:tr>
              <a:tr h="209550">
                <a:tc>
                  <a:txBody>
                    <a:bodyPr/>
                    <a:lstStyle/>
                    <a:p>
                      <a:pPr algn="ctr">
                        <a:lnSpc>
                          <a:spcPts val="2500"/>
                        </a:lnSpc>
                        <a:spcAft>
                          <a:spcPts val="0"/>
                        </a:spcAft>
                      </a:pPr>
                      <a:r>
                        <a:rPr lang="en-US" sz="2200" kern="100" baseline="0">
                          <a:effectLst/>
                          <a:latin typeface="Times New Roman" panose="02020603050405020304" pitchFamily="18" charset="0"/>
                          <a:ea typeface="微軟正黑體" panose="020B0604030504040204" pitchFamily="34" charset="-120"/>
                        </a:rPr>
                        <a:t>3</a:t>
                      </a:r>
                      <a:endParaRPr lang="zh-TW" sz="2200" kern="100" baseline="0">
                        <a:effectLst/>
                        <a:latin typeface="Times New Roman" panose="02020603050405020304" pitchFamily="18" charset="0"/>
                        <a:ea typeface="微軟正黑體" panose="020B0604030504040204" pitchFamily="34" charset="-120"/>
                      </a:endParaRPr>
                    </a:p>
                  </a:txBody>
                  <a:tcPr marL="17780" marR="17780" marT="0" marB="0">
                    <a:lnL>
                      <a:noFill/>
                    </a:lnL>
                    <a:lnR>
                      <a:noFill/>
                    </a:lnR>
                    <a:lnT>
                      <a:noFill/>
                    </a:lnT>
                    <a:lnB>
                      <a:noFill/>
                    </a:lnB>
                  </a:tcPr>
                </a:tc>
                <a:tc>
                  <a:txBody>
                    <a:bodyPr/>
                    <a:lstStyle/>
                    <a:p>
                      <a:pPr>
                        <a:lnSpc>
                          <a:spcPts val="2500"/>
                        </a:lnSpc>
                        <a:spcAft>
                          <a:spcPts val="0"/>
                        </a:spcAft>
                      </a:pPr>
                      <a:r>
                        <a:rPr lang="zh-TW" sz="2200" b="1" kern="100" baseline="0" dirty="0">
                          <a:solidFill>
                            <a:schemeClr val="tx1"/>
                          </a:solidFill>
                          <a:effectLst/>
                          <a:latin typeface="Times New Roman" panose="02020603050405020304" pitchFamily="18" charset="0"/>
                          <a:ea typeface="微軟正黑體" panose="020B0604030504040204" pitchFamily="34" charset="-120"/>
                        </a:rPr>
                        <a:t>牙膏氟離子濃度應在</a:t>
                      </a:r>
                      <a:r>
                        <a:rPr lang="en-US" sz="2200" b="1" kern="100" baseline="0" dirty="0">
                          <a:solidFill>
                            <a:srgbClr val="FF0000"/>
                          </a:solidFill>
                          <a:effectLst/>
                          <a:latin typeface="Times New Roman" panose="02020603050405020304" pitchFamily="18" charset="0"/>
                          <a:ea typeface="微軟正黑體" panose="020B0604030504040204" pitchFamily="34" charset="-120"/>
                        </a:rPr>
                        <a:t>1,350-1,500 ppm</a:t>
                      </a:r>
                      <a:endParaRPr lang="zh-TW" sz="2200" b="1" kern="100" baseline="0" dirty="0">
                        <a:solidFill>
                          <a:srgbClr val="FF0000"/>
                        </a:solidFill>
                        <a:effectLst/>
                        <a:latin typeface="Times New Roman" panose="02020603050405020304" pitchFamily="18" charset="0"/>
                        <a:ea typeface="微軟正黑體" panose="020B0604030504040204" pitchFamily="34" charset="-120"/>
                      </a:endParaRPr>
                    </a:p>
                  </a:txBody>
                  <a:tcPr marL="17780" marR="17780" marT="0" marB="0">
                    <a:lnL>
                      <a:noFill/>
                    </a:lnL>
                    <a:lnR>
                      <a:noFill/>
                    </a:lnR>
                    <a:lnT>
                      <a:noFill/>
                    </a:lnT>
                    <a:lnB>
                      <a:noFill/>
                    </a:lnB>
                  </a:tcPr>
                </a:tc>
                <a:tc>
                  <a:txBody>
                    <a:bodyPr/>
                    <a:lstStyle/>
                    <a:p>
                      <a:pPr>
                        <a:lnSpc>
                          <a:spcPts val="2500"/>
                        </a:lnSpc>
                        <a:spcAft>
                          <a:spcPts val="0"/>
                        </a:spcAft>
                      </a:pPr>
                      <a:r>
                        <a:rPr lang="en-US" sz="2200" b="1" kern="100" baseline="0" dirty="0">
                          <a:solidFill>
                            <a:srgbClr val="FF0000"/>
                          </a:solidFill>
                          <a:effectLst/>
                          <a:latin typeface="Times New Roman" panose="02020603050405020304" pitchFamily="18" charset="0"/>
                          <a:ea typeface="微軟正黑體" panose="020B0604030504040204" pitchFamily="34" charset="-120"/>
                        </a:rPr>
                        <a:t>I, A</a:t>
                      </a:r>
                      <a:endParaRPr lang="zh-TW" sz="2200" b="1" kern="100" baseline="0" dirty="0">
                        <a:solidFill>
                          <a:srgbClr val="FF0000"/>
                        </a:solidFill>
                        <a:effectLst/>
                        <a:latin typeface="Times New Roman" panose="02020603050405020304" pitchFamily="18" charset="0"/>
                        <a:ea typeface="微軟正黑體" panose="020B0604030504040204" pitchFamily="34" charset="-120"/>
                      </a:endParaRPr>
                    </a:p>
                  </a:txBody>
                  <a:tcPr marL="17780" marR="17780" marT="0" marB="0">
                    <a:lnL>
                      <a:noFill/>
                    </a:lnL>
                    <a:lnR>
                      <a:noFill/>
                    </a:lnR>
                    <a:lnT>
                      <a:noFill/>
                    </a:lnT>
                    <a:lnB>
                      <a:noFill/>
                    </a:lnB>
                  </a:tcPr>
                </a:tc>
                <a:extLst>
                  <a:ext uri="{0D108BD9-81ED-4DB2-BD59-A6C34878D82A}">
                    <a16:rowId xmlns:a16="http://schemas.microsoft.com/office/drawing/2014/main" val="10003"/>
                  </a:ext>
                </a:extLst>
              </a:tr>
              <a:tr h="209550">
                <a:tc>
                  <a:txBody>
                    <a:bodyPr/>
                    <a:lstStyle/>
                    <a:p>
                      <a:pPr algn="ctr">
                        <a:lnSpc>
                          <a:spcPts val="2500"/>
                        </a:lnSpc>
                        <a:spcAft>
                          <a:spcPts val="0"/>
                        </a:spcAft>
                      </a:pPr>
                      <a:r>
                        <a:rPr lang="en-US" sz="2200" kern="100" baseline="0">
                          <a:effectLst/>
                          <a:latin typeface="Times New Roman" panose="02020603050405020304" pitchFamily="18" charset="0"/>
                          <a:ea typeface="微軟正黑體" panose="020B0604030504040204" pitchFamily="34" charset="-120"/>
                        </a:rPr>
                        <a:t>4</a:t>
                      </a:r>
                      <a:endParaRPr lang="zh-TW" sz="2200" kern="100" baseline="0">
                        <a:effectLst/>
                        <a:latin typeface="Times New Roman" panose="02020603050405020304" pitchFamily="18" charset="0"/>
                        <a:ea typeface="微軟正黑體" panose="020B0604030504040204" pitchFamily="34" charset="-120"/>
                      </a:endParaRPr>
                    </a:p>
                  </a:txBody>
                  <a:tcPr marL="17780" marR="17780" marT="0" marB="0">
                    <a:lnL>
                      <a:noFill/>
                    </a:lnL>
                    <a:lnR>
                      <a:noFill/>
                    </a:lnR>
                    <a:lnT>
                      <a:noFill/>
                    </a:lnT>
                    <a:lnB>
                      <a:noFill/>
                    </a:lnB>
                  </a:tcPr>
                </a:tc>
                <a:tc>
                  <a:txBody>
                    <a:bodyPr/>
                    <a:lstStyle/>
                    <a:p>
                      <a:pPr>
                        <a:lnSpc>
                          <a:spcPts val="2500"/>
                        </a:lnSpc>
                        <a:spcAft>
                          <a:spcPts val="0"/>
                        </a:spcAft>
                      </a:pPr>
                      <a:r>
                        <a:rPr lang="zh-TW" sz="2200" kern="100" baseline="0" dirty="0">
                          <a:effectLst/>
                          <a:latin typeface="Times New Roman" panose="02020603050405020304" pitchFamily="18" charset="0"/>
                          <a:ea typeface="微軟正黑體" panose="020B0604030504040204" pitchFamily="34" charset="-120"/>
                        </a:rPr>
                        <a:t>刷完牙吐出即可，不再漱口，以保持氟離子濃度</a:t>
                      </a:r>
                    </a:p>
                  </a:txBody>
                  <a:tcPr marL="17780" marR="17780" marT="0" marB="0" anchor="ctr">
                    <a:lnL>
                      <a:noFill/>
                    </a:lnL>
                    <a:lnR>
                      <a:noFill/>
                    </a:lnR>
                    <a:lnT>
                      <a:noFill/>
                    </a:lnT>
                    <a:lnB>
                      <a:noFill/>
                    </a:lnB>
                  </a:tcPr>
                </a:tc>
                <a:tc>
                  <a:txBody>
                    <a:bodyPr/>
                    <a:lstStyle/>
                    <a:p>
                      <a:pPr>
                        <a:lnSpc>
                          <a:spcPts val="2500"/>
                        </a:lnSpc>
                        <a:spcAft>
                          <a:spcPts val="0"/>
                        </a:spcAft>
                      </a:pPr>
                      <a:r>
                        <a:rPr lang="en-US" sz="2200" kern="100" baseline="0" dirty="0">
                          <a:effectLst/>
                          <a:latin typeface="Times New Roman" panose="02020603050405020304" pitchFamily="18" charset="0"/>
                          <a:ea typeface="微軟正黑體" panose="020B0604030504040204" pitchFamily="34" charset="-120"/>
                        </a:rPr>
                        <a:t>III, </a:t>
                      </a:r>
                      <a:r>
                        <a:rPr lang="en-US" sz="2200" b="1" kern="100" baseline="0" dirty="0">
                          <a:solidFill>
                            <a:srgbClr val="FF0000"/>
                          </a:solidFill>
                          <a:effectLst/>
                          <a:latin typeface="Times New Roman" panose="02020603050405020304" pitchFamily="18" charset="0"/>
                          <a:ea typeface="微軟正黑體" panose="020B0604030504040204" pitchFamily="34" charset="-120"/>
                          <a:cs typeface="+mn-cs"/>
                        </a:rPr>
                        <a:t>B</a:t>
                      </a:r>
                      <a:endParaRPr lang="zh-TW" altLang="en-US" sz="2200" b="1" kern="100" baseline="0" dirty="0">
                        <a:solidFill>
                          <a:srgbClr val="FF0000"/>
                        </a:solidFill>
                        <a:effectLst/>
                        <a:latin typeface="Times New Roman" panose="02020603050405020304" pitchFamily="18" charset="0"/>
                        <a:ea typeface="微軟正黑體" panose="020B0604030504040204" pitchFamily="34" charset="-120"/>
                        <a:cs typeface="+mn-cs"/>
                      </a:endParaRPr>
                    </a:p>
                  </a:txBody>
                  <a:tcPr marL="17780" marR="17780" marT="0" marB="0">
                    <a:lnL>
                      <a:noFill/>
                    </a:lnL>
                    <a:lnR>
                      <a:noFill/>
                    </a:lnR>
                    <a:lnT>
                      <a:noFill/>
                    </a:lnT>
                    <a:lnB>
                      <a:noFill/>
                    </a:lnB>
                  </a:tcPr>
                </a:tc>
                <a:extLst>
                  <a:ext uri="{0D108BD9-81ED-4DB2-BD59-A6C34878D82A}">
                    <a16:rowId xmlns:a16="http://schemas.microsoft.com/office/drawing/2014/main" val="10004"/>
                  </a:ext>
                </a:extLst>
              </a:tr>
              <a:tr h="209550">
                <a:tc>
                  <a:txBody>
                    <a:bodyPr/>
                    <a:lstStyle/>
                    <a:p>
                      <a:pPr algn="ctr">
                        <a:lnSpc>
                          <a:spcPts val="2500"/>
                        </a:lnSpc>
                        <a:spcAft>
                          <a:spcPts val="0"/>
                        </a:spcAft>
                      </a:pPr>
                      <a:r>
                        <a:rPr lang="en-US" sz="2200" kern="100" baseline="0">
                          <a:effectLst/>
                          <a:latin typeface="Times New Roman" panose="02020603050405020304" pitchFamily="18" charset="0"/>
                          <a:ea typeface="微軟正黑體" panose="020B0604030504040204" pitchFamily="34" charset="-120"/>
                        </a:rPr>
                        <a:t>5</a:t>
                      </a:r>
                      <a:endParaRPr lang="zh-TW" sz="2200" kern="100" baseline="0">
                        <a:effectLst/>
                        <a:latin typeface="Times New Roman" panose="02020603050405020304" pitchFamily="18" charset="0"/>
                        <a:ea typeface="微軟正黑體" panose="020B0604030504040204" pitchFamily="34" charset="-120"/>
                      </a:endParaRPr>
                    </a:p>
                  </a:txBody>
                  <a:tcPr marL="17780" marR="177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ts val="2500"/>
                        </a:lnSpc>
                        <a:spcAft>
                          <a:spcPts val="0"/>
                        </a:spcAft>
                      </a:pPr>
                      <a:r>
                        <a:rPr lang="zh-TW" sz="2200" kern="100" baseline="0" dirty="0">
                          <a:solidFill>
                            <a:schemeClr val="tx1"/>
                          </a:solidFill>
                          <a:effectLst/>
                          <a:latin typeface="Times New Roman" panose="02020603050405020304" pitchFamily="18" charset="0"/>
                          <a:ea typeface="微軟正黑體" panose="020B0604030504040204" pitchFamily="34" charset="-120"/>
                        </a:rPr>
                        <a:t>應減少含糖飲食之次數與用量。</a:t>
                      </a: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ts val="2500"/>
                        </a:lnSpc>
                        <a:spcAft>
                          <a:spcPts val="0"/>
                        </a:spcAft>
                      </a:pPr>
                      <a:r>
                        <a:rPr lang="en-US" sz="2200" kern="100" baseline="0" dirty="0">
                          <a:solidFill>
                            <a:schemeClr val="tx1"/>
                          </a:solidFill>
                          <a:effectLst/>
                          <a:latin typeface="Times New Roman" panose="02020603050405020304" pitchFamily="18" charset="0"/>
                          <a:ea typeface="微軟正黑體" panose="020B0604030504040204" pitchFamily="34" charset="-120"/>
                        </a:rPr>
                        <a:t>III,</a:t>
                      </a:r>
                      <a:r>
                        <a:rPr lang="en-US" sz="2200" b="1" kern="100" baseline="0" dirty="0">
                          <a:solidFill>
                            <a:srgbClr val="FF0000"/>
                          </a:solidFill>
                          <a:effectLst/>
                          <a:latin typeface="Times New Roman" panose="02020603050405020304" pitchFamily="18" charset="0"/>
                          <a:ea typeface="微軟正黑體" panose="020B0604030504040204" pitchFamily="34" charset="-120"/>
                          <a:cs typeface="+mn-cs"/>
                        </a:rPr>
                        <a:t>I</a:t>
                      </a:r>
                      <a:r>
                        <a:rPr lang="en-US" sz="2200" kern="100" baseline="0" dirty="0">
                          <a:solidFill>
                            <a:schemeClr val="tx1"/>
                          </a:solidFill>
                          <a:effectLst/>
                          <a:latin typeface="Times New Roman" panose="02020603050405020304" pitchFamily="18" charset="0"/>
                          <a:ea typeface="微軟正黑體" panose="020B0604030504040204" pitchFamily="34" charset="-120"/>
                        </a:rPr>
                        <a:t>, D</a:t>
                      </a:r>
                      <a:endParaRPr lang="zh-TW" sz="2200" kern="100" baseline="0" dirty="0">
                        <a:solidFill>
                          <a:schemeClr val="tx1"/>
                        </a:solidFill>
                        <a:effectLst/>
                        <a:latin typeface="Times New Roman" panose="02020603050405020304" pitchFamily="18" charset="0"/>
                        <a:ea typeface="微軟正黑體" panose="020B0604030504040204" pitchFamily="34" charset="-120"/>
                      </a:endParaRPr>
                    </a:p>
                  </a:txBody>
                  <a:tcPr marL="17780" marR="177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4" name="表格 3"/>
          <p:cNvGraphicFramePr>
            <a:graphicFrameLocks noGrp="1"/>
          </p:cNvGraphicFramePr>
          <p:nvPr>
            <p:extLst/>
          </p:nvPr>
        </p:nvGraphicFramePr>
        <p:xfrm>
          <a:off x="2056015" y="4688947"/>
          <a:ext cx="6945744" cy="1005840"/>
        </p:xfrm>
        <a:graphic>
          <a:graphicData uri="http://schemas.openxmlformats.org/drawingml/2006/table">
            <a:tbl>
              <a:tblPr firstRow="1" firstCol="1" bandRow="1"/>
              <a:tblGrid>
                <a:gridCol w="846362">
                  <a:extLst>
                    <a:ext uri="{9D8B030D-6E8A-4147-A177-3AD203B41FA5}">
                      <a16:colId xmlns:a16="http://schemas.microsoft.com/office/drawing/2014/main" val="20000"/>
                    </a:ext>
                  </a:extLst>
                </a:gridCol>
                <a:gridCol w="4813702">
                  <a:extLst>
                    <a:ext uri="{9D8B030D-6E8A-4147-A177-3AD203B41FA5}">
                      <a16:colId xmlns:a16="http://schemas.microsoft.com/office/drawing/2014/main" val="20001"/>
                    </a:ext>
                  </a:extLst>
                </a:gridCol>
                <a:gridCol w="1285680">
                  <a:extLst>
                    <a:ext uri="{9D8B030D-6E8A-4147-A177-3AD203B41FA5}">
                      <a16:colId xmlns:a16="http://schemas.microsoft.com/office/drawing/2014/main" val="20002"/>
                    </a:ext>
                  </a:extLst>
                </a:gridCol>
              </a:tblGrid>
              <a:tr h="274839">
                <a:tc>
                  <a:txBody>
                    <a:bodyPr/>
                    <a:lstStyle/>
                    <a:p>
                      <a:pPr>
                        <a:spcAft>
                          <a:spcPts val="0"/>
                        </a:spcAft>
                      </a:pPr>
                      <a:endParaRPr lang="en-US" altLang="zh-TW" sz="2200" kern="100" dirty="0">
                        <a:effectLst/>
                        <a:latin typeface="Times New Roman" panose="02020603050405020304" pitchFamily="18" charset="0"/>
                        <a:ea typeface="微軟正黑體" panose="020B0604030504040204" pitchFamily="34" charset="-120"/>
                      </a:endParaRPr>
                    </a:p>
                  </a:txBody>
                  <a:tcPr marL="17780" marR="177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2200" kern="100" dirty="0">
                          <a:effectLst/>
                          <a:latin typeface="Times New Roman" panose="02020603050405020304" pitchFamily="18" charset="0"/>
                          <a:ea typeface="微軟正黑體" panose="020B0604030504040204" pitchFamily="34" charset="-120"/>
                        </a:rPr>
                        <a:t>專業人員施作</a:t>
                      </a:r>
                    </a:p>
                  </a:txBody>
                  <a:tcPr marL="17780" marR="177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altLang="en-US" sz="2200" kern="100" dirty="0">
                          <a:effectLst/>
                          <a:latin typeface="Times New Roman" panose="02020603050405020304" pitchFamily="18" charset="0"/>
                          <a:ea typeface="微軟正黑體" panose="020B0604030504040204" pitchFamily="34" charset="-120"/>
                        </a:rPr>
                        <a:t>證據等級</a:t>
                      </a:r>
                      <a:endParaRPr lang="zh-TW" sz="2200" kern="100" dirty="0">
                        <a:effectLst/>
                        <a:latin typeface="Times New Roman" panose="02020603050405020304" pitchFamily="18" charset="0"/>
                        <a:ea typeface="微軟正黑體" panose="020B0604030504040204" pitchFamily="34" charset="-120"/>
                      </a:endParaRPr>
                    </a:p>
                  </a:txBody>
                  <a:tcPr marL="17780" marR="177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932">
                <a:tc>
                  <a:txBody>
                    <a:bodyPr/>
                    <a:lstStyle/>
                    <a:p>
                      <a:pPr algn="ctr">
                        <a:spcAft>
                          <a:spcPts val="0"/>
                        </a:spcAft>
                      </a:pPr>
                      <a:r>
                        <a:rPr lang="en-US" sz="2200" kern="100" dirty="0">
                          <a:effectLst/>
                          <a:latin typeface="Times New Roman" panose="02020603050405020304" pitchFamily="18" charset="0"/>
                          <a:ea typeface="微軟正黑體" panose="020B0604030504040204" pitchFamily="34" charset="-120"/>
                        </a:rPr>
                        <a:t>1</a:t>
                      </a:r>
                      <a:endParaRPr lang="zh-TW" sz="2200" kern="100" dirty="0">
                        <a:effectLst/>
                        <a:latin typeface="Times New Roman" panose="02020603050405020304" pitchFamily="18" charset="0"/>
                        <a:ea typeface="微軟正黑體" panose="020B0604030504040204" pitchFamily="34" charset="-120"/>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zh-TW" sz="2200" b="1" kern="100" dirty="0">
                          <a:effectLst/>
                          <a:latin typeface="Times New Roman" panose="02020603050405020304" pitchFamily="18" charset="0"/>
                          <a:ea typeface="微軟正黑體" panose="020B0604030504040204" pitchFamily="34" charset="-120"/>
                        </a:rPr>
                        <a:t>每半年</a:t>
                      </a:r>
                      <a:r>
                        <a:rPr lang="zh-TW" sz="2200" b="1" kern="100" dirty="0">
                          <a:solidFill>
                            <a:srgbClr val="FF0000"/>
                          </a:solidFill>
                          <a:effectLst/>
                          <a:latin typeface="Times New Roman" panose="02020603050405020304" pitchFamily="18" charset="0"/>
                          <a:ea typeface="微軟正黑體" panose="020B0604030504040204" pitchFamily="34" charset="-120"/>
                        </a:rPr>
                        <a:t>塗氟漆</a:t>
                      </a:r>
                      <a:r>
                        <a:rPr lang="en-US" sz="2200" b="1" kern="100" dirty="0">
                          <a:effectLst/>
                          <a:latin typeface="Times New Roman" panose="02020603050405020304" pitchFamily="18" charset="0"/>
                          <a:ea typeface="微軟正黑體" panose="020B0604030504040204" pitchFamily="34" charset="-120"/>
                        </a:rPr>
                        <a:t>1</a:t>
                      </a:r>
                      <a:r>
                        <a:rPr lang="zh-TW" sz="2200" b="1" kern="100" dirty="0">
                          <a:effectLst/>
                          <a:latin typeface="Times New Roman" panose="02020603050405020304" pitchFamily="18" charset="0"/>
                          <a:ea typeface="微軟正黑體" panose="020B0604030504040204" pitchFamily="34" charset="-120"/>
                        </a:rPr>
                        <a:t>次</a:t>
                      </a:r>
                      <a:r>
                        <a:rPr lang="en-US" sz="2200" b="1" kern="100" dirty="0">
                          <a:effectLst/>
                          <a:latin typeface="Times New Roman" panose="02020603050405020304" pitchFamily="18" charset="0"/>
                          <a:ea typeface="微軟正黑體" panose="020B0604030504040204" pitchFamily="34" charset="-120"/>
                        </a:rPr>
                        <a:t>(2.2% </a:t>
                      </a:r>
                      <a:r>
                        <a:rPr lang="en-US" sz="2200" b="1" kern="100" dirty="0" err="1">
                          <a:effectLst/>
                          <a:latin typeface="Times New Roman" panose="02020603050405020304" pitchFamily="18" charset="0"/>
                          <a:ea typeface="微軟正黑體" panose="020B0604030504040204" pitchFamily="34" charset="-120"/>
                        </a:rPr>
                        <a:t>NaF</a:t>
                      </a:r>
                      <a:r>
                        <a:rPr lang="en-US" sz="2200" b="1" kern="100" baseline="30000" dirty="0">
                          <a:effectLst/>
                          <a:latin typeface="Times New Roman" panose="02020603050405020304" pitchFamily="18" charset="0"/>
                          <a:ea typeface="微軟正黑體" panose="020B0604030504040204" pitchFamily="34" charset="-120"/>
                        </a:rPr>
                        <a:t>-</a:t>
                      </a:r>
                      <a:r>
                        <a:rPr lang="en-US" sz="2200" b="1" kern="100" dirty="0">
                          <a:effectLst/>
                          <a:latin typeface="Times New Roman" panose="02020603050405020304" pitchFamily="18" charset="0"/>
                          <a:ea typeface="微軟正黑體" panose="020B0604030504040204" pitchFamily="34" charset="-120"/>
                        </a:rPr>
                        <a:t>)</a:t>
                      </a:r>
                      <a:endParaRPr lang="zh-TW" sz="2200" b="1" kern="100" dirty="0">
                        <a:effectLst/>
                        <a:latin typeface="Times New Roman" panose="02020603050405020304" pitchFamily="18" charset="0"/>
                        <a:ea typeface="微軟正黑體" panose="020B0604030504040204" pitchFamily="34" charset="-120"/>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2200" b="1" kern="100" dirty="0">
                          <a:solidFill>
                            <a:srgbClr val="FF0000"/>
                          </a:solidFill>
                          <a:effectLst/>
                          <a:latin typeface="Times New Roman" panose="02020603050405020304" pitchFamily="18" charset="0"/>
                          <a:ea typeface="微軟正黑體" panose="020B0604030504040204" pitchFamily="34" charset="-120"/>
                        </a:rPr>
                        <a:t>I, A</a:t>
                      </a:r>
                      <a:endParaRPr lang="zh-TW" sz="2200" b="1" kern="100" dirty="0">
                        <a:solidFill>
                          <a:srgbClr val="FF0000"/>
                        </a:solidFill>
                        <a:effectLst/>
                        <a:latin typeface="Times New Roman" panose="02020603050405020304" pitchFamily="18" charset="0"/>
                        <a:ea typeface="微軟正黑體" panose="020B0604030504040204" pitchFamily="34" charset="-120"/>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65041">
                <a:tc>
                  <a:txBody>
                    <a:bodyPr/>
                    <a:lstStyle/>
                    <a:p>
                      <a:pPr algn="ctr">
                        <a:spcAft>
                          <a:spcPts val="0"/>
                        </a:spcAft>
                      </a:pPr>
                      <a:r>
                        <a:rPr lang="en-US" sz="2200" kern="100" dirty="0">
                          <a:effectLst/>
                          <a:latin typeface="Times New Roman" panose="02020603050405020304" pitchFamily="18" charset="0"/>
                          <a:ea typeface="微軟正黑體" panose="020B0604030504040204" pitchFamily="34" charset="-120"/>
                        </a:rPr>
                        <a:t>2</a:t>
                      </a:r>
                      <a:endParaRPr lang="zh-TW" sz="2200" kern="100" dirty="0">
                        <a:effectLst/>
                        <a:latin typeface="Times New Roman" panose="02020603050405020304" pitchFamily="18" charset="0"/>
                        <a:ea typeface="微軟正黑體" panose="020B0604030504040204" pitchFamily="34" charset="-120"/>
                      </a:endParaRPr>
                    </a:p>
                  </a:txBody>
                  <a:tcPr marL="17780" marR="177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spcAft>
                          <a:spcPts val="0"/>
                        </a:spcAft>
                      </a:pPr>
                      <a:r>
                        <a:rPr lang="zh-TW" sz="2200" b="1" kern="100" dirty="0">
                          <a:solidFill>
                            <a:schemeClr val="tx1"/>
                          </a:solidFill>
                          <a:effectLst/>
                          <a:latin typeface="Times New Roman" panose="02020603050405020304" pitchFamily="18" charset="0"/>
                          <a:ea typeface="微軟正黑體" panose="020B0604030504040204" pitchFamily="34" charset="-120"/>
                        </a:rPr>
                        <a:t>臼齒</a:t>
                      </a:r>
                      <a:r>
                        <a:rPr lang="zh-TW" sz="2200" b="1" kern="100" dirty="0">
                          <a:solidFill>
                            <a:srgbClr val="FF0000"/>
                          </a:solidFill>
                          <a:effectLst/>
                          <a:latin typeface="Times New Roman" panose="02020603050405020304" pitchFamily="18" charset="0"/>
                          <a:ea typeface="微軟正黑體" panose="020B0604030504040204" pitchFamily="34" charset="-120"/>
                        </a:rPr>
                        <a:t>窩溝封填</a:t>
                      </a:r>
                    </a:p>
                  </a:txBody>
                  <a:tcPr marL="17780" marR="177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200" b="1" kern="100" dirty="0">
                          <a:solidFill>
                            <a:srgbClr val="FF0000"/>
                          </a:solidFill>
                          <a:effectLst/>
                          <a:latin typeface="Times New Roman" panose="02020603050405020304" pitchFamily="18" charset="0"/>
                          <a:ea typeface="微軟正黑體" panose="020B0604030504040204" pitchFamily="34" charset="-120"/>
                        </a:rPr>
                        <a:t>I, </a:t>
                      </a:r>
                      <a:r>
                        <a:rPr lang="en-US" sz="2200" b="1" kern="100" dirty="0">
                          <a:solidFill>
                            <a:srgbClr val="FF0000"/>
                          </a:solidFill>
                          <a:effectLst/>
                          <a:latin typeface="Times New Roman" panose="02020603050405020304" pitchFamily="18" charset="0"/>
                          <a:ea typeface="微軟正黑體" panose="020B0604030504040204" pitchFamily="34" charset="-120"/>
                        </a:rPr>
                        <a:t>A</a:t>
                      </a:r>
                      <a:endParaRPr lang="zh-TW" sz="2200" b="1" kern="100" dirty="0">
                        <a:solidFill>
                          <a:srgbClr val="FF0000"/>
                        </a:solidFill>
                        <a:effectLst/>
                        <a:latin typeface="Times New Roman" panose="02020603050405020304" pitchFamily="18" charset="0"/>
                        <a:ea typeface="微軟正黑體" panose="020B0604030504040204" pitchFamily="34" charset="-120"/>
                      </a:endParaRPr>
                    </a:p>
                  </a:txBody>
                  <a:tcPr marL="17780" marR="1778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矩形 4"/>
          <p:cNvSpPr/>
          <p:nvPr/>
        </p:nvSpPr>
        <p:spPr>
          <a:xfrm>
            <a:off x="1816118" y="6257059"/>
            <a:ext cx="7925568" cy="307777"/>
          </a:xfrm>
          <a:prstGeom prst="rect">
            <a:avLst/>
          </a:prstGeom>
        </p:spPr>
        <p:txBody>
          <a:bodyPr wrap="none">
            <a:spAutoFit/>
          </a:bodyPr>
          <a:lstStyle/>
          <a:p>
            <a:pPr>
              <a:defRPr/>
            </a:pPr>
            <a:r>
              <a:rPr lang="en-US" altLang="zh-TW" sz="1400" dirty="0">
                <a:solidFill>
                  <a:prstClr val="black"/>
                </a:solidFill>
                <a:latin typeface="Times New Roman" panose="02020603050405020304" pitchFamily="18" charset="0"/>
                <a:ea typeface="微軟正黑體" panose="020B0604030504040204" pitchFamily="34" charset="-120"/>
              </a:rPr>
              <a:t>(</a:t>
            </a:r>
            <a:r>
              <a:rPr lang="zh-TW" altLang="en-US" sz="1400" dirty="0">
                <a:solidFill>
                  <a:prstClr val="black"/>
                </a:solidFill>
                <a:latin typeface="Times New Roman" panose="02020603050405020304" pitchFamily="18" charset="0"/>
                <a:ea typeface="微軟正黑體" panose="020B0604030504040204" pitchFamily="34" charset="-120"/>
              </a:rPr>
              <a:t>林子賢</a:t>
            </a:r>
            <a:r>
              <a:rPr lang="en-US" altLang="zh-TW" sz="1400" dirty="0">
                <a:solidFill>
                  <a:prstClr val="black"/>
                </a:solidFill>
                <a:latin typeface="Times New Roman" panose="02020603050405020304" pitchFamily="18" charset="0"/>
                <a:ea typeface="微軟正黑體" panose="020B0604030504040204" pitchFamily="34" charset="-120"/>
              </a:rPr>
              <a:t>, </a:t>
            </a:r>
            <a:r>
              <a:rPr lang="zh-TW" altLang="en-US" sz="1400" dirty="0">
                <a:solidFill>
                  <a:prstClr val="black"/>
                </a:solidFill>
                <a:latin typeface="Times New Roman" panose="02020603050405020304" pitchFamily="18" charset="0"/>
                <a:ea typeface="微軟正黑體" panose="020B0604030504040204" pitchFamily="34" charset="-120"/>
              </a:rPr>
              <a:t>口腔健康國際趨勢及策略文獻回顧 </a:t>
            </a:r>
            <a:r>
              <a:rPr lang="en-US" altLang="zh-TW" sz="1400" dirty="0">
                <a:solidFill>
                  <a:prstClr val="black"/>
                </a:solidFill>
                <a:latin typeface="Times New Roman" panose="02020603050405020304" pitchFamily="18" charset="0"/>
                <a:ea typeface="微軟正黑體" panose="020B0604030504040204" pitchFamily="34" charset="-120"/>
              </a:rPr>
              <a:t>2015, </a:t>
            </a:r>
            <a:r>
              <a:rPr lang="zh-TW" altLang="en-US" sz="1400" dirty="0">
                <a:solidFill>
                  <a:prstClr val="black"/>
                </a:solidFill>
                <a:latin typeface="Times New Roman" panose="02020603050405020304" pitchFamily="18" charset="0"/>
                <a:ea typeface="微軟正黑體" panose="020B0604030504040204" pitchFamily="34" charset="-120"/>
              </a:rPr>
              <a:t>英國衛生署</a:t>
            </a:r>
            <a:r>
              <a:rPr lang="en-US" altLang="zh-TW" sz="1400" dirty="0">
                <a:solidFill>
                  <a:prstClr val="black"/>
                </a:solidFill>
                <a:latin typeface="Times New Roman" panose="02020603050405020304" pitchFamily="18" charset="0"/>
                <a:ea typeface="微軟正黑體" panose="020B0604030504040204" pitchFamily="34" charset="-120"/>
              </a:rPr>
              <a:t>, 2007, 2009, 2014;</a:t>
            </a:r>
            <a:r>
              <a:rPr lang="zh-TW" altLang="en-US" sz="1400" dirty="0">
                <a:solidFill>
                  <a:prstClr val="black"/>
                </a:solidFill>
                <a:latin typeface="Times New Roman" panose="02020603050405020304" pitchFamily="18" charset="0"/>
                <a:ea typeface="微軟正黑體" panose="020B0604030504040204" pitchFamily="34" charset="-120"/>
              </a:rPr>
              <a:t>愛爾蘭衛生署</a:t>
            </a:r>
            <a:r>
              <a:rPr lang="en-US" altLang="zh-TW" sz="1400" dirty="0">
                <a:solidFill>
                  <a:prstClr val="black"/>
                </a:solidFill>
                <a:latin typeface="Times New Roman" panose="02020603050405020304" pitchFamily="18" charset="0"/>
                <a:ea typeface="微軟正黑體" panose="020B0604030504040204" pitchFamily="34" charset="-120"/>
              </a:rPr>
              <a:t>, 2009)</a:t>
            </a:r>
            <a:endParaRPr lang="zh-TW" altLang="en-US" sz="1400" dirty="0">
              <a:solidFill>
                <a:prstClr val="black"/>
              </a:solidFill>
              <a:latin typeface="Times New Roman" panose="02020603050405020304" pitchFamily="18" charset="0"/>
              <a:ea typeface="微軟正黑體" panose="020B0604030504040204" pitchFamily="34" charset="-120"/>
            </a:endParaRPr>
          </a:p>
        </p:txBody>
      </p:sp>
      <p:sp>
        <p:nvSpPr>
          <p:cNvPr id="7" name="標題 1"/>
          <p:cNvSpPr txBox="1">
            <a:spLocks/>
          </p:cNvSpPr>
          <p:nvPr/>
        </p:nvSpPr>
        <p:spPr>
          <a:xfrm>
            <a:off x="2056015" y="1487982"/>
            <a:ext cx="7429154" cy="8174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標楷體" panose="03000509000000000000" pitchFamily="65" charset="-120"/>
                <a:cs typeface="+mj-cs"/>
              </a:defRPr>
            </a:lvl1pPr>
          </a:lstStyle>
          <a:p>
            <a:pPr>
              <a:defRPr/>
            </a:pPr>
            <a:r>
              <a:rPr lang="zh-TW" altLang="en-US" sz="2800" b="1" dirty="0">
                <a:solidFill>
                  <a:srgbClr val="0000FF"/>
                </a:solidFill>
                <a:ea typeface="微軟正黑體" panose="020B0604030504040204" pitchFamily="34" charset="-120"/>
              </a:rPr>
              <a:t>初段預防</a:t>
            </a:r>
            <a:r>
              <a:rPr lang="en-US" altLang="zh-TW" sz="2800" b="1" dirty="0">
                <a:solidFill>
                  <a:srgbClr val="0000FF"/>
                </a:solidFill>
                <a:ea typeface="微軟正黑體" panose="020B0604030504040204" pitchFamily="34" charset="-120"/>
              </a:rPr>
              <a:t>:</a:t>
            </a:r>
            <a:r>
              <a:rPr lang="zh-TW" altLang="en-US" sz="2800" b="1" dirty="0">
                <a:solidFill>
                  <a:srgbClr val="0000FF"/>
                </a:solidFill>
                <a:ea typeface="微軟正黑體" panose="020B0604030504040204" pitchFamily="34" charset="-120"/>
              </a:rPr>
              <a:t>健康促進與特殊防護</a:t>
            </a:r>
          </a:p>
        </p:txBody>
      </p:sp>
    </p:spTree>
    <p:extLst>
      <p:ext uri="{BB962C8B-B14F-4D97-AF65-F5344CB8AC3E}">
        <p14:creationId xmlns:p14="http://schemas.microsoft.com/office/powerpoint/2010/main" val="504522721"/>
      </p:ext>
    </p:extLst>
  </p:cSld>
  <p:clrMapOvr>
    <a:masterClrMapping/>
  </p:clrMapOvr>
</p:sld>
</file>

<file path=ppt/theme/theme1.xml><?xml version="1.0" encoding="utf-8"?>
<a:theme xmlns:a="http://schemas.openxmlformats.org/drawingml/2006/main" name="105年投影片布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NR">
      <a:majorFont>
        <a:latin typeface="Times New Roman"/>
        <a:ea typeface="微軟正黑體"/>
        <a:cs typeface=""/>
      </a:majorFont>
      <a:minorFont>
        <a:latin typeface="Times New Roman"/>
        <a:ea typeface="標楷體"/>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05年投影片布景主題" id="{61084C85-BC34-43E9-9B12-3E49F1F0AAE1}" vid="{F4FBAFF5-7B55-44E9-9ED2-FB48FC444D1F}"/>
    </a:ext>
  </a:extLst>
</a:theme>
</file>

<file path=ppt/theme/theme10.xml><?xml version="1.0" encoding="utf-8"?>
<a:theme xmlns:a="http://schemas.openxmlformats.org/drawingml/2006/main" name="5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4_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2085</TotalTime>
  <Words>3166</Words>
  <Application>Microsoft Office PowerPoint</Application>
  <PresentationFormat>寬螢幕</PresentationFormat>
  <Paragraphs>481</Paragraphs>
  <Slides>36</Slides>
  <Notes>6</Notes>
  <HiddenSlides>0</HiddenSlides>
  <MMClips>0</MMClips>
  <ScaleCrop>false</ScaleCrop>
  <HeadingPairs>
    <vt:vector size="6" baseType="variant">
      <vt:variant>
        <vt:lpstr>使用字型</vt:lpstr>
      </vt:variant>
      <vt:variant>
        <vt:i4>9</vt:i4>
      </vt:variant>
      <vt:variant>
        <vt:lpstr>佈景主題</vt:lpstr>
      </vt:variant>
      <vt:variant>
        <vt:i4>11</vt:i4>
      </vt:variant>
      <vt:variant>
        <vt:lpstr>投影片標題</vt:lpstr>
      </vt:variant>
      <vt:variant>
        <vt:i4>36</vt:i4>
      </vt:variant>
    </vt:vector>
  </HeadingPairs>
  <TitlesOfParts>
    <vt:vector size="56" baseType="lpstr">
      <vt:lpstr>MElleHK-Medium</vt:lpstr>
      <vt:lpstr>微軟正黑體</vt:lpstr>
      <vt:lpstr>新細明體</vt:lpstr>
      <vt:lpstr>標楷體</vt:lpstr>
      <vt:lpstr>Arial</vt:lpstr>
      <vt:lpstr>Calibri</vt:lpstr>
      <vt:lpstr>Calibri Light</vt:lpstr>
      <vt:lpstr>Times New Roman</vt:lpstr>
      <vt:lpstr>Wingdings</vt:lpstr>
      <vt:lpstr>105年投影片布景主題</vt:lpstr>
      <vt:lpstr>預設簡報設計</vt:lpstr>
      <vt:lpstr>Office 佈景主題</vt:lpstr>
      <vt:lpstr>1_Office 佈景主題</vt:lpstr>
      <vt:lpstr>9_Office 佈景主題</vt:lpstr>
      <vt:lpstr>14_Office 佈景主題</vt:lpstr>
      <vt:lpstr>3_Office 佈景主題</vt:lpstr>
      <vt:lpstr>4_Office 佈景主題</vt:lpstr>
      <vt:lpstr>2_Office 佈景主題</vt:lpstr>
      <vt:lpstr>5_Office 佈景主題</vt:lpstr>
      <vt:lpstr>6_Office 佈景主題</vt:lpstr>
      <vt:lpstr> 學生參與之口腔保健 推動策略</vt:lpstr>
      <vt:lpstr>大綱</vt:lpstr>
      <vt:lpstr>我國學童近9年齲齒盛行率分布</vt:lpstr>
      <vt:lpstr>PowerPoint 簡報</vt:lpstr>
      <vt:lpstr>齲齒四因素</vt:lpstr>
      <vt:lpstr>牙菌斑</vt:lpstr>
      <vt:lpstr>生物膜(牙菌斑)形成</vt:lpstr>
      <vt:lpstr>國小學生牙菌斑檢測</vt:lpstr>
      <vt:lpstr>具科學實證之兒童防齲措施</vt:lpstr>
      <vt:lpstr>口腔保健計畫標語</vt:lpstr>
      <vt:lpstr>健康促進學校口腔保健成效指標修訂</vt:lpstr>
      <vt:lpstr>口中的酸會使牙齒脫鈣                                    「氟化物」則把鈣拉回牙齒表面</vt:lpstr>
      <vt:lpstr>含氟牙膏</vt:lpstr>
      <vt:lpstr>PowerPoint 簡報</vt:lpstr>
      <vt:lpstr>兒童牙齒塗氟保健服務</vt:lpstr>
      <vt:lpstr>104-111學年度上顎第一大臼齒齲齒率分佈</vt:lpstr>
      <vt:lpstr>104-111學年度下顎第一大臼齒齲齒率分佈</vt:lpstr>
      <vt:lpstr>大臼齒窩溝型態</vt:lpstr>
      <vt:lpstr>104-111學年度 四年級窩溝封填施作率與第一大臼齒齲齒率分布</vt:lpstr>
      <vt:lpstr>HPS模式6大範疇: 以口腔保健為例</vt:lpstr>
      <vt:lpstr>學校訪視狀況</vt:lpstr>
      <vt:lpstr>幼兒園訪視</vt:lpstr>
      <vt:lpstr>飲食型態改變與牙弓發展之關係</vt:lpstr>
      <vt:lpstr>大綱</vt:lpstr>
      <vt:lpstr>PowerPoint 簡報</vt:lpstr>
      <vt:lpstr>口腔預防保健行為</vt:lpstr>
      <vt:lpstr>PowerPoint 簡報</vt:lpstr>
      <vt:lpstr>prenatal or passive smoking and ECC  父母抽菸與二手菸暴露是兒童早發性齲齒主要因素</vt:lpstr>
      <vt:lpstr>PowerPoint 簡報</vt:lpstr>
      <vt:lpstr>PowerPoint 簡報</vt:lpstr>
      <vt:lpstr>PowerPoint 簡報</vt:lpstr>
      <vt:lpstr>E-cigarettes May Increase Rate of Caries in Youth 電子菸與齲齒</vt:lpstr>
      <vt:lpstr>PowerPoint 簡報</vt:lpstr>
      <vt:lpstr>口腔保健(跨議題)課程融入</vt:lpstr>
      <vt:lpstr>總結</vt:lpstr>
      <vt:lpstr>謝謝您專心聆聽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108學年度 期末成果報告</dc:title>
  <dc:creator>宜靜 林</dc:creator>
  <cp:lastModifiedBy>Admin</cp:lastModifiedBy>
  <cp:revision>160</cp:revision>
  <dcterms:created xsi:type="dcterms:W3CDTF">2020-09-08T04:43:12Z</dcterms:created>
  <dcterms:modified xsi:type="dcterms:W3CDTF">2024-01-12T11:59:51Z</dcterms:modified>
</cp:coreProperties>
</file>