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9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0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1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12.xml" ContentType="application/vnd.openxmlformats-officedocument.theme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heme/theme13.xml" ContentType="application/vnd.openxmlformats-officedocument.theme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14.xml" ContentType="application/vnd.openxmlformats-officedocument.theme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5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theme/theme16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theme/theme17.xml" ContentType="application/vnd.openxmlformats-officedocument.theme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theme/theme18.xml" ContentType="application/vnd.openxmlformats-officedocument.theme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theme/theme19.xml" ContentType="application/vnd.openxmlformats-officedocument.theme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theme/theme20.xml" ContentType="application/vnd.openxmlformats-officedocument.theme+xml"/>
  <Override PartName="/ppt/theme/theme21.xml" ContentType="application/vnd.openxmlformats-officedocument.theme+xml"/>
  <Override PartName="/ppt/theme/theme2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bookmarkIdSeed="3">
  <p:sldMasterIdLst>
    <p:sldMasterId id="2147483648" r:id="rId2"/>
    <p:sldMasterId id="2147483827" r:id="rId3"/>
    <p:sldMasterId id="2147483840" r:id="rId4"/>
    <p:sldMasterId id="2147483853" r:id="rId5"/>
    <p:sldMasterId id="2147483865" r:id="rId6"/>
    <p:sldMasterId id="2147483878" r:id="rId7"/>
    <p:sldMasterId id="2147483891" r:id="rId8"/>
    <p:sldMasterId id="2147483904" r:id="rId9"/>
    <p:sldMasterId id="2147483916" r:id="rId10"/>
    <p:sldMasterId id="2147483929" r:id="rId11"/>
    <p:sldMasterId id="2147483941" r:id="rId12"/>
    <p:sldMasterId id="2147483954" r:id="rId13"/>
    <p:sldMasterId id="2147483967" r:id="rId14"/>
    <p:sldMasterId id="2147483980" r:id="rId15"/>
    <p:sldMasterId id="2147483993" r:id="rId16"/>
    <p:sldMasterId id="2147484019" r:id="rId17"/>
    <p:sldMasterId id="2147484032" r:id="rId18"/>
    <p:sldMasterId id="2147484058" r:id="rId19"/>
    <p:sldMasterId id="2147484136" r:id="rId20"/>
    <p:sldMasterId id="2147484148" r:id="rId21"/>
  </p:sldMasterIdLst>
  <p:notesMasterIdLst>
    <p:notesMasterId r:id="rId66"/>
  </p:notesMasterIdLst>
  <p:handoutMasterIdLst>
    <p:handoutMasterId r:id="rId67"/>
  </p:handoutMasterIdLst>
  <p:sldIdLst>
    <p:sldId id="448" r:id="rId22"/>
    <p:sldId id="540" r:id="rId23"/>
    <p:sldId id="541" r:id="rId24"/>
    <p:sldId id="543" r:id="rId25"/>
    <p:sldId id="542" r:id="rId26"/>
    <p:sldId id="544" r:id="rId27"/>
    <p:sldId id="545" r:id="rId28"/>
    <p:sldId id="546" r:id="rId29"/>
    <p:sldId id="547" r:id="rId30"/>
    <p:sldId id="548" r:id="rId31"/>
    <p:sldId id="549" r:id="rId32"/>
    <p:sldId id="550" r:id="rId33"/>
    <p:sldId id="551" r:id="rId34"/>
    <p:sldId id="581" r:id="rId35"/>
    <p:sldId id="582" r:id="rId36"/>
    <p:sldId id="552" r:id="rId37"/>
    <p:sldId id="553" r:id="rId38"/>
    <p:sldId id="554" r:id="rId39"/>
    <p:sldId id="555" r:id="rId40"/>
    <p:sldId id="556" r:id="rId41"/>
    <p:sldId id="558" r:id="rId42"/>
    <p:sldId id="559" r:id="rId43"/>
    <p:sldId id="560" r:id="rId44"/>
    <p:sldId id="561" r:id="rId45"/>
    <p:sldId id="562" r:id="rId46"/>
    <p:sldId id="563" r:id="rId47"/>
    <p:sldId id="583" r:id="rId48"/>
    <p:sldId id="567" r:id="rId49"/>
    <p:sldId id="565" r:id="rId50"/>
    <p:sldId id="566" r:id="rId51"/>
    <p:sldId id="568" r:id="rId52"/>
    <p:sldId id="569" r:id="rId53"/>
    <p:sldId id="579" r:id="rId54"/>
    <p:sldId id="589" r:id="rId55"/>
    <p:sldId id="576" r:id="rId56"/>
    <p:sldId id="578" r:id="rId57"/>
    <p:sldId id="524" r:id="rId58"/>
    <p:sldId id="584" r:id="rId59"/>
    <p:sldId id="585" r:id="rId60"/>
    <p:sldId id="577" r:id="rId61"/>
    <p:sldId id="586" r:id="rId62"/>
    <p:sldId id="587" r:id="rId63"/>
    <p:sldId id="557" r:id="rId64"/>
    <p:sldId id="570" r:id="rId65"/>
  </p:sldIdLst>
  <p:sldSz cx="12192000" cy="6858000"/>
  <p:notesSz cx="7104063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39402"/>
    <a:srgbClr val="FFF3BF"/>
    <a:srgbClr val="5B3119"/>
    <a:srgbClr val="E9B92C"/>
    <a:srgbClr val="2E94FF"/>
    <a:srgbClr val="EDF3DB"/>
    <a:srgbClr val="D8E1F6"/>
    <a:srgbClr val="DDDEE5"/>
    <a:srgbClr val="CCE1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E3FDE45-AF77-4B5C-9715-49D594BDF05E}" styleName="淺色樣式 1 - 輔色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淺色樣式 1 - 輔色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淺色樣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24" autoAdjust="0"/>
    <p:restoredTop sz="83856" autoAdjust="0"/>
  </p:normalViewPr>
  <p:slideViewPr>
    <p:cSldViewPr snapToGrid="0">
      <p:cViewPr varScale="1">
        <p:scale>
          <a:sx n="73" d="100"/>
          <a:sy n="73" d="100"/>
        </p:scale>
        <p:origin x="1022" y="72"/>
      </p:cViewPr>
      <p:guideLst>
        <p:guide pos="3840"/>
        <p:guide orient="horz" pos="216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21252"/>
    </p:cViewPr>
  </p:sorterViewPr>
  <p:notesViewPr>
    <p:cSldViewPr snapToGrid="0">
      <p:cViewPr varScale="1">
        <p:scale>
          <a:sx n="82" d="100"/>
          <a:sy n="82" d="100"/>
        </p:scale>
        <p:origin x="385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5.xml"/><Relationship Id="rId21" Type="http://schemas.openxmlformats.org/officeDocument/2006/relationships/slideMaster" Target="slideMasters/slideMaster20.xml"/><Relationship Id="rId42" Type="http://schemas.openxmlformats.org/officeDocument/2006/relationships/slide" Target="slides/slide21.xml"/><Relationship Id="rId47" Type="http://schemas.openxmlformats.org/officeDocument/2006/relationships/slide" Target="slides/slide26.xml"/><Relationship Id="rId63" Type="http://schemas.openxmlformats.org/officeDocument/2006/relationships/slide" Target="slides/slide42.xml"/><Relationship Id="rId68" Type="http://schemas.openxmlformats.org/officeDocument/2006/relationships/presProps" Target="presProps.xml"/><Relationship Id="rId7" Type="http://schemas.openxmlformats.org/officeDocument/2006/relationships/slideMaster" Target="slideMasters/slideMaster6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1.xml"/><Relationship Id="rId16" Type="http://schemas.openxmlformats.org/officeDocument/2006/relationships/slideMaster" Target="slideMasters/slideMaster15.xml"/><Relationship Id="rId29" Type="http://schemas.openxmlformats.org/officeDocument/2006/relationships/slide" Target="slides/slide8.xml"/><Relationship Id="rId11" Type="http://schemas.openxmlformats.org/officeDocument/2006/relationships/slideMaster" Target="slideMasters/slideMaster10.xml"/><Relationship Id="rId24" Type="http://schemas.openxmlformats.org/officeDocument/2006/relationships/slide" Target="slides/slide3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40" Type="http://schemas.openxmlformats.org/officeDocument/2006/relationships/slide" Target="slides/slide19.xml"/><Relationship Id="rId45" Type="http://schemas.openxmlformats.org/officeDocument/2006/relationships/slide" Target="slides/slide24.xml"/><Relationship Id="rId53" Type="http://schemas.openxmlformats.org/officeDocument/2006/relationships/slide" Target="slides/slide32.xml"/><Relationship Id="rId58" Type="http://schemas.openxmlformats.org/officeDocument/2006/relationships/slide" Target="slides/slide37.xml"/><Relationship Id="rId66" Type="http://schemas.openxmlformats.org/officeDocument/2006/relationships/notesMaster" Target="notesMasters/notesMaster1.xml"/><Relationship Id="rId5" Type="http://schemas.openxmlformats.org/officeDocument/2006/relationships/slideMaster" Target="slideMasters/slideMaster4.xml"/><Relationship Id="rId61" Type="http://schemas.openxmlformats.org/officeDocument/2006/relationships/slide" Target="slides/slide40.xml"/><Relationship Id="rId19" Type="http://schemas.openxmlformats.org/officeDocument/2006/relationships/slideMaster" Target="slideMasters/slideMaster18.xml"/><Relationship Id="rId14" Type="http://schemas.openxmlformats.org/officeDocument/2006/relationships/slideMaster" Target="slideMasters/slideMaster13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43" Type="http://schemas.openxmlformats.org/officeDocument/2006/relationships/slide" Target="slides/slide22.xml"/><Relationship Id="rId48" Type="http://schemas.openxmlformats.org/officeDocument/2006/relationships/slide" Target="slides/slide27.xml"/><Relationship Id="rId56" Type="http://schemas.openxmlformats.org/officeDocument/2006/relationships/slide" Target="slides/slide35.xml"/><Relationship Id="rId64" Type="http://schemas.openxmlformats.org/officeDocument/2006/relationships/slide" Target="slides/slide43.xml"/><Relationship Id="rId69" Type="http://schemas.openxmlformats.org/officeDocument/2006/relationships/viewProps" Target="viewProps.xml"/><Relationship Id="rId8" Type="http://schemas.openxmlformats.org/officeDocument/2006/relationships/slideMaster" Target="slideMasters/slideMaster7.xml"/><Relationship Id="rId51" Type="http://schemas.openxmlformats.org/officeDocument/2006/relationships/slide" Target="slides/slide30.xml"/><Relationship Id="rId3" Type="http://schemas.openxmlformats.org/officeDocument/2006/relationships/slideMaster" Target="slideMasters/slideMaster2.xml"/><Relationship Id="rId12" Type="http://schemas.openxmlformats.org/officeDocument/2006/relationships/slideMaster" Target="slideMasters/slideMaster11.xml"/><Relationship Id="rId17" Type="http://schemas.openxmlformats.org/officeDocument/2006/relationships/slideMaster" Target="slideMasters/slideMaster16.xml"/><Relationship Id="rId25" Type="http://schemas.openxmlformats.org/officeDocument/2006/relationships/slide" Target="slides/slide4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46" Type="http://schemas.openxmlformats.org/officeDocument/2006/relationships/slide" Target="slides/slide25.xml"/><Relationship Id="rId59" Type="http://schemas.openxmlformats.org/officeDocument/2006/relationships/slide" Target="slides/slide38.xml"/><Relationship Id="rId67" Type="http://schemas.openxmlformats.org/officeDocument/2006/relationships/handoutMaster" Target="handoutMasters/handoutMaster1.xml"/><Relationship Id="rId20" Type="http://schemas.openxmlformats.org/officeDocument/2006/relationships/slideMaster" Target="slideMasters/slideMaster19.xml"/><Relationship Id="rId41" Type="http://schemas.openxmlformats.org/officeDocument/2006/relationships/slide" Target="slides/slide20.xml"/><Relationship Id="rId54" Type="http://schemas.openxmlformats.org/officeDocument/2006/relationships/slide" Target="slides/slide33.xml"/><Relationship Id="rId62" Type="http://schemas.openxmlformats.org/officeDocument/2006/relationships/slide" Target="slides/slide41.xml"/><Relationship Id="rId7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5.xml"/><Relationship Id="rId15" Type="http://schemas.openxmlformats.org/officeDocument/2006/relationships/slideMaster" Target="slideMasters/slideMaster14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slide" Target="slides/slide15.xml"/><Relationship Id="rId49" Type="http://schemas.openxmlformats.org/officeDocument/2006/relationships/slide" Target="slides/slide28.xml"/><Relationship Id="rId57" Type="http://schemas.openxmlformats.org/officeDocument/2006/relationships/slide" Target="slides/slide36.xml"/><Relationship Id="rId10" Type="http://schemas.openxmlformats.org/officeDocument/2006/relationships/slideMaster" Target="slideMasters/slideMaster9.xml"/><Relationship Id="rId31" Type="http://schemas.openxmlformats.org/officeDocument/2006/relationships/slide" Target="slides/slide10.xml"/><Relationship Id="rId44" Type="http://schemas.openxmlformats.org/officeDocument/2006/relationships/slide" Target="slides/slide23.xml"/><Relationship Id="rId52" Type="http://schemas.openxmlformats.org/officeDocument/2006/relationships/slide" Target="slides/slide31.xml"/><Relationship Id="rId60" Type="http://schemas.openxmlformats.org/officeDocument/2006/relationships/slide" Target="slides/slide39.xml"/><Relationship Id="rId65" Type="http://schemas.openxmlformats.org/officeDocument/2006/relationships/slide" Target="slides/slide44.xml"/><Relationship Id="rId4" Type="http://schemas.openxmlformats.org/officeDocument/2006/relationships/slideMaster" Target="slideMasters/slideMaster3.xml"/><Relationship Id="rId9" Type="http://schemas.openxmlformats.org/officeDocument/2006/relationships/slideMaster" Target="slideMasters/slideMaster8.xml"/><Relationship Id="rId13" Type="http://schemas.openxmlformats.org/officeDocument/2006/relationships/slideMaster" Target="slideMasters/slideMaster12.xml"/><Relationship Id="rId18" Type="http://schemas.openxmlformats.org/officeDocument/2006/relationships/slideMaster" Target="slideMasters/slideMaster17.xml"/><Relationship Id="rId39" Type="http://schemas.openxmlformats.org/officeDocument/2006/relationships/slide" Target="slides/slide18.xml"/><Relationship Id="rId34" Type="http://schemas.openxmlformats.org/officeDocument/2006/relationships/slide" Target="slides/slide13.xml"/><Relationship Id="rId50" Type="http://schemas.openxmlformats.org/officeDocument/2006/relationships/slide" Target="slides/slide29.xml"/><Relationship Id="rId5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3078427" cy="513507"/>
          </a:xfrm>
          <a:prstGeom prst="rect">
            <a:avLst/>
          </a:prstGeom>
        </p:spPr>
        <p:txBody>
          <a:bodyPr vert="horz" lIns="102710" tIns="51355" rIns="102710" bIns="51355" rtlCol="0"/>
          <a:lstStyle>
            <a:lvl1pPr algn="l" latinLnBrk="0">
              <a:defRPr lang="zh-TW" sz="1300"/>
            </a:lvl1pPr>
          </a:lstStyle>
          <a:p>
            <a:endParaRPr lang="zh-TW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4023993" y="2"/>
            <a:ext cx="3078427" cy="513507"/>
          </a:xfrm>
          <a:prstGeom prst="rect">
            <a:avLst/>
          </a:prstGeom>
        </p:spPr>
        <p:txBody>
          <a:bodyPr vert="horz" lIns="102710" tIns="51355" rIns="102710" bIns="51355" rtlCol="0"/>
          <a:lstStyle>
            <a:lvl1pPr algn="r" latinLnBrk="0">
              <a:defRPr lang="zh-TW" sz="1300"/>
            </a:lvl1pPr>
          </a:lstStyle>
          <a:p>
            <a:fld id="{59041DB8-B66F-4DC8-A96E-33677E0F90FF}" type="datetimeFigureOut">
              <a:rPr lang="en-US" altLang="zh-TW" smtClean="0"/>
              <a:t>1/22/2019</a:t>
            </a:fld>
            <a:endParaRPr 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1" y="9721108"/>
            <a:ext cx="3078427" cy="513506"/>
          </a:xfrm>
          <a:prstGeom prst="rect">
            <a:avLst/>
          </a:prstGeom>
        </p:spPr>
        <p:txBody>
          <a:bodyPr vert="horz" lIns="102710" tIns="51355" rIns="102710" bIns="51355" rtlCol="0" anchor="b"/>
          <a:lstStyle>
            <a:lvl1pPr algn="l" latinLnBrk="0">
              <a:defRPr lang="zh-TW" sz="1300"/>
            </a:lvl1pPr>
          </a:lstStyle>
          <a:p>
            <a:endParaRPr 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4023993" y="9721108"/>
            <a:ext cx="3078427" cy="513506"/>
          </a:xfrm>
          <a:prstGeom prst="rect">
            <a:avLst/>
          </a:prstGeom>
        </p:spPr>
        <p:txBody>
          <a:bodyPr vert="horz" lIns="102710" tIns="51355" rIns="102710" bIns="51355" rtlCol="0" anchor="b"/>
          <a:lstStyle>
            <a:lvl1pPr algn="r" latinLnBrk="0">
              <a:defRPr lang="zh-TW" sz="1300"/>
            </a:lvl1pPr>
          </a:lstStyle>
          <a:p>
            <a:fld id="{1604A0D4-B89B-4ADD-AF9E-38636B40EE4E}" type="slidenum">
              <a:rPr lang="zh-TW" smtClean="0"/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42473891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3078427" cy="513507"/>
          </a:xfrm>
          <a:prstGeom prst="rect">
            <a:avLst/>
          </a:prstGeom>
        </p:spPr>
        <p:txBody>
          <a:bodyPr vert="horz" lIns="102710" tIns="51355" rIns="102710" bIns="51355" rtlCol="0"/>
          <a:lstStyle>
            <a:lvl1pPr algn="l" latinLnBrk="0">
              <a:defRPr lang="zh-TW" sz="1300"/>
            </a:lvl1pPr>
          </a:lstStyle>
          <a:p>
            <a:endParaRPr lang="zh-TW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4023993" y="2"/>
            <a:ext cx="3078427" cy="513507"/>
          </a:xfrm>
          <a:prstGeom prst="rect">
            <a:avLst/>
          </a:prstGeom>
        </p:spPr>
        <p:txBody>
          <a:bodyPr vert="horz" lIns="102710" tIns="51355" rIns="102710" bIns="51355" rtlCol="0"/>
          <a:lstStyle>
            <a:lvl1pPr algn="r" latinLnBrk="0">
              <a:defRPr lang="zh-TW" sz="1300"/>
            </a:lvl1pPr>
          </a:lstStyle>
          <a:p>
            <a:fld id="{DEB49C4A-65AC-492D-9701-81B46C3AD0E4}" type="datetimeFigureOut">
              <a:t>2019/1/22</a:t>
            </a:fld>
            <a:endParaRPr lang="zh-TW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484188" y="1281113"/>
            <a:ext cx="6137275" cy="34528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02710" tIns="51355" rIns="102710" bIns="51355" rtlCol="0" anchor="ctr"/>
          <a:lstStyle/>
          <a:p>
            <a:endParaRPr lang="zh-TW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710408" y="4925408"/>
            <a:ext cx="5683250" cy="3454182"/>
          </a:xfrm>
          <a:prstGeom prst="rect">
            <a:avLst/>
          </a:prstGeom>
        </p:spPr>
        <p:txBody>
          <a:bodyPr vert="horz" lIns="102710" tIns="51355" rIns="102710" bIns="51355" rtlCol="0"/>
          <a:lstStyle/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1" y="9721108"/>
            <a:ext cx="3078427" cy="513506"/>
          </a:xfrm>
          <a:prstGeom prst="rect">
            <a:avLst/>
          </a:prstGeom>
        </p:spPr>
        <p:txBody>
          <a:bodyPr vert="horz" lIns="102710" tIns="51355" rIns="102710" bIns="51355" rtlCol="0" anchor="b"/>
          <a:lstStyle>
            <a:lvl1pPr algn="l" latinLnBrk="0">
              <a:defRPr lang="zh-TW" sz="1300"/>
            </a:lvl1pPr>
          </a:lstStyle>
          <a:p>
            <a:endParaRPr 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4023993" y="9721108"/>
            <a:ext cx="3078427" cy="513506"/>
          </a:xfrm>
          <a:prstGeom prst="rect">
            <a:avLst/>
          </a:prstGeom>
        </p:spPr>
        <p:txBody>
          <a:bodyPr vert="horz" lIns="102710" tIns="51355" rIns="102710" bIns="51355" rtlCol="0" anchor="b"/>
          <a:lstStyle>
            <a:lvl1pPr algn="r" latinLnBrk="0">
              <a:defRPr lang="zh-TW" sz="1300"/>
            </a:lvl1pPr>
          </a:lstStyle>
          <a:p>
            <a:fld id="{82869989-EB00-4EE7-BCB5-25BDC5BB29F8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2193636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usinessinsider.com/lorillard-research-on-e-cigarettes-2013-11" TargetMode="External"/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69989-EB00-4EE7-BCB5-25BDC5BB29F8}" type="slidenum">
              <a:rPr lang="en-US" altLang="zh-TW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59579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869989-EB00-4EE7-BCB5-25BDC5BB29F8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2D2E2D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2D2E2D"/>
              </a:solidFill>
              <a:effectLst/>
              <a:uLnTx/>
              <a:uFillTx/>
              <a:latin typeface="Arial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19071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270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41B85C-BFDD-4EA3-878A-2A87CE38CF9B}" type="slidenum">
              <a:rPr kumimoji="0" lang="zh-TW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10270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TW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4916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sz="1200" b="1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869989-EB00-4EE7-BCB5-25BDC5BB29F8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2D2E2D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2D2E2D"/>
              </a:solidFill>
              <a:effectLst/>
              <a:uLnTx/>
              <a:uFillTx/>
              <a:latin typeface="Arial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12479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47826-CF85-4005-91FD-565195F48BAF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D2E2D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2D2E2D"/>
              </a:solidFill>
              <a:effectLst/>
              <a:uLnTx/>
              <a:uFillTx/>
              <a:latin typeface="Arial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80110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47826-CF85-4005-91FD-565195F48BAF}" type="slidenum">
              <a:rPr lang="zh-TW" altLang="en-US" smtClean="0"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241438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C57A8-AE18-4654-B6AF-04B3577165BE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46036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69989-EB00-4EE7-BCB5-25BDC5BB29F8}" type="slidenum">
              <a:rPr lang="en-US" altLang="zh-TW" smtClean="0"/>
              <a:t>37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853541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https://www.techbang.com/posts/15821-electronic-cigarettes</a:t>
            </a:r>
          </a:p>
          <a:p>
            <a:r>
              <a:rPr lang="zh-TW" altLang="en-US" dirty="0" smtClean="0"/>
              <a:t>但科技在進步，連煮食都有微波爐、電磁爐等發明，吸菸仍需用火嗎？</a:t>
            </a:r>
            <a:endParaRPr lang="en-US" altLang="zh-TW" dirty="0" smtClean="0"/>
          </a:p>
          <a:p>
            <a:r>
              <a:rPr lang="zh-TW" altLang="en-US" dirty="0" smtClean="0"/>
              <a:t>電子菸市場規模已</a:t>
            </a:r>
            <a:r>
              <a:rPr lang="zh-TW" altLang="en-US" dirty="0" smtClean="0">
                <a:hlinkClick r:id="rId3"/>
              </a:rPr>
              <a:t>超過 </a:t>
            </a:r>
            <a:r>
              <a:rPr lang="en-US" altLang="zh-TW" dirty="0" smtClean="0">
                <a:hlinkClick r:id="rId3"/>
              </a:rPr>
              <a:t>10 </a:t>
            </a:r>
            <a:r>
              <a:rPr lang="zh-TW" altLang="en-US" dirty="0" smtClean="0">
                <a:hlinkClick r:id="rId3"/>
              </a:rPr>
              <a:t>億美元</a:t>
            </a:r>
            <a:r>
              <a:rPr lang="zh-TW" altLang="en-US" dirty="0" smtClean="0"/>
              <a:t>，從 </a:t>
            </a:r>
            <a:r>
              <a:rPr lang="en-US" altLang="zh-TW" dirty="0" smtClean="0"/>
              <a:t>2009 </a:t>
            </a:r>
            <a:r>
              <a:rPr lang="zh-TW" altLang="en-US" dirty="0" smtClean="0"/>
              <a:t>年開始，這個市場的規模每年都以 </a:t>
            </a:r>
            <a:r>
              <a:rPr lang="en-US" altLang="zh-TW" dirty="0" smtClean="0"/>
              <a:t>100% </a:t>
            </a:r>
            <a:r>
              <a:rPr lang="zh-TW" altLang="en-US" dirty="0" smtClean="0"/>
              <a:t>的幅度增長，四年內從區區 </a:t>
            </a:r>
            <a:r>
              <a:rPr lang="en-US" altLang="zh-TW" dirty="0" smtClean="0"/>
              <a:t>5000 </a:t>
            </a:r>
            <a:r>
              <a:rPr lang="zh-TW" altLang="en-US" dirty="0" smtClean="0"/>
              <a:t>萬美元膨脹到目前的規模，同時估計將在 </a:t>
            </a:r>
            <a:r>
              <a:rPr lang="en-US" altLang="zh-TW" dirty="0" smtClean="0"/>
              <a:t>10 </a:t>
            </a:r>
            <a:r>
              <a:rPr lang="zh-TW" altLang="en-US" dirty="0" smtClean="0"/>
              <a:t>年內超過傳統的菸草市場。</a:t>
            </a:r>
            <a:endParaRPr lang="en-US" altLang="zh-TW" dirty="0" smtClean="0"/>
          </a:p>
          <a:p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vapor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煙霧 霧化器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3EF0F-C8E7-4A6B-BA88-88CE343F4DF5}" type="slidenum">
              <a:rPr lang="zh-TW" altLang="en-US" smtClean="0"/>
              <a:t>39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597221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加強管理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3EF0F-C8E7-4A6B-BA88-88CE343F4DF5}" type="slidenum">
              <a:rPr lang="zh-TW" altLang="en-US" smtClean="0"/>
              <a:t>41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249818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http://tobacco.hpa.gov.tw/Show.aspx?MenuId=814</a:t>
            </a:r>
          </a:p>
          <a:p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我國對於電子煙的處理方式概分為四種類別</a:t>
            </a:r>
            <a:r>
              <a:rPr lang="en-US" altLang="zh-TW" sz="9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(1)</a:t>
            </a:r>
            <a:endParaRPr lang="zh-TW" altLang="en-US" sz="9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 </a:t>
            </a:r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「含尼古丁」產品為藥事法所稱「藥物」，須經藥品查驗登記使得製造、輸入或販賣。</a:t>
            </a:r>
          </a:p>
          <a:p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 倘未依藥事法規定，向該部申請查驗登記取得藥品許可證而製造、輸入者，則可能被認屬藥事法第</a:t>
            </a: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</a:t>
            </a:r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條之偽藥， 或同法第</a:t>
            </a: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22</a:t>
            </a:r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條第</a:t>
            </a: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</a:t>
            </a:r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項第</a:t>
            </a: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</a:t>
            </a:r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款之禁藥，另依同法第</a:t>
            </a: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82</a:t>
            </a:r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、</a:t>
            </a: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83</a:t>
            </a:r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條 規定，製造或輸入偽藥或禁藥者，最高可處</a:t>
            </a: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</a:t>
            </a:r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年以下有 期徒刑，販賣者最高可處</a:t>
            </a: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7</a:t>
            </a:r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年以下之有期徒刑。</a:t>
            </a:r>
          </a:p>
          <a:p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 目前衛生福利部尚未收到廠商申請電子煙產品許可證。</a:t>
            </a:r>
            <a:endParaRPr lang="en-US" altLang="zh-TW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</a:t>
            </a:r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「不含尼古丁」產品依藥事法第</a:t>
            </a: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69</a:t>
            </a:r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條不得為醫療效能之標示或宣傳。</a:t>
            </a:r>
          </a:p>
          <a:p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 如果電子煙宣稱具有「幫助戒菸」、「減少菸癮」或「減輕戒斷症狀效果」等醫療效能之詞句，依藥事法第</a:t>
            </a: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69</a:t>
            </a:r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條規定，非藥物不得為醫療效能之標示或宣傳之規定，違者依法可處</a:t>
            </a: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60</a:t>
            </a:r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萬元以上</a:t>
            </a: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</a:t>
            </a:r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千</a:t>
            </a: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</a:t>
            </a:r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百萬元以下罰緩，其違法物品沒入銷燬。</a:t>
            </a:r>
          </a:p>
          <a:p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 </a:t>
            </a:r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依菸害防制法第</a:t>
            </a: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14</a:t>
            </a:r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條不得製造、輸入或販賣菸品形狀之糖果、點心、玩具或其他任何物品，倘型狀類似菸品，則可能違反菸害防制法第</a:t>
            </a: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14</a:t>
            </a:r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條規定，任何人不得製造、輸入或販賣菸品形狀之物品之規定，依同法第</a:t>
            </a: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30</a:t>
            </a:r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條規定，製造或輸入業者處</a:t>
            </a: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</a:t>
            </a:r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萬元以上</a:t>
            </a: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</a:t>
            </a:r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萬元以下罰鍰，販賣業者處</a:t>
            </a: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</a:t>
            </a:r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千元以上</a:t>
            </a: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</a:t>
            </a:r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千元以下罰鍰。</a:t>
            </a:r>
            <a:endParaRPr lang="en-US" altLang="zh-TW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4. </a:t>
            </a:r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「含毒品」產品依毒品危害防制條例。</a:t>
            </a:r>
          </a:p>
          <a:p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 如果電子煙「含毒品」，檢察官將依毒品危害防制條例起訴。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3EF0F-C8E7-4A6B-BA88-88CE343F4DF5}" type="slidenum">
              <a:rPr lang="zh-TW" altLang="en-US" smtClean="0"/>
              <a:t>42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085747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869989-EB00-4EE7-BCB5-25BDC5BB29F8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2D2E2D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2D2E2D"/>
              </a:solidFill>
              <a:effectLst/>
              <a:uLnTx/>
              <a:uFillTx/>
              <a:latin typeface="Arial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17729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C57A8-AE18-4654-B6AF-04B3577165BE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2D2E2D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2D2E2D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62038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869989-EB00-4EE7-BCB5-25BDC5BB29F8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2D2E2D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2D2E2D"/>
              </a:solidFill>
              <a:effectLst/>
              <a:uLnTx/>
              <a:uFillTx/>
              <a:latin typeface="Arial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55142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869989-EB00-4EE7-BCB5-25BDC5BB29F8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2D2E2D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2D2E2D"/>
              </a:solidFill>
              <a:effectLst/>
              <a:uLnTx/>
              <a:uFillTx/>
              <a:latin typeface="Arial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12690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869989-EB00-4EE7-BCB5-25BDC5BB29F8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2D2E2D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2D2E2D"/>
              </a:solidFill>
              <a:effectLst/>
              <a:uLnTx/>
              <a:uFillTx/>
              <a:latin typeface="Arial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88961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869989-EB00-4EE7-BCB5-25BDC5BB29F8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2D2E2D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2D2E2D"/>
              </a:solidFill>
              <a:effectLst/>
              <a:uLnTx/>
              <a:uFillTx/>
              <a:latin typeface="Arial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84836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869989-EB00-4EE7-BCB5-25BDC5BB29F8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2D2E2D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2D2E2D"/>
              </a:solidFill>
              <a:effectLst/>
              <a:uLnTx/>
              <a:uFillTx/>
              <a:latin typeface="Arial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87024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41B85C-BFDD-4EA3-878A-2A87CE38CF9B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64992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41B85C-BFDD-4EA3-878A-2A87CE38CF9B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60460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/>
          <p:cNvGrpSpPr/>
          <p:nvPr userDrawn="1"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6" name="直線接點 5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接點 6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接點 8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接點 9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接點 10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接點 11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接點 12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接點 13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接點 14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接點 15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接點 16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接點 17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接點 18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接點 19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接點 20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接點 21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群組 22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1" name="直線接點 40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線接點 41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線接點 42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線接點 43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線接點 44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6" name="群組 45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2" name="直線接點 51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直線接點 52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直線接點 53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直線接點 54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直線接點 55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7" name="直線接點 46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直線接點 47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直線接點 48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線接點 49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線接點 50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群組 23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5" name="直線接點 24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線接點 25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線接點 26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線接點 27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線接點 28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0" name="群組 29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6" name="直線接點 35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直線接點 36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線接點 37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直線接點 38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直線接點 39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1" name="直線接點 30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線接點 31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線接點 32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線接點 33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線接點 34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293845" y="1909346"/>
            <a:ext cx="9604310" cy="3383280"/>
          </a:xfrm>
        </p:spPr>
        <p:txBody>
          <a:bodyPr anchor="b">
            <a:normAutofit/>
          </a:bodyPr>
          <a:lstStyle>
            <a:lvl1pPr algn="l" latinLnBrk="0">
              <a:lnSpc>
                <a:spcPct val="76000"/>
              </a:lnSpc>
              <a:defRPr lang="zh-TW" sz="8000" cap="none" baseline="0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293845" y="5432564"/>
            <a:ext cx="9604310" cy="45720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0"/>
              </a:spcBef>
              <a:buNone/>
              <a:defRPr lang="zh-TW" sz="2000" b="0">
                <a:solidFill>
                  <a:schemeClr val="accent1"/>
                </a:solidFill>
              </a:defRPr>
            </a:lvl1pPr>
            <a:lvl2pPr marL="457200" indent="0" algn="ctr" latinLnBrk="0">
              <a:buNone/>
              <a:defRPr lang="zh-TW" sz="2000"/>
            </a:lvl2pPr>
            <a:lvl3pPr marL="914400" indent="0" algn="ctr" latinLnBrk="0">
              <a:buNone/>
              <a:defRPr lang="zh-TW" sz="1800"/>
            </a:lvl3pPr>
            <a:lvl4pPr marL="1371600" indent="0" algn="ctr" latinLnBrk="0">
              <a:buNone/>
              <a:defRPr lang="zh-TW" sz="1600"/>
            </a:lvl4pPr>
            <a:lvl5pPr marL="1828800" indent="0" algn="ctr" latinLnBrk="0">
              <a:buNone/>
              <a:defRPr lang="zh-TW" sz="1600"/>
            </a:lvl5pPr>
            <a:lvl6pPr marL="2286000" indent="0" algn="ctr" latinLnBrk="0">
              <a:buNone/>
              <a:defRPr lang="zh-TW" sz="1600"/>
            </a:lvl6pPr>
            <a:lvl7pPr marL="2743200" indent="0" algn="ctr" latinLnBrk="0">
              <a:buNone/>
              <a:defRPr lang="zh-TW" sz="1600"/>
            </a:lvl7pPr>
            <a:lvl8pPr marL="3200400" indent="0" algn="ctr" latinLnBrk="0">
              <a:buNone/>
              <a:defRPr lang="zh-TW" sz="1600"/>
            </a:lvl8pPr>
            <a:lvl9pPr marL="3657600" indent="0" algn="ctr" latinLnBrk="0">
              <a:buNone/>
              <a:defRPr lang="zh-TW"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dirty="0"/>
          </a:p>
        </p:txBody>
      </p:sp>
      <p:cxnSp>
        <p:nvCxnSpPr>
          <p:cNvPr id="58" name="直線接點 57"/>
          <p:cNvCxnSpPr/>
          <p:nvPr userDrawn="1"/>
        </p:nvCxnSpPr>
        <p:spPr>
          <a:xfrm>
            <a:off x="1295400" y="5294175"/>
            <a:ext cx="96012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886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標題及垂直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垂直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6681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日期版面配置區 2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213" name="頁尾版面配置區 2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214" name="投影片編號版面配置區 2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742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7315200" cy="6858000"/>
          </a:xfrm>
          <a:prstGeom prst="rect">
            <a:avLst/>
          </a:prstGeom>
          <a:gradFill>
            <a:gsLst>
              <a:gs pos="69000">
                <a:schemeClr val="bg1"/>
              </a:gs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913152" y="571500"/>
            <a:ext cx="3657600" cy="2197100"/>
          </a:xfrm>
        </p:spPr>
        <p:txBody>
          <a:bodyPr anchor="b">
            <a:normAutofit/>
          </a:bodyPr>
          <a:lstStyle>
            <a:lvl1pPr latinLnBrk="0">
              <a:defRPr lang="zh-TW" sz="2600">
                <a:solidFill>
                  <a:schemeClr val="bg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43197" y="571500"/>
            <a:ext cx="6217920" cy="5715000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2000"/>
            </a:lvl6pPr>
            <a:lvl7pPr latinLnBrk="0">
              <a:defRPr lang="zh-TW" sz="2000"/>
            </a:lvl7pPr>
            <a:lvl8pPr latinLnBrk="0">
              <a:defRPr lang="zh-TW" sz="2000"/>
            </a:lvl8pPr>
            <a:lvl9pPr latinLnBrk="0">
              <a:defRPr lang="zh-TW" sz="20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7913152" y="2995012"/>
            <a:ext cx="3657600" cy="228595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zh-TW" sz="1600">
                <a:solidFill>
                  <a:schemeClr val="bg1"/>
                </a:solidFill>
              </a:defRPr>
            </a:lvl1pPr>
            <a:lvl2pPr marL="457200" indent="0" latinLnBrk="0">
              <a:buNone/>
              <a:defRPr lang="zh-TW" sz="1400"/>
            </a:lvl2pPr>
            <a:lvl3pPr marL="914400" indent="0" latinLnBrk="0">
              <a:buNone/>
              <a:defRPr lang="zh-TW" sz="1200"/>
            </a:lvl3pPr>
            <a:lvl4pPr marL="1371600" indent="0" latinLnBrk="0">
              <a:buNone/>
              <a:defRPr lang="zh-TW" sz="1000"/>
            </a:lvl4pPr>
            <a:lvl5pPr marL="1828800" indent="0" latinLnBrk="0">
              <a:buNone/>
              <a:defRPr lang="zh-TW" sz="1000"/>
            </a:lvl5pPr>
            <a:lvl6pPr marL="2286000" indent="0" latinLnBrk="0">
              <a:buNone/>
              <a:defRPr lang="zh-TW" sz="1000"/>
            </a:lvl6pPr>
            <a:lvl7pPr marL="2743200" indent="0" latinLnBrk="0">
              <a:buNone/>
              <a:defRPr lang="zh-TW" sz="1000"/>
            </a:lvl7pPr>
            <a:lvl8pPr marL="3200400" indent="0" latinLnBrk="0">
              <a:buNone/>
              <a:defRPr lang="zh-TW" sz="1000"/>
            </a:lvl8pPr>
            <a:lvl9pPr marL="3657600" indent="0" latinLnBrk="0">
              <a:buNone/>
              <a:defRPr lang="zh-TW"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cxnSp>
        <p:nvCxnSpPr>
          <p:cNvPr id="60" name="直線接點 59"/>
          <p:cNvCxnSpPr/>
          <p:nvPr userDrawn="1"/>
        </p:nvCxnSpPr>
        <p:spPr>
          <a:xfrm>
            <a:off x="7923089" y="2895600"/>
            <a:ext cx="365931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000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矩形 59"/>
          <p:cNvSpPr/>
          <p:nvPr/>
        </p:nvSpPr>
        <p:spPr>
          <a:xfrm>
            <a:off x="0" y="0"/>
            <a:ext cx="7315200" cy="6858000"/>
          </a:xfrm>
          <a:prstGeom prst="rect">
            <a:avLst/>
          </a:prstGeom>
          <a:gradFill>
            <a:gsLst>
              <a:gs pos="69000">
                <a:schemeClr val="bg1"/>
              </a:gs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4412" y="-159"/>
            <a:ext cx="7315200" cy="6858000"/>
          </a:xfrm>
        </p:spPr>
        <p:txBody>
          <a:bodyPr tIns="457200">
            <a:normAutofit/>
          </a:bodyPr>
          <a:lstStyle>
            <a:lvl1pPr marL="0" indent="0" algn="ctr" latinLnBrk="0">
              <a:buNone/>
              <a:defRPr lang="zh-TW" sz="2000"/>
            </a:lvl1pPr>
            <a:lvl2pPr marL="457200" indent="0" latinLnBrk="0">
              <a:buNone/>
              <a:defRPr lang="zh-TW" sz="2800"/>
            </a:lvl2pPr>
            <a:lvl3pPr marL="914400" indent="0" latinLnBrk="0">
              <a:buNone/>
              <a:defRPr lang="zh-TW" sz="2400"/>
            </a:lvl3pPr>
            <a:lvl4pPr marL="1371600" indent="0" latinLnBrk="0">
              <a:buNone/>
              <a:defRPr lang="zh-TW" sz="2000"/>
            </a:lvl4pPr>
            <a:lvl5pPr marL="1828800" indent="0" latinLnBrk="0">
              <a:buNone/>
              <a:defRPr lang="zh-TW" sz="2000"/>
            </a:lvl5pPr>
            <a:lvl6pPr marL="2286000" indent="0" latinLnBrk="0">
              <a:buNone/>
              <a:defRPr lang="zh-TW" sz="2000"/>
            </a:lvl6pPr>
            <a:lvl7pPr marL="2743200" indent="0" latinLnBrk="0">
              <a:buNone/>
              <a:defRPr lang="zh-TW" sz="2000"/>
            </a:lvl7pPr>
            <a:lvl8pPr marL="3200400" indent="0" latinLnBrk="0">
              <a:buNone/>
              <a:defRPr lang="zh-TW" sz="2000"/>
            </a:lvl8pPr>
            <a:lvl9pPr marL="3657600" indent="0" latinLnBrk="0">
              <a:buNone/>
              <a:defRPr lang="zh-TW" sz="2000"/>
            </a:lvl9pPr>
          </a:lstStyle>
          <a:p>
            <a:r>
              <a:rPr lang="zh-TW" altLang="en-US" smtClean="0"/>
              <a:t>按一下圖示以新增圖片</a:t>
            </a:r>
            <a:endParaRPr lang="zh-TW" dirty="0"/>
          </a:p>
        </p:txBody>
      </p:sp>
      <p:cxnSp>
        <p:nvCxnSpPr>
          <p:cNvPr id="59" name="直線接點 58"/>
          <p:cNvCxnSpPr/>
          <p:nvPr/>
        </p:nvCxnSpPr>
        <p:spPr>
          <a:xfrm>
            <a:off x="7923089" y="2895600"/>
            <a:ext cx="365931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909560" y="576072"/>
            <a:ext cx="3657600" cy="2194560"/>
          </a:xfrm>
        </p:spPr>
        <p:txBody>
          <a:bodyPr anchor="b">
            <a:normAutofit/>
          </a:bodyPr>
          <a:lstStyle>
            <a:lvl1pPr latinLnBrk="0">
              <a:defRPr lang="zh-TW" sz="2600">
                <a:solidFill>
                  <a:schemeClr val="bg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7909560" y="2999232"/>
            <a:ext cx="3657600" cy="2286000"/>
          </a:xfrm>
        </p:spPr>
        <p:txBody>
          <a:bodyPr/>
          <a:lstStyle>
            <a:lvl1pPr marL="0" indent="0" latinLnBrk="0">
              <a:spcBef>
                <a:spcPts val="1200"/>
              </a:spcBef>
              <a:buNone/>
              <a:defRPr lang="zh-TW" sz="1600">
                <a:solidFill>
                  <a:schemeClr val="bg1"/>
                </a:solidFill>
              </a:defRPr>
            </a:lvl1pPr>
            <a:lvl2pPr marL="457200" indent="0" latinLnBrk="0">
              <a:buNone/>
              <a:defRPr lang="zh-TW" sz="1400"/>
            </a:lvl2pPr>
            <a:lvl3pPr marL="914400" indent="0" latinLnBrk="0">
              <a:buNone/>
              <a:defRPr lang="zh-TW" sz="1200"/>
            </a:lvl3pPr>
            <a:lvl4pPr marL="1371600" indent="0" latinLnBrk="0">
              <a:buNone/>
              <a:defRPr lang="zh-TW" sz="1000"/>
            </a:lvl4pPr>
            <a:lvl5pPr marL="1828800" indent="0" latinLnBrk="0">
              <a:buNone/>
              <a:defRPr lang="zh-TW" sz="1000"/>
            </a:lvl5pPr>
            <a:lvl6pPr marL="2286000" indent="0" latinLnBrk="0">
              <a:buNone/>
              <a:defRPr lang="zh-TW" sz="1000"/>
            </a:lvl6pPr>
            <a:lvl7pPr marL="2743200" indent="0" latinLnBrk="0">
              <a:buNone/>
              <a:defRPr lang="zh-TW" sz="1000"/>
            </a:lvl7pPr>
            <a:lvl8pPr marL="3200400" indent="0" latinLnBrk="0">
              <a:buNone/>
              <a:defRPr lang="zh-TW" sz="1000"/>
            </a:lvl8pPr>
            <a:lvl9pPr marL="3657600" indent="0" latinLnBrk="0">
              <a:buNone/>
              <a:defRPr lang="zh-TW"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89795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垂直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垂直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086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垂直標題 1"/>
          <p:cNvSpPr>
            <a:spLocks noGrp="1"/>
          </p:cNvSpPr>
          <p:nvPr>
            <p:ph type="title" orient="vert"/>
          </p:nvPr>
        </p:nvSpPr>
        <p:spPr>
          <a:xfrm>
            <a:off x="9209314" y="489856"/>
            <a:ext cx="1687286" cy="5301343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垂直文字版面配置區 2"/>
          <p:cNvSpPr>
            <a:spLocks noGrp="1"/>
          </p:cNvSpPr>
          <p:nvPr>
            <p:ph type="body" orient="vert" idx="1"/>
          </p:nvPr>
        </p:nvSpPr>
        <p:spPr>
          <a:xfrm>
            <a:off x="1295399" y="489856"/>
            <a:ext cx="7587344" cy="5301343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7271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94C692-715A-4658-9E22-A1F78F3051A7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595223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94C692-715A-4658-9E22-A1F78F3051A7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434601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94C692-715A-4658-9E22-A1F78F3051A7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7" name="圖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8938" y="5146412"/>
            <a:ext cx="2109679" cy="970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75901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94C692-715A-4658-9E22-A1F78F3051A7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8184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垂直標題 1"/>
          <p:cNvSpPr>
            <a:spLocks noGrp="1"/>
          </p:cNvSpPr>
          <p:nvPr>
            <p:ph type="title" orient="vert"/>
          </p:nvPr>
        </p:nvSpPr>
        <p:spPr>
          <a:xfrm>
            <a:off x="9209314" y="489856"/>
            <a:ext cx="1687286" cy="5301343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垂直文字版面配置區 2"/>
          <p:cNvSpPr>
            <a:spLocks noGrp="1"/>
          </p:cNvSpPr>
          <p:nvPr>
            <p:ph type="body" orient="vert" idx="1"/>
          </p:nvPr>
        </p:nvSpPr>
        <p:spPr>
          <a:xfrm>
            <a:off x="1295399" y="489856"/>
            <a:ext cx="7587344" cy="5301343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94C692-715A-4658-9E22-A1F78F3051A7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361569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94C692-715A-4658-9E22-A1F78F3051A7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181350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94C692-715A-4658-9E22-A1F78F3051A7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314849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94C692-715A-4658-9E22-A1F78F3051A7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477143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94C692-715A-4658-9E22-A1F78F3051A7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867996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94C692-715A-4658-9E22-A1F78F3051A7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707466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94C692-715A-4658-9E22-A1F78F3051A7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606574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293845" y="1909346"/>
            <a:ext cx="9604310" cy="3383280"/>
          </a:xfrm>
        </p:spPr>
        <p:txBody>
          <a:bodyPr anchor="b">
            <a:normAutofit/>
          </a:bodyPr>
          <a:lstStyle>
            <a:lvl1pPr algn="l" latinLnBrk="0">
              <a:lnSpc>
                <a:spcPct val="76000"/>
              </a:lnSpc>
              <a:defRPr lang="zh-TW" sz="8000" cap="none" baseline="0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293845" y="5432564"/>
            <a:ext cx="9604310" cy="45720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0"/>
              </a:spcBef>
              <a:buNone/>
              <a:defRPr lang="zh-TW" sz="2000" b="0">
                <a:solidFill>
                  <a:schemeClr val="accent1"/>
                </a:solidFill>
              </a:defRPr>
            </a:lvl1pPr>
            <a:lvl2pPr marL="457200" indent="0" algn="ctr" latinLnBrk="0">
              <a:buNone/>
              <a:defRPr lang="zh-TW" sz="2000"/>
            </a:lvl2pPr>
            <a:lvl3pPr marL="914400" indent="0" algn="ctr" latinLnBrk="0">
              <a:buNone/>
              <a:defRPr lang="zh-TW" sz="1800"/>
            </a:lvl3pPr>
            <a:lvl4pPr marL="1371600" indent="0" algn="ctr" latinLnBrk="0">
              <a:buNone/>
              <a:defRPr lang="zh-TW" sz="1600"/>
            </a:lvl4pPr>
            <a:lvl5pPr marL="1828800" indent="0" algn="ctr" latinLnBrk="0">
              <a:buNone/>
              <a:defRPr lang="zh-TW" sz="1600"/>
            </a:lvl5pPr>
            <a:lvl6pPr marL="2286000" indent="0" algn="ctr" latinLnBrk="0">
              <a:buNone/>
              <a:defRPr lang="zh-TW" sz="1600"/>
            </a:lvl6pPr>
            <a:lvl7pPr marL="2743200" indent="0" algn="ctr" latinLnBrk="0">
              <a:buNone/>
              <a:defRPr lang="zh-TW" sz="1600"/>
            </a:lvl7pPr>
            <a:lvl8pPr marL="3200400" indent="0" algn="ctr" latinLnBrk="0">
              <a:buNone/>
              <a:defRPr lang="zh-TW" sz="1600"/>
            </a:lvl8pPr>
            <a:lvl9pPr marL="3657600" indent="0" algn="ctr" latinLnBrk="0">
              <a:buNone/>
              <a:defRPr lang="zh-TW"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dirty="0"/>
          </a:p>
        </p:txBody>
      </p:sp>
    </p:spTree>
    <p:extLst>
      <p:ext uri="{BB962C8B-B14F-4D97-AF65-F5344CB8AC3E}">
        <p14:creationId xmlns:p14="http://schemas.microsoft.com/office/powerpoint/2010/main" val="3226699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6000">
                <a:solidFill>
                  <a:srgbClr val="1B469F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680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5400" y="2541573"/>
            <a:ext cx="9601200" cy="2743200"/>
          </a:xfrm>
        </p:spPr>
        <p:txBody>
          <a:bodyPr anchor="b">
            <a:normAutofit/>
          </a:bodyPr>
          <a:lstStyle>
            <a:lvl1pPr latinLnBrk="0">
              <a:lnSpc>
                <a:spcPct val="85000"/>
              </a:lnSpc>
              <a:defRPr lang="zh-TW" sz="6000" cap="none" baseline="0">
                <a:solidFill>
                  <a:schemeClr val="bg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295400" y="5431536"/>
            <a:ext cx="9601200" cy="45720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2000" b="0">
                <a:solidFill>
                  <a:schemeClr val="bg1"/>
                </a:solidFill>
              </a:defRPr>
            </a:lvl1pPr>
            <a:lvl2pPr marL="457200" indent="0" latinLnBrk="0">
              <a:buNone/>
              <a:defRPr lang="zh-TW" sz="2000"/>
            </a:lvl2pPr>
            <a:lvl3pPr marL="914400" indent="0" latinLnBrk="0">
              <a:buNone/>
              <a:defRPr lang="zh-TW" sz="1800"/>
            </a:lvl3pPr>
            <a:lvl4pPr marL="1371600" indent="0" latinLnBrk="0">
              <a:buNone/>
              <a:defRPr lang="zh-TW" sz="1600"/>
            </a:lvl4pPr>
            <a:lvl5pPr marL="1828800" indent="0" latinLnBrk="0">
              <a:buNone/>
              <a:defRPr lang="zh-TW" sz="1600"/>
            </a:lvl5pPr>
            <a:lvl6pPr marL="2286000" indent="0" latinLnBrk="0">
              <a:buNone/>
              <a:defRPr lang="zh-TW" sz="1600"/>
            </a:lvl6pPr>
            <a:lvl7pPr marL="2743200" indent="0" latinLnBrk="0">
              <a:buNone/>
              <a:defRPr lang="zh-TW" sz="1600"/>
            </a:lvl7pPr>
            <a:lvl8pPr marL="3200400" indent="0" latinLnBrk="0">
              <a:buNone/>
              <a:defRPr lang="zh-TW" sz="1600"/>
            </a:lvl8pPr>
            <a:lvl9pPr marL="3657600" indent="0" latinLnBrk="0">
              <a:buNone/>
              <a:defRPr lang="zh-TW" sz="16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cxnSp>
        <p:nvCxnSpPr>
          <p:cNvPr id="58" name="直線接點 57"/>
          <p:cNvCxnSpPr/>
          <p:nvPr userDrawn="1"/>
        </p:nvCxnSpPr>
        <p:spPr>
          <a:xfrm>
            <a:off x="1295400" y="5294175"/>
            <a:ext cx="9601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Group 81">
            <a:extLst>
              <a:ext uri="{FF2B5EF4-FFF2-40B4-BE49-F238E27FC236}">
                <a16:creationId xmlns:a16="http://schemas.microsoft.com/office/drawing/2014/main" id="{714A87C3-3EFB-4722-BF0D-17138DEB6B2B}"/>
              </a:ext>
            </a:extLst>
          </p:cNvPr>
          <p:cNvGrpSpPr/>
          <p:nvPr userDrawn="1"/>
        </p:nvGrpSpPr>
        <p:grpSpPr>
          <a:xfrm>
            <a:off x="0" y="4948862"/>
            <a:ext cx="12192000" cy="1909138"/>
            <a:chOff x="0" y="4948862"/>
            <a:chExt cx="12192000" cy="1909138"/>
          </a:xfrm>
        </p:grpSpPr>
        <p:sp>
          <p:nvSpPr>
            <p:cNvPr id="60" name="Freeform: Shape 82">
              <a:extLst>
                <a:ext uri="{FF2B5EF4-FFF2-40B4-BE49-F238E27FC236}">
                  <a16:creationId xmlns:a16="http://schemas.microsoft.com/office/drawing/2014/main" id="{EC99197A-1F6B-4498-BD1A-1E735D7E4EB6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F1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: Shape 83">
              <a:extLst>
                <a:ext uri="{FF2B5EF4-FFF2-40B4-BE49-F238E27FC236}">
                  <a16:creationId xmlns:a16="http://schemas.microsoft.com/office/drawing/2014/main" id="{F9C80C8E-5A49-482B-8FB1-2FEACFCA5ACA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AC2F9">
                <a:alpha val="11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21093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293845" y="1909346"/>
            <a:ext cx="9604310" cy="3383280"/>
          </a:xfrm>
        </p:spPr>
        <p:txBody>
          <a:bodyPr anchor="b">
            <a:normAutofit/>
          </a:bodyPr>
          <a:lstStyle>
            <a:lvl1pPr algn="l" latinLnBrk="0">
              <a:lnSpc>
                <a:spcPct val="76000"/>
              </a:lnSpc>
              <a:defRPr lang="zh-TW" sz="8000" cap="none" baseline="0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293845" y="5432564"/>
            <a:ext cx="9604310" cy="45720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0"/>
              </a:spcBef>
              <a:buNone/>
              <a:defRPr lang="zh-TW" sz="2000" b="0">
                <a:solidFill>
                  <a:schemeClr val="accent1"/>
                </a:solidFill>
              </a:defRPr>
            </a:lvl1pPr>
            <a:lvl2pPr marL="457200" indent="0" algn="ctr" latinLnBrk="0">
              <a:buNone/>
              <a:defRPr lang="zh-TW" sz="2000"/>
            </a:lvl2pPr>
            <a:lvl3pPr marL="914400" indent="0" algn="ctr" latinLnBrk="0">
              <a:buNone/>
              <a:defRPr lang="zh-TW" sz="1800"/>
            </a:lvl3pPr>
            <a:lvl4pPr marL="1371600" indent="0" algn="ctr" latinLnBrk="0">
              <a:buNone/>
              <a:defRPr lang="zh-TW" sz="1600"/>
            </a:lvl4pPr>
            <a:lvl5pPr marL="1828800" indent="0" algn="ctr" latinLnBrk="0">
              <a:buNone/>
              <a:defRPr lang="zh-TW" sz="1600"/>
            </a:lvl5pPr>
            <a:lvl6pPr marL="2286000" indent="0" algn="ctr" latinLnBrk="0">
              <a:buNone/>
              <a:defRPr lang="zh-TW" sz="1600"/>
            </a:lvl6pPr>
            <a:lvl7pPr marL="2743200" indent="0" algn="ctr" latinLnBrk="0">
              <a:buNone/>
              <a:defRPr lang="zh-TW" sz="1600"/>
            </a:lvl7pPr>
            <a:lvl8pPr marL="3200400" indent="0" algn="ctr" latinLnBrk="0">
              <a:buNone/>
              <a:defRPr lang="zh-TW" sz="1600"/>
            </a:lvl8pPr>
            <a:lvl9pPr marL="3657600" indent="0" algn="ctr" latinLnBrk="0">
              <a:buNone/>
              <a:defRPr lang="zh-TW"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dirty="0"/>
          </a:p>
        </p:txBody>
      </p:sp>
    </p:spTree>
    <p:extLst>
      <p:ext uri="{BB962C8B-B14F-4D97-AF65-F5344CB8AC3E}">
        <p14:creationId xmlns:p14="http://schemas.microsoft.com/office/powerpoint/2010/main" val="202038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章節標題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5400" y="2541573"/>
            <a:ext cx="9601200" cy="2743200"/>
          </a:xfrm>
        </p:spPr>
        <p:txBody>
          <a:bodyPr anchor="b">
            <a:normAutofit/>
          </a:bodyPr>
          <a:lstStyle>
            <a:lvl1pPr latinLnBrk="0">
              <a:lnSpc>
                <a:spcPct val="85000"/>
              </a:lnSpc>
              <a:defRPr lang="zh-TW" sz="6000" cap="none" baseline="0">
                <a:solidFill>
                  <a:schemeClr val="bg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295400" y="5431536"/>
            <a:ext cx="9601200" cy="45720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2000" b="0">
                <a:solidFill>
                  <a:schemeClr val="bg1"/>
                </a:solidFill>
              </a:defRPr>
            </a:lvl1pPr>
            <a:lvl2pPr marL="457200" indent="0" latinLnBrk="0">
              <a:buNone/>
              <a:defRPr lang="zh-TW" sz="2000"/>
            </a:lvl2pPr>
            <a:lvl3pPr marL="914400" indent="0" latinLnBrk="0">
              <a:buNone/>
              <a:defRPr lang="zh-TW" sz="1800"/>
            </a:lvl3pPr>
            <a:lvl4pPr marL="1371600" indent="0" latinLnBrk="0">
              <a:buNone/>
              <a:defRPr lang="zh-TW" sz="1600"/>
            </a:lvl4pPr>
            <a:lvl5pPr marL="1828800" indent="0" latinLnBrk="0">
              <a:buNone/>
              <a:defRPr lang="zh-TW" sz="1600"/>
            </a:lvl5pPr>
            <a:lvl6pPr marL="2286000" indent="0" latinLnBrk="0">
              <a:buNone/>
              <a:defRPr lang="zh-TW" sz="1600"/>
            </a:lvl6pPr>
            <a:lvl7pPr marL="2743200" indent="0" latinLnBrk="0">
              <a:buNone/>
              <a:defRPr lang="zh-TW" sz="1600"/>
            </a:lvl7pPr>
            <a:lvl8pPr marL="3200400" indent="0" latinLnBrk="0">
              <a:buNone/>
              <a:defRPr lang="zh-TW" sz="1600"/>
            </a:lvl8pPr>
            <a:lvl9pPr marL="3657600" indent="0" latinLnBrk="0">
              <a:buNone/>
              <a:defRPr lang="zh-TW" sz="16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cxnSp>
        <p:nvCxnSpPr>
          <p:cNvPr id="58" name="直線接點 57"/>
          <p:cNvCxnSpPr/>
          <p:nvPr userDrawn="1"/>
        </p:nvCxnSpPr>
        <p:spPr>
          <a:xfrm>
            <a:off x="1295400" y="5294175"/>
            <a:ext cx="9601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36527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295400" y="1981199"/>
            <a:ext cx="4572000" cy="3810001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800"/>
            </a:lvl6pPr>
            <a:lvl7pPr latinLnBrk="0">
              <a:defRPr lang="zh-TW" sz="1800"/>
            </a:lvl7pPr>
            <a:lvl8pPr latinLnBrk="0">
              <a:defRPr lang="zh-TW" sz="1800"/>
            </a:lvl8pPr>
            <a:lvl9pPr latinLnBrk="0">
              <a:defRPr lang="zh-TW" sz="18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324600" y="1981199"/>
            <a:ext cx="4572000" cy="3810001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800"/>
            </a:lvl6pPr>
            <a:lvl7pPr latinLnBrk="0">
              <a:defRPr lang="zh-TW" sz="1800"/>
            </a:lvl7pPr>
            <a:lvl8pPr latinLnBrk="0">
              <a:defRPr lang="zh-TW" sz="1800"/>
            </a:lvl8pPr>
            <a:lvl9pPr latinLnBrk="0">
              <a:defRPr lang="zh-TW" sz="18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4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295400" y="1818322"/>
            <a:ext cx="4572000" cy="641350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2000" b="0">
                <a:solidFill>
                  <a:schemeClr val="accent1"/>
                </a:solidFill>
              </a:defRPr>
            </a:lvl1pPr>
            <a:lvl2pPr marL="457200" indent="0" latinLnBrk="0">
              <a:buNone/>
              <a:defRPr lang="zh-TW" sz="2000" b="1"/>
            </a:lvl2pPr>
            <a:lvl3pPr marL="914400" indent="0" latinLnBrk="0">
              <a:buNone/>
              <a:defRPr lang="zh-TW" sz="1800" b="1"/>
            </a:lvl3pPr>
            <a:lvl4pPr marL="1371600" indent="0" latinLnBrk="0">
              <a:buNone/>
              <a:defRPr lang="zh-TW" sz="1600" b="1"/>
            </a:lvl4pPr>
            <a:lvl5pPr marL="1828800" indent="0" latinLnBrk="0">
              <a:buNone/>
              <a:defRPr lang="zh-TW" sz="1600" b="1"/>
            </a:lvl5pPr>
            <a:lvl6pPr marL="2286000" indent="0" latinLnBrk="0">
              <a:buNone/>
              <a:defRPr lang="zh-TW" sz="1600" b="1"/>
            </a:lvl6pPr>
            <a:lvl7pPr marL="2743200" indent="0" latinLnBrk="0">
              <a:buNone/>
              <a:defRPr lang="zh-TW" sz="1600" b="1"/>
            </a:lvl7pPr>
            <a:lvl8pPr marL="3200400" indent="0" latinLnBrk="0">
              <a:buNone/>
              <a:defRPr lang="zh-TW" sz="1600" b="1"/>
            </a:lvl8pPr>
            <a:lvl9pPr marL="3657600" indent="0" latinLnBrk="0">
              <a:buNone/>
              <a:defRPr lang="zh-TW"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1295400" y="2503713"/>
            <a:ext cx="4572000" cy="3287487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600"/>
            </a:lvl6pPr>
            <a:lvl7pPr latinLnBrk="0">
              <a:defRPr lang="zh-TW" sz="1600"/>
            </a:lvl7pPr>
            <a:lvl8pPr latinLnBrk="0">
              <a:defRPr lang="zh-TW" sz="1600"/>
            </a:lvl8pPr>
            <a:lvl9pPr latinLnBrk="0">
              <a:defRPr lang="zh-TW" sz="16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324600" y="1818322"/>
            <a:ext cx="4572000" cy="641350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2000" b="0">
                <a:solidFill>
                  <a:schemeClr val="accent1"/>
                </a:solidFill>
              </a:defRPr>
            </a:lvl1pPr>
            <a:lvl2pPr marL="457200" indent="0" latinLnBrk="0">
              <a:buNone/>
              <a:defRPr lang="zh-TW" sz="2000" b="1"/>
            </a:lvl2pPr>
            <a:lvl3pPr marL="914400" indent="0" latinLnBrk="0">
              <a:buNone/>
              <a:defRPr lang="zh-TW" sz="1800" b="1"/>
            </a:lvl3pPr>
            <a:lvl4pPr marL="1371600" indent="0" latinLnBrk="0">
              <a:buNone/>
              <a:defRPr lang="zh-TW" sz="1600" b="1"/>
            </a:lvl4pPr>
            <a:lvl5pPr marL="1828800" indent="0" latinLnBrk="0">
              <a:buNone/>
              <a:defRPr lang="zh-TW" sz="1600" b="1"/>
            </a:lvl5pPr>
            <a:lvl6pPr marL="2286000" indent="0" latinLnBrk="0">
              <a:buNone/>
              <a:defRPr lang="zh-TW" sz="1600" b="1"/>
            </a:lvl6pPr>
            <a:lvl7pPr marL="2743200" indent="0" latinLnBrk="0">
              <a:buNone/>
              <a:defRPr lang="zh-TW" sz="1600" b="1"/>
            </a:lvl7pPr>
            <a:lvl8pPr marL="3200400" indent="0" latinLnBrk="0">
              <a:buNone/>
              <a:defRPr lang="zh-TW" sz="1600" b="1"/>
            </a:lvl8pPr>
            <a:lvl9pPr marL="3657600" indent="0" latinLnBrk="0">
              <a:buNone/>
              <a:defRPr lang="zh-TW"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324600" y="2503713"/>
            <a:ext cx="4572000" cy="3287487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600"/>
            </a:lvl6pPr>
            <a:lvl7pPr latinLnBrk="0">
              <a:defRPr lang="zh-TW" sz="1600"/>
            </a:lvl7pPr>
            <a:lvl8pPr latinLnBrk="0">
              <a:defRPr lang="zh-TW" sz="1600"/>
            </a:lvl8pPr>
            <a:lvl9pPr latinLnBrk="0">
              <a:defRPr lang="zh-TW" sz="16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6377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8183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日期版面配置區 2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213" name="頁尾版面配置區 2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214" name="投影片編號版面配置區 2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7681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7315200" cy="6858000"/>
          </a:xfrm>
          <a:prstGeom prst="rect">
            <a:avLst/>
          </a:prstGeom>
          <a:gradFill>
            <a:gsLst>
              <a:gs pos="69000">
                <a:schemeClr val="bg1"/>
              </a:gs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913152" y="571500"/>
            <a:ext cx="3657600" cy="2197100"/>
          </a:xfrm>
        </p:spPr>
        <p:txBody>
          <a:bodyPr anchor="b">
            <a:normAutofit/>
          </a:bodyPr>
          <a:lstStyle>
            <a:lvl1pPr latinLnBrk="0">
              <a:defRPr lang="zh-TW" sz="2600">
                <a:solidFill>
                  <a:schemeClr val="bg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43197" y="571500"/>
            <a:ext cx="6217920" cy="5715000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2000"/>
            </a:lvl6pPr>
            <a:lvl7pPr latinLnBrk="0">
              <a:defRPr lang="zh-TW" sz="2000"/>
            </a:lvl7pPr>
            <a:lvl8pPr latinLnBrk="0">
              <a:defRPr lang="zh-TW" sz="2000"/>
            </a:lvl8pPr>
            <a:lvl9pPr latinLnBrk="0">
              <a:defRPr lang="zh-TW" sz="20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7913152" y="2995012"/>
            <a:ext cx="3657600" cy="228595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zh-TW" sz="1600">
                <a:solidFill>
                  <a:schemeClr val="bg1"/>
                </a:solidFill>
              </a:defRPr>
            </a:lvl1pPr>
            <a:lvl2pPr marL="457200" indent="0" latinLnBrk="0">
              <a:buNone/>
              <a:defRPr lang="zh-TW" sz="1400"/>
            </a:lvl2pPr>
            <a:lvl3pPr marL="914400" indent="0" latinLnBrk="0">
              <a:buNone/>
              <a:defRPr lang="zh-TW" sz="1200"/>
            </a:lvl3pPr>
            <a:lvl4pPr marL="1371600" indent="0" latinLnBrk="0">
              <a:buNone/>
              <a:defRPr lang="zh-TW" sz="1000"/>
            </a:lvl4pPr>
            <a:lvl5pPr marL="1828800" indent="0" latinLnBrk="0">
              <a:buNone/>
              <a:defRPr lang="zh-TW" sz="1000"/>
            </a:lvl5pPr>
            <a:lvl6pPr marL="2286000" indent="0" latinLnBrk="0">
              <a:buNone/>
              <a:defRPr lang="zh-TW" sz="1000"/>
            </a:lvl6pPr>
            <a:lvl7pPr marL="2743200" indent="0" latinLnBrk="0">
              <a:buNone/>
              <a:defRPr lang="zh-TW" sz="1000"/>
            </a:lvl7pPr>
            <a:lvl8pPr marL="3200400" indent="0" latinLnBrk="0">
              <a:buNone/>
              <a:defRPr lang="zh-TW" sz="1000"/>
            </a:lvl8pPr>
            <a:lvl9pPr marL="3657600" indent="0" latinLnBrk="0">
              <a:buNone/>
              <a:defRPr lang="zh-TW"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cxnSp>
        <p:nvCxnSpPr>
          <p:cNvPr id="60" name="直線接點 59"/>
          <p:cNvCxnSpPr/>
          <p:nvPr userDrawn="1"/>
        </p:nvCxnSpPr>
        <p:spPr>
          <a:xfrm>
            <a:off x="7923089" y="2895600"/>
            <a:ext cx="365931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3364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矩形 59"/>
          <p:cNvSpPr/>
          <p:nvPr/>
        </p:nvSpPr>
        <p:spPr>
          <a:xfrm>
            <a:off x="0" y="0"/>
            <a:ext cx="7315200" cy="6858000"/>
          </a:xfrm>
          <a:prstGeom prst="rect">
            <a:avLst/>
          </a:prstGeom>
          <a:gradFill>
            <a:gsLst>
              <a:gs pos="69000">
                <a:schemeClr val="bg1"/>
              </a:gs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4412" y="-159"/>
            <a:ext cx="7315200" cy="6858000"/>
          </a:xfrm>
        </p:spPr>
        <p:txBody>
          <a:bodyPr tIns="457200">
            <a:normAutofit/>
          </a:bodyPr>
          <a:lstStyle>
            <a:lvl1pPr marL="0" indent="0" algn="ctr" latinLnBrk="0">
              <a:buNone/>
              <a:defRPr lang="zh-TW" sz="2000"/>
            </a:lvl1pPr>
            <a:lvl2pPr marL="457200" indent="0" latinLnBrk="0">
              <a:buNone/>
              <a:defRPr lang="zh-TW" sz="2800"/>
            </a:lvl2pPr>
            <a:lvl3pPr marL="914400" indent="0" latinLnBrk="0">
              <a:buNone/>
              <a:defRPr lang="zh-TW" sz="2400"/>
            </a:lvl3pPr>
            <a:lvl4pPr marL="1371600" indent="0" latinLnBrk="0">
              <a:buNone/>
              <a:defRPr lang="zh-TW" sz="2000"/>
            </a:lvl4pPr>
            <a:lvl5pPr marL="1828800" indent="0" latinLnBrk="0">
              <a:buNone/>
              <a:defRPr lang="zh-TW" sz="2000"/>
            </a:lvl5pPr>
            <a:lvl6pPr marL="2286000" indent="0" latinLnBrk="0">
              <a:buNone/>
              <a:defRPr lang="zh-TW" sz="2000"/>
            </a:lvl6pPr>
            <a:lvl7pPr marL="2743200" indent="0" latinLnBrk="0">
              <a:buNone/>
              <a:defRPr lang="zh-TW" sz="2000"/>
            </a:lvl7pPr>
            <a:lvl8pPr marL="3200400" indent="0" latinLnBrk="0">
              <a:buNone/>
              <a:defRPr lang="zh-TW" sz="2000"/>
            </a:lvl8pPr>
            <a:lvl9pPr marL="3657600" indent="0" latinLnBrk="0">
              <a:buNone/>
              <a:defRPr lang="zh-TW" sz="2000"/>
            </a:lvl9pPr>
          </a:lstStyle>
          <a:p>
            <a:r>
              <a:rPr lang="zh-TW" altLang="en-US" smtClean="0"/>
              <a:t>按一下圖示以新增圖片</a:t>
            </a:r>
            <a:endParaRPr lang="zh-TW" dirty="0"/>
          </a:p>
        </p:txBody>
      </p:sp>
      <p:cxnSp>
        <p:nvCxnSpPr>
          <p:cNvPr id="59" name="直線接點 58"/>
          <p:cNvCxnSpPr/>
          <p:nvPr/>
        </p:nvCxnSpPr>
        <p:spPr>
          <a:xfrm>
            <a:off x="7923089" y="2895600"/>
            <a:ext cx="365931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909560" y="576072"/>
            <a:ext cx="3657600" cy="2194560"/>
          </a:xfrm>
        </p:spPr>
        <p:txBody>
          <a:bodyPr anchor="b">
            <a:normAutofit/>
          </a:bodyPr>
          <a:lstStyle>
            <a:lvl1pPr latinLnBrk="0">
              <a:defRPr lang="zh-TW" sz="2600">
                <a:solidFill>
                  <a:schemeClr val="bg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7909560" y="2999232"/>
            <a:ext cx="3657600" cy="2286000"/>
          </a:xfrm>
        </p:spPr>
        <p:txBody>
          <a:bodyPr/>
          <a:lstStyle>
            <a:lvl1pPr marL="0" indent="0" latinLnBrk="0">
              <a:spcBef>
                <a:spcPts val="1200"/>
              </a:spcBef>
              <a:buNone/>
              <a:defRPr lang="zh-TW" sz="1600">
                <a:solidFill>
                  <a:schemeClr val="bg1"/>
                </a:solidFill>
              </a:defRPr>
            </a:lvl1pPr>
            <a:lvl2pPr marL="457200" indent="0" latinLnBrk="0">
              <a:buNone/>
              <a:defRPr lang="zh-TW" sz="1400"/>
            </a:lvl2pPr>
            <a:lvl3pPr marL="914400" indent="0" latinLnBrk="0">
              <a:buNone/>
              <a:defRPr lang="zh-TW" sz="1200"/>
            </a:lvl3pPr>
            <a:lvl4pPr marL="1371600" indent="0" latinLnBrk="0">
              <a:buNone/>
              <a:defRPr lang="zh-TW" sz="1000"/>
            </a:lvl4pPr>
            <a:lvl5pPr marL="1828800" indent="0" latinLnBrk="0">
              <a:buNone/>
              <a:defRPr lang="zh-TW" sz="1000"/>
            </a:lvl5pPr>
            <a:lvl6pPr marL="2286000" indent="0" latinLnBrk="0">
              <a:buNone/>
              <a:defRPr lang="zh-TW" sz="1000"/>
            </a:lvl6pPr>
            <a:lvl7pPr marL="2743200" indent="0" latinLnBrk="0">
              <a:buNone/>
              <a:defRPr lang="zh-TW" sz="1000"/>
            </a:lvl7pPr>
            <a:lvl8pPr marL="3200400" indent="0" latinLnBrk="0">
              <a:buNone/>
              <a:defRPr lang="zh-TW" sz="1000"/>
            </a:lvl8pPr>
            <a:lvl9pPr marL="3657600" indent="0" latinLnBrk="0">
              <a:buNone/>
              <a:defRPr lang="zh-TW"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24743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垂直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垂直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993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垂直標題 1"/>
          <p:cNvSpPr>
            <a:spLocks noGrp="1"/>
          </p:cNvSpPr>
          <p:nvPr>
            <p:ph type="title" orient="vert"/>
          </p:nvPr>
        </p:nvSpPr>
        <p:spPr>
          <a:xfrm>
            <a:off x="9209314" y="489856"/>
            <a:ext cx="1687286" cy="5301343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垂直文字版面配置區 2"/>
          <p:cNvSpPr>
            <a:spLocks noGrp="1"/>
          </p:cNvSpPr>
          <p:nvPr>
            <p:ph type="body" orient="vert" idx="1"/>
          </p:nvPr>
        </p:nvSpPr>
        <p:spPr>
          <a:xfrm>
            <a:off x="1295399" y="489856"/>
            <a:ext cx="7587344" cy="5301343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308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293845" y="1909346"/>
            <a:ext cx="9604310" cy="3383280"/>
          </a:xfrm>
        </p:spPr>
        <p:txBody>
          <a:bodyPr anchor="b">
            <a:normAutofit/>
          </a:bodyPr>
          <a:lstStyle>
            <a:lvl1pPr algn="l" latinLnBrk="0">
              <a:lnSpc>
                <a:spcPct val="76000"/>
              </a:lnSpc>
              <a:defRPr lang="zh-TW" sz="8000" cap="none" baseline="0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293845" y="5432564"/>
            <a:ext cx="9604310" cy="45720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0"/>
              </a:spcBef>
              <a:buNone/>
              <a:defRPr lang="zh-TW" sz="2000" b="0">
                <a:solidFill>
                  <a:schemeClr val="accent1"/>
                </a:solidFill>
              </a:defRPr>
            </a:lvl1pPr>
            <a:lvl2pPr marL="457200" indent="0" algn="ctr" latinLnBrk="0">
              <a:buNone/>
              <a:defRPr lang="zh-TW" sz="2000"/>
            </a:lvl2pPr>
            <a:lvl3pPr marL="914400" indent="0" algn="ctr" latinLnBrk="0">
              <a:buNone/>
              <a:defRPr lang="zh-TW" sz="1800"/>
            </a:lvl3pPr>
            <a:lvl4pPr marL="1371600" indent="0" algn="ctr" latinLnBrk="0">
              <a:buNone/>
              <a:defRPr lang="zh-TW" sz="1600"/>
            </a:lvl4pPr>
            <a:lvl5pPr marL="1828800" indent="0" algn="ctr" latinLnBrk="0">
              <a:buNone/>
              <a:defRPr lang="zh-TW" sz="1600"/>
            </a:lvl5pPr>
            <a:lvl6pPr marL="2286000" indent="0" algn="ctr" latinLnBrk="0">
              <a:buNone/>
              <a:defRPr lang="zh-TW" sz="1600"/>
            </a:lvl6pPr>
            <a:lvl7pPr marL="2743200" indent="0" algn="ctr" latinLnBrk="0">
              <a:buNone/>
              <a:defRPr lang="zh-TW" sz="1600"/>
            </a:lvl7pPr>
            <a:lvl8pPr marL="3200400" indent="0" algn="ctr" latinLnBrk="0">
              <a:buNone/>
              <a:defRPr lang="zh-TW" sz="1600"/>
            </a:lvl8pPr>
            <a:lvl9pPr marL="3657600" indent="0" algn="ctr" latinLnBrk="0">
              <a:buNone/>
              <a:defRPr lang="zh-TW"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dirty="0"/>
          </a:p>
        </p:txBody>
      </p:sp>
    </p:spTree>
    <p:extLst>
      <p:ext uri="{BB962C8B-B14F-4D97-AF65-F5344CB8AC3E}">
        <p14:creationId xmlns:p14="http://schemas.microsoft.com/office/powerpoint/2010/main" val="209972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6000">
                <a:solidFill>
                  <a:srgbClr val="1B469F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686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6000">
                <a:solidFill>
                  <a:srgbClr val="1B469F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312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5400" y="2541573"/>
            <a:ext cx="9601200" cy="2743200"/>
          </a:xfrm>
        </p:spPr>
        <p:txBody>
          <a:bodyPr anchor="b">
            <a:normAutofit/>
          </a:bodyPr>
          <a:lstStyle>
            <a:lvl1pPr latinLnBrk="0">
              <a:lnSpc>
                <a:spcPct val="85000"/>
              </a:lnSpc>
              <a:defRPr lang="zh-TW" sz="6000" cap="none" baseline="0">
                <a:solidFill>
                  <a:schemeClr val="bg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295400" y="5431536"/>
            <a:ext cx="9601200" cy="45720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2000" b="0">
                <a:solidFill>
                  <a:schemeClr val="bg1"/>
                </a:solidFill>
              </a:defRPr>
            </a:lvl1pPr>
            <a:lvl2pPr marL="457200" indent="0" latinLnBrk="0">
              <a:buNone/>
              <a:defRPr lang="zh-TW" sz="2000"/>
            </a:lvl2pPr>
            <a:lvl3pPr marL="914400" indent="0" latinLnBrk="0">
              <a:buNone/>
              <a:defRPr lang="zh-TW" sz="1800"/>
            </a:lvl3pPr>
            <a:lvl4pPr marL="1371600" indent="0" latinLnBrk="0">
              <a:buNone/>
              <a:defRPr lang="zh-TW" sz="1600"/>
            </a:lvl4pPr>
            <a:lvl5pPr marL="1828800" indent="0" latinLnBrk="0">
              <a:buNone/>
              <a:defRPr lang="zh-TW" sz="1600"/>
            </a:lvl5pPr>
            <a:lvl6pPr marL="2286000" indent="0" latinLnBrk="0">
              <a:buNone/>
              <a:defRPr lang="zh-TW" sz="1600"/>
            </a:lvl6pPr>
            <a:lvl7pPr marL="2743200" indent="0" latinLnBrk="0">
              <a:buNone/>
              <a:defRPr lang="zh-TW" sz="1600"/>
            </a:lvl7pPr>
            <a:lvl8pPr marL="3200400" indent="0" latinLnBrk="0">
              <a:buNone/>
              <a:defRPr lang="zh-TW" sz="1600"/>
            </a:lvl8pPr>
            <a:lvl9pPr marL="3657600" indent="0" latinLnBrk="0">
              <a:buNone/>
              <a:defRPr lang="zh-TW" sz="16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cxnSp>
        <p:nvCxnSpPr>
          <p:cNvPr id="58" name="直線接點 57"/>
          <p:cNvCxnSpPr/>
          <p:nvPr userDrawn="1"/>
        </p:nvCxnSpPr>
        <p:spPr>
          <a:xfrm>
            <a:off x="1295400" y="5294175"/>
            <a:ext cx="9601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Group 81">
            <a:extLst>
              <a:ext uri="{FF2B5EF4-FFF2-40B4-BE49-F238E27FC236}">
                <a16:creationId xmlns:a16="http://schemas.microsoft.com/office/drawing/2014/main" id="{714A87C3-3EFB-4722-BF0D-17138DEB6B2B}"/>
              </a:ext>
            </a:extLst>
          </p:cNvPr>
          <p:cNvGrpSpPr/>
          <p:nvPr userDrawn="1"/>
        </p:nvGrpSpPr>
        <p:grpSpPr>
          <a:xfrm>
            <a:off x="0" y="4948862"/>
            <a:ext cx="12192000" cy="1909138"/>
            <a:chOff x="0" y="4948862"/>
            <a:chExt cx="12192000" cy="1909138"/>
          </a:xfrm>
        </p:grpSpPr>
        <p:sp>
          <p:nvSpPr>
            <p:cNvPr id="60" name="Freeform: Shape 82">
              <a:extLst>
                <a:ext uri="{FF2B5EF4-FFF2-40B4-BE49-F238E27FC236}">
                  <a16:creationId xmlns:a16="http://schemas.microsoft.com/office/drawing/2014/main" id="{EC99197A-1F6B-4498-BD1A-1E735D7E4EB6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F1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: Shape 83">
              <a:extLst>
                <a:ext uri="{FF2B5EF4-FFF2-40B4-BE49-F238E27FC236}">
                  <a16:creationId xmlns:a16="http://schemas.microsoft.com/office/drawing/2014/main" id="{F9C80C8E-5A49-482B-8FB1-2FEACFCA5ACA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AC2F9">
                <a:alpha val="11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09358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章節標題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5400" y="2541573"/>
            <a:ext cx="9601200" cy="2743200"/>
          </a:xfrm>
        </p:spPr>
        <p:txBody>
          <a:bodyPr anchor="b">
            <a:normAutofit/>
          </a:bodyPr>
          <a:lstStyle>
            <a:lvl1pPr latinLnBrk="0">
              <a:lnSpc>
                <a:spcPct val="85000"/>
              </a:lnSpc>
              <a:defRPr lang="zh-TW" sz="6000" cap="none" baseline="0">
                <a:solidFill>
                  <a:schemeClr val="bg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295400" y="5431536"/>
            <a:ext cx="9601200" cy="45720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2000" b="0">
                <a:solidFill>
                  <a:schemeClr val="bg1"/>
                </a:solidFill>
              </a:defRPr>
            </a:lvl1pPr>
            <a:lvl2pPr marL="457200" indent="0" latinLnBrk="0">
              <a:buNone/>
              <a:defRPr lang="zh-TW" sz="2000"/>
            </a:lvl2pPr>
            <a:lvl3pPr marL="914400" indent="0" latinLnBrk="0">
              <a:buNone/>
              <a:defRPr lang="zh-TW" sz="1800"/>
            </a:lvl3pPr>
            <a:lvl4pPr marL="1371600" indent="0" latinLnBrk="0">
              <a:buNone/>
              <a:defRPr lang="zh-TW" sz="1600"/>
            </a:lvl4pPr>
            <a:lvl5pPr marL="1828800" indent="0" latinLnBrk="0">
              <a:buNone/>
              <a:defRPr lang="zh-TW" sz="1600"/>
            </a:lvl5pPr>
            <a:lvl6pPr marL="2286000" indent="0" latinLnBrk="0">
              <a:buNone/>
              <a:defRPr lang="zh-TW" sz="1600"/>
            </a:lvl6pPr>
            <a:lvl7pPr marL="2743200" indent="0" latinLnBrk="0">
              <a:buNone/>
              <a:defRPr lang="zh-TW" sz="1600"/>
            </a:lvl7pPr>
            <a:lvl8pPr marL="3200400" indent="0" latinLnBrk="0">
              <a:buNone/>
              <a:defRPr lang="zh-TW" sz="1600"/>
            </a:lvl8pPr>
            <a:lvl9pPr marL="3657600" indent="0" latinLnBrk="0">
              <a:buNone/>
              <a:defRPr lang="zh-TW" sz="16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cxnSp>
        <p:nvCxnSpPr>
          <p:cNvPr id="58" name="直線接點 57"/>
          <p:cNvCxnSpPr/>
          <p:nvPr userDrawn="1"/>
        </p:nvCxnSpPr>
        <p:spPr>
          <a:xfrm>
            <a:off x="1295400" y="5294175"/>
            <a:ext cx="9601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31097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295400" y="1981199"/>
            <a:ext cx="4572000" cy="3810001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800"/>
            </a:lvl6pPr>
            <a:lvl7pPr latinLnBrk="0">
              <a:defRPr lang="zh-TW" sz="1800"/>
            </a:lvl7pPr>
            <a:lvl8pPr latinLnBrk="0">
              <a:defRPr lang="zh-TW" sz="1800"/>
            </a:lvl8pPr>
            <a:lvl9pPr latinLnBrk="0">
              <a:defRPr lang="zh-TW" sz="18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324600" y="1981199"/>
            <a:ext cx="4572000" cy="3810001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800"/>
            </a:lvl6pPr>
            <a:lvl7pPr latinLnBrk="0">
              <a:defRPr lang="zh-TW" sz="1800"/>
            </a:lvl7pPr>
            <a:lvl8pPr latinLnBrk="0">
              <a:defRPr lang="zh-TW" sz="1800"/>
            </a:lvl8pPr>
            <a:lvl9pPr latinLnBrk="0">
              <a:defRPr lang="zh-TW" sz="18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48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295400" y="1818322"/>
            <a:ext cx="4572000" cy="641350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2000" b="0">
                <a:solidFill>
                  <a:schemeClr val="accent1"/>
                </a:solidFill>
              </a:defRPr>
            </a:lvl1pPr>
            <a:lvl2pPr marL="457200" indent="0" latinLnBrk="0">
              <a:buNone/>
              <a:defRPr lang="zh-TW" sz="2000" b="1"/>
            </a:lvl2pPr>
            <a:lvl3pPr marL="914400" indent="0" latinLnBrk="0">
              <a:buNone/>
              <a:defRPr lang="zh-TW" sz="1800" b="1"/>
            </a:lvl3pPr>
            <a:lvl4pPr marL="1371600" indent="0" latinLnBrk="0">
              <a:buNone/>
              <a:defRPr lang="zh-TW" sz="1600" b="1"/>
            </a:lvl4pPr>
            <a:lvl5pPr marL="1828800" indent="0" latinLnBrk="0">
              <a:buNone/>
              <a:defRPr lang="zh-TW" sz="1600" b="1"/>
            </a:lvl5pPr>
            <a:lvl6pPr marL="2286000" indent="0" latinLnBrk="0">
              <a:buNone/>
              <a:defRPr lang="zh-TW" sz="1600" b="1"/>
            </a:lvl6pPr>
            <a:lvl7pPr marL="2743200" indent="0" latinLnBrk="0">
              <a:buNone/>
              <a:defRPr lang="zh-TW" sz="1600" b="1"/>
            </a:lvl7pPr>
            <a:lvl8pPr marL="3200400" indent="0" latinLnBrk="0">
              <a:buNone/>
              <a:defRPr lang="zh-TW" sz="1600" b="1"/>
            </a:lvl8pPr>
            <a:lvl9pPr marL="3657600" indent="0" latinLnBrk="0">
              <a:buNone/>
              <a:defRPr lang="zh-TW"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1295400" y="2503713"/>
            <a:ext cx="4572000" cy="3287487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600"/>
            </a:lvl6pPr>
            <a:lvl7pPr latinLnBrk="0">
              <a:defRPr lang="zh-TW" sz="1600"/>
            </a:lvl7pPr>
            <a:lvl8pPr latinLnBrk="0">
              <a:defRPr lang="zh-TW" sz="1600"/>
            </a:lvl8pPr>
            <a:lvl9pPr latinLnBrk="0">
              <a:defRPr lang="zh-TW" sz="16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324600" y="1818322"/>
            <a:ext cx="4572000" cy="641350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2000" b="0">
                <a:solidFill>
                  <a:schemeClr val="accent1"/>
                </a:solidFill>
              </a:defRPr>
            </a:lvl1pPr>
            <a:lvl2pPr marL="457200" indent="0" latinLnBrk="0">
              <a:buNone/>
              <a:defRPr lang="zh-TW" sz="2000" b="1"/>
            </a:lvl2pPr>
            <a:lvl3pPr marL="914400" indent="0" latinLnBrk="0">
              <a:buNone/>
              <a:defRPr lang="zh-TW" sz="1800" b="1"/>
            </a:lvl3pPr>
            <a:lvl4pPr marL="1371600" indent="0" latinLnBrk="0">
              <a:buNone/>
              <a:defRPr lang="zh-TW" sz="1600" b="1"/>
            </a:lvl4pPr>
            <a:lvl5pPr marL="1828800" indent="0" latinLnBrk="0">
              <a:buNone/>
              <a:defRPr lang="zh-TW" sz="1600" b="1"/>
            </a:lvl5pPr>
            <a:lvl6pPr marL="2286000" indent="0" latinLnBrk="0">
              <a:buNone/>
              <a:defRPr lang="zh-TW" sz="1600" b="1"/>
            </a:lvl6pPr>
            <a:lvl7pPr marL="2743200" indent="0" latinLnBrk="0">
              <a:buNone/>
              <a:defRPr lang="zh-TW" sz="1600" b="1"/>
            </a:lvl7pPr>
            <a:lvl8pPr marL="3200400" indent="0" latinLnBrk="0">
              <a:buNone/>
              <a:defRPr lang="zh-TW" sz="1600" b="1"/>
            </a:lvl8pPr>
            <a:lvl9pPr marL="3657600" indent="0" latinLnBrk="0">
              <a:buNone/>
              <a:defRPr lang="zh-TW"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324600" y="2503713"/>
            <a:ext cx="4572000" cy="3287487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600"/>
            </a:lvl6pPr>
            <a:lvl7pPr latinLnBrk="0">
              <a:defRPr lang="zh-TW" sz="1600"/>
            </a:lvl7pPr>
            <a:lvl8pPr latinLnBrk="0">
              <a:defRPr lang="zh-TW" sz="1600"/>
            </a:lvl8pPr>
            <a:lvl9pPr latinLnBrk="0">
              <a:defRPr lang="zh-TW" sz="16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184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8283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日期版面配置區 2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213" name="頁尾版面配置區 2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214" name="投影片編號版面配置區 2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959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7315200" cy="6858000"/>
          </a:xfrm>
          <a:prstGeom prst="rect">
            <a:avLst/>
          </a:prstGeom>
          <a:gradFill>
            <a:gsLst>
              <a:gs pos="69000">
                <a:schemeClr val="bg1"/>
              </a:gs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913152" y="571500"/>
            <a:ext cx="3657600" cy="2197100"/>
          </a:xfrm>
        </p:spPr>
        <p:txBody>
          <a:bodyPr anchor="b">
            <a:normAutofit/>
          </a:bodyPr>
          <a:lstStyle>
            <a:lvl1pPr latinLnBrk="0">
              <a:defRPr lang="zh-TW" sz="2600">
                <a:solidFill>
                  <a:schemeClr val="bg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43197" y="571500"/>
            <a:ext cx="6217920" cy="5715000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2000"/>
            </a:lvl6pPr>
            <a:lvl7pPr latinLnBrk="0">
              <a:defRPr lang="zh-TW" sz="2000"/>
            </a:lvl7pPr>
            <a:lvl8pPr latinLnBrk="0">
              <a:defRPr lang="zh-TW" sz="2000"/>
            </a:lvl8pPr>
            <a:lvl9pPr latinLnBrk="0">
              <a:defRPr lang="zh-TW" sz="20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7913152" y="2995012"/>
            <a:ext cx="3657600" cy="228595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zh-TW" sz="1600">
                <a:solidFill>
                  <a:schemeClr val="bg1"/>
                </a:solidFill>
              </a:defRPr>
            </a:lvl1pPr>
            <a:lvl2pPr marL="457200" indent="0" latinLnBrk="0">
              <a:buNone/>
              <a:defRPr lang="zh-TW" sz="1400"/>
            </a:lvl2pPr>
            <a:lvl3pPr marL="914400" indent="0" latinLnBrk="0">
              <a:buNone/>
              <a:defRPr lang="zh-TW" sz="1200"/>
            </a:lvl3pPr>
            <a:lvl4pPr marL="1371600" indent="0" latinLnBrk="0">
              <a:buNone/>
              <a:defRPr lang="zh-TW" sz="1000"/>
            </a:lvl4pPr>
            <a:lvl5pPr marL="1828800" indent="0" latinLnBrk="0">
              <a:buNone/>
              <a:defRPr lang="zh-TW" sz="1000"/>
            </a:lvl5pPr>
            <a:lvl6pPr marL="2286000" indent="0" latinLnBrk="0">
              <a:buNone/>
              <a:defRPr lang="zh-TW" sz="1000"/>
            </a:lvl6pPr>
            <a:lvl7pPr marL="2743200" indent="0" latinLnBrk="0">
              <a:buNone/>
              <a:defRPr lang="zh-TW" sz="1000"/>
            </a:lvl7pPr>
            <a:lvl8pPr marL="3200400" indent="0" latinLnBrk="0">
              <a:buNone/>
              <a:defRPr lang="zh-TW" sz="1000"/>
            </a:lvl8pPr>
            <a:lvl9pPr marL="3657600" indent="0" latinLnBrk="0">
              <a:buNone/>
              <a:defRPr lang="zh-TW"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cxnSp>
        <p:nvCxnSpPr>
          <p:cNvPr id="60" name="直線接點 59"/>
          <p:cNvCxnSpPr/>
          <p:nvPr userDrawn="1"/>
        </p:nvCxnSpPr>
        <p:spPr>
          <a:xfrm>
            <a:off x="7923089" y="2895600"/>
            <a:ext cx="365931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5774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矩形 59"/>
          <p:cNvSpPr/>
          <p:nvPr/>
        </p:nvSpPr>
        <p:spPr>
          <a:xfrm>
            <a:off x="0" y="0"/>
            <a:ext cx="7315200" cy="6858000"/>
          </a:xfrm>
          <a:prstGeom prst="rect">
            <a:avLst/>
          </a:prstGeom>
          <a:gradFill>
            <a:gsLst>
              <a:gs pos="69000">
                <a:schemeClr val="bg1"/>
              </a:gs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4412" y="-159"/>
            <a:ext cx="7315200" cy="6858000"/>
          </a:xfrm>
        </p:spPr>
        <p:txBody>
          <a:bodyPr tIns="457200">
            <a:normAutofit/>
          </a:bodyPr>
          <a:lstStyle>
            <a:lvl1pPr marL="0" indent="0" algn="ctr" latinLnBrk="0">
              <a:buNone/>
              <a:defRPr lang="zh-TW" sz="2000"/>
            </a:lvl1pPr>
            <a:lvl2pPr marL="457200" indent="0" latinLnBrk="0">
              <a:buNone/>
              <a:defRPr lang="zh-TW" sz="2800"/>
            </a:lvl2pPr>
            <a:lvl3pPr marL="914400" indent="0" latinLnBrk="0">
              <a:buNone/>
              <a:defRPr lang="zh-TW" sz="2400"/>
            </a:lvl3pPr>
            <a:lvl4pPr marL="1371600" indent="0" latinLnBrk="0">
              <a:buNone/>
              <a:defRPr lang="zh-TW" sz="2000"/>
            </a:lvl4pPr>
            <a:lvl5pPr marL="1828800" indent="0" latinLnBrk="0">
              <a:buNone/>
              <a:defRPr lang="zh-TW" sz="2000"/>
            </a:lvl5pPr>
            <a:lvl6pPr marL="2286000" indent="0" latinLnBrk="0">
              <a:buNone/>
              <a:defRPr lang="zh-TW" sz="2000"/>
            </a:lvl6pPr>
            <a:lvl7pPr marL="2743200" indent="0" latinLnBrk="0">
              <a:buNone/>
              <a:defRPr lang="zh-TW" sz="2000"/>
            </a:lvl7pPr>
            <a:lvl8pPr marL="3200400" indent="0" latinLnBrk="0">
              <a:buNone/>
              <a:defRPr lang="zh-TW" sz="2000"/>
            </a:lvl8pPr>
            <a:lvl9pPr marL="3657600" indent="0" latinLnBrk="0">
              <a:buNone/>
              <a:defRPr lang="zh-TW" sz="2000"/>
            </a:lvl9pPr>
          </a:lstStyle>
          <a:p>
            <a:r>
              <a:rPr lang="zh-TW" altLang="en-US" smtClean="0"/>
              <a:t>按一下圖示以新增圖片</a:t>
            </a:r>
            <a:endParaRPr lang="zh-TW" dirty="0"/>
          </a:p>
        </p:txBody>
      </p:sp>
      <p:cxnSp>
        <p:nvCxnSpPr>
          <p:cNvPr id="59" name="直線接點 58"/>
          <p:cNvCxnSpPr/>
          <p:nvPr/>
        </p:nvCxnSpPr>
        <p:spPr>
          <a:xfrm>
            <a:off x="7923089" y="2895600"/>
            <a:ext cx="365931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909560" y="576072"/>
            <a:ext cx="3657600" cy="2194560"/>
          </a:xfrm>
        </p:spPr>
        <p:txBody>
          <a:bodyPr anchor="b">
            <a:normAutofit/>
          </a:bodyPr>
          <a:lstStyle>
            <a:lvl1pPr latinLnBrk="0">
              <a:defRPr lang="zh-TW" sz="2600">
                <a:solidFill>
                  <a:schemeClr val="bg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7909560" y="2999232"/>
            <a:ext cx="3657600" cy="2286000"/>
          </a:xfrm>
        </p:spPr>
        <p:txBody>
          <a:bodyPr/>
          <a:lstStyle>
            <a:lvl1pPr marL="0" indent="0" latinLnBrk="0">
              <a:spcBef>
                <a:spcPts val="1200"/>
              </a:spcBef>
              <a:buNone/>
              <a:defRPr lang="zh-TW" sz="1600">
                <a:solidFill>
                  <a:schemeClr val="bg1"/>
                </a:solidFill>
              </a:defRPr>
            </a:lvl1pPr>
            <a:lvl2pPr marL="457200" indent="0" latinLnBrk="0">
              <a:buNone/>
              <a:defRPr lang="zh-TW" sz="1400"/>
            </a:lvl2pPr>
            <a:lvl3pPr marL="914400" indent="0" latinLnBrk="0">
              <a:buNone/>
              <a:defRPr lang="zh-TW" sz="1200"/>
            </a:lvl3pPr>
            <a:lvl4pPr marL="1371600" indent="0" latinLnBrk="0">
              <a:buNone/>
              <a:defRPr lang="zh-TW" sz="1000"/>
            </a:lvl4pPr>
            <a:lvl5pPr marL="1828800" indent="0" latinLnBrk="0">
              <a:buNone/>
              <a:defRPr lang="zh-TW" sz="1000"/>
            </a:lvl5pPr>
            <a:lvl6pPr marL="2286000" indent="0" latinLnBrk="0">
              <a:buNone/>
              <a:defRPr lang="zh-TW" sz="1000"/>
            </a:lvl6pPr>
            <a:lvl7pPr marL="2743200" indent="0" latinLnBrk="0">
              <a:buNone/>
              <a:defRPr lang="zh-TW" sz="1000"/>
            </a:lvl7pPr>
            <a:lvl8pPr marL="3200400" indent="0" latinLnBrk="0">
              <a:buNone/>
              <a:defRPr lang="zh-TW" sz="1000"/>
            </a:lvl8pPr>
            <a:lvl9pPr marL="3657600" indent="0" latinLnBrk="0">
              <a:buNone/>
              <a:defRPr lang="zh-TW"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15234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垂直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垂直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607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5400" y="2541573"/>
            <a:ext cx="9601200" cy="2743200"/>
          </a:xfrm>
        </p:spPr>
        <p:txBody>
          <a:bodyPr anchor="b">
            <a:normAutofit/>
          </a:bodyPr>
          <a:lstStyle>
            <a:lvl1pPr latinLnBrk="0">
              <a:lnSpc>
                <a:spcPct val="85000"/>
              </a:lnSpc>
              <a:defRPr lang="zh-TW" sz="6000" cap="none" baseline="0">
                <a:solidFill>
                  <a:schemeClr val="bg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295400" y="5431536"/>
            <a:ext cx="9601200" cy="45720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2000" b="0">
                <a:solidFill>
                  <a:schemeClr val="bg1"/>
                </a:solidFill>
              </a:defRPr>
            </a:lvl1pPr>
            <a:lvl2pPr marL="457200" indent="0" latinLnBrk="0">
              <a:buNone/>
              <a:defRPr lang="zh-TW" sz="2000"/>
            </a:lvl2pPr>
            <a:lvl3pPr marL="914400" indent="0" latinLnBrk="0">
              <a:buNone/>
              <a:defRPr lang="zh-TW" sz="1800"/>
            </a:lvl3pPr>
            <a:lvl4pPr marL="1371600" indent="0" latinLnBrk="0">
              <a:buNone/>
              <a:defRPr lang="zh-TW" sz="1600"/>
            </a:lvl4pPr>
            <a:lvl5pPr marL="1828800" indent="0" latinLnBrk="0">
              <a:buNone/>
              <a:defRPr lang="zh-TW" sz="1600"/>
            </a:lvl5pPr>
            <a:lvl6pPr marL="2286000" indent="0" latinLnBrk="0">
              <a:buNone/>
              <a:defRPr lang="zh-TW" sz="1600"/>
            </a:lvl6pPr>
            <a:lvl7pPr marL="2743200" indent="0" latinLnBrk="0">
              <a:buNone/>
              <a:defRPr lang="zh-TW" sz="1600"/>
            </a:lvl7pPr>
            <a:lvl8pPr marL="3200400" indent="0" latinLnBrk="0">
              <a:buNone/>
              <a:defRPr lang="zh-TW" sz="1600"/>
            </a:lvl8pPr>
            <a:lvl9pPr marL="3657600" indent="0" latinLnBrk="0">
              <a:buNone/>
              <a:defRPr lang="zh-TW" sz="16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cxnSp>
        <p:nvCxnSpPr>
          <p:cNvPr id="58" name="直線接點 57"/>
          <p:cNvCxnSpPr/>
          <p:nvPr userDrawn="1"/>
        </p:nvCxnSpPr>
        <p:spPr>
          <a:xfrm>
            <a:off x="1295400" y="5294175"/>
            <a:ext cx="9601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Group 81">
            <a:extLst>
              <a:ext uri="{FF2B5EF4-FFF2-40B4-BE49-F238E27FC236}">
                <a16:creationId xmlns:a16="http://schemas.microsoft.com/office/drawing/2014/main" id="{714A87C3-3EFB-4722-BF0D-17138DEB6B2B}"/>
              </a:ext>
            </a:extLst>
          </p:cNvPr>
          <p:cNvGrpSpPr/>
          <p:nvPr userDrawn="1"/>
        </p:nvGrpSpPr>
        <p:grpSpPr>
          <a:xfrm>
            <a:off x="0" y="4948862"/>
            <a:ext cx="12192000" cy="1909138"/>
            <a:chOff x="0" y="4948862"/>
            <a:chExt cx="12192000" cy="1909138"/>
          </a:xfrm>
        </p:grpSpPr>
        <p:sp>
          <p:nvSpPr>
            <p:cNvPr id="60" name="Freeform: Shape 82">
              <a:extLst>
                <a:ext uri="{FF2B5EF4-FFF2-40B4-BE49-F238E27FC236}">
                  <a16:creationId xmlns:a16="http://schemas.microsoft.com/office/drawing/2014/main" id="{EC99197A-1F6B-4498-BD1A-1E735D7E4EB6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F1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: Shape 83">
              <a:extLst>
                <a:ext uri="{FF2B5EF4-FFF2-40B4-BE49-F238E27FC236}">
                  <a16:creationId xmlns:a16="http://schemas.microsoft.com/office/drawing/2014/main" id="{F9C80C8E-5A49-482B-8FB1-2FEACFCA5ACA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AC2F9">
                <a:alpha val="11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5909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垂直標題 1"/>
          <p:cNvSpPr>
            <a:spLocks noGrp="1"/>
          </p:cNvSpPr>
          <p:nvPr>
            <p:ph type="title" orient="vert"/>
          </p:nvPr>
        </p:nvSpPr>
        <p:spPr>
          <a:xfrm>
            <a:off x="9209314" y="489856"/>
            <a:ext cx="1687286" cy="5301343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垂直文字版面配置區 2"/>
          <p:cNvSpPr>
            <a:spLocks noGrp="1"/>
          </p:cNvSpPr>
          <p:nvPr>
            <p:ph type="body" orient="vert" idx="1"/>
          </p:nvPr>
        </p:nvSpPr>
        <p:spPr>
          <a:xfrm>
            <a:off x="1295399" y="489856"/>
            <a:ext cx="7587344" cy="5301343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069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293845" y="1909346"/>
            <a:ext cx="9604310" cy="3383280"/>
          </a:xfrm>
        </p:spPr>
        <p:txBody>
          <a:bodyPr anchor="b">
            <a:normAutofit/>
          </a:bodyPr>
          <a:lstStyle>
            <a:lvl1pPr algn="l" latinLnBrk="0">
              <a:lnSpc>
                <a:spcPct val="76000"/>
              </a:lnSpc>
              <a:defRPr lang="zh-TW" sz="8000" cap="none" baseline="0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293845" y="5432564"/>
            <a:ext cx="9604310" cy="45720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0"/>
              </a:spcBef>
              <a:buNone/>
              <a:defRPr lang="zh-TW" sz="2000" b="0">
                <a:solidFill>
                  <a:schemeClr val="accent1"/>
                </a:solidFill>
              </a:defRPr>
            </a:lvl1pPr>
            <a:lvl2pPr marL="457200" indent="0" algn="ctr" latinLnBrk="0">
              <a:buNone/>
              <a:defRPr lang="zh-TW" sz="2000"/>
            </a:lvl2pPr>
            <a:lvl3pPr marL="914400" indent="0" algn="ctr" latinLnBrk="0">
              <a:buNone/>
              <a:defRPr lang="zh-TW" sz="1800"/>
            </a:lvl3pPr>
            <a:lvl4pPr marL="1371600" indent="0" algn="ctr" latinLnBrk="0">
              <a:buNone/>
              <a:defRPr lang="zh-TW" sz="1600"/>
            </a:lvl4pPr>
            <a:lvl5pPr marL="1828800" indent="0" algn="ctr" latinLnBrk="0">
              <a:buNone/>
              <a:defRPr lang="zh-TW" sz="1600"/>
            </a:lvl5pPr>
            <a:lvl6pPr marL="2286000" indent="0" algn="ctr" latinLnBrk="0">
              <a:buNone/>
              <a:defRPr lang="zh-TW" sz="1600"/>
            </a:lvl6pPr>
            <a:lvl7pPr marL="2743200" indent="0" algn="ctr" latinLnBrk="0">
              <a:buNone/>
              <a:defRPr lang="zh-TW" sz="1600"/>
            </a:lvl7pPr>
            <a:lvl8pPr marL="3200400" indent="0" algn="ctr" latinLnBrk="0">
              <a:buNone/>
              <a:defRPr lang="zh-TW" sz="1600"/>
            </a:lvl8pPr>
            <a:lvl9pPr marL="3657600" indent="0" algn="ctr" latinLnBrk="0">
              <a:buNone/>
              <a:defRPr lang="zh-TW"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dirty="0"/>
          </a:p>
        </p:txBody>
      </p:sp>
    </p:spTree>
    <p:extLst>
      <p:ext uri="{BB962C8B-B14F-4D97-AF65-F5344CB8AC3E}">
        <p14:creationId xmlns:p14="http://schemas.microsoft.com/office/powerpoint/2010/main" val="377368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6000">
                <a:solidFill>
                  <a:srgbClr val="1B469F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1615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5400" y="2541573"/>
            <a:ext cx="9601200" cy="2743200"/>
          </a:xfrm>
        </p:spPr>
        <p:txBody>
          <a:bodyPr anchor="b">
            <a:normAutofit/>
          </a:bodyPr>
          <a:lstStyle>
            <a:lvl1pPr latinLnBrk="0">
              <a:lnSpc>
                <a:spcPct val="85000"/>
              </a:lnSpc>
              <a:defRPr lang="zh-TW" sz="6000" cap="none" baseline="0">
                <a:solidFill>
                  <a:schemeClr val="bg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295400" y="5431536"/>
            <a:ext cx="9601200" cy="45720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2000" b="0">
                <a:solidFill>
                  <a:schemeClr val="bg1"/>
                </a:solidFill>
              </a:defRPr>
            </a:lvl1pPr>
            <a:lvl2pPr marL="457200" indent="0" latinLnBrk="0">
              <a:buNone/>
              <a:defRPr lang="zh-TW" sz="2000"/>
            </a:lvl2pPr>
            <a:lvl3pPr marL="914400" indent="0" latinLnBrk="0">
              <a:buNone/>
              <a:defRPr lang="zh-TW" sz="1800"/>
            </a:lvl3pPr>
            <a:lvl4pPr marL="1371600" indent="0" latinLnBrk="0">
              <a:buNone/>
              <a:defRPr lang="zh-TW" sz="1600"/>
            </a:lvl4pPr>
            <a:lvl5pPr marL="1828800" indent="0" latinLnBrk="0">
              <a:buNone/>
              <a:defRPr lang="zh-TW" sz="1600"/>
            </a:lvl5pPr>
            <a:lvl6pPr marL="2286000" indent="0" latinLnBrk="0">
              <a:buNone/>
              <a:defRPr lang="zh-TW" sz="1600"/>
            </a:lvl6pPr>
            <a:lvl7pPr marL="2743200" indent="0" latinLnBrk="0">
              <a:buNone/>
              <a:defRPr lang="zh-TW" sz="1600"/>
            </a:lvl7pPr>
            <a:lvl8pPr marL="3200400" indent="0" latinLnBrk="0">
              <a:buNone/>
              <a:defRPr lang="zh-TW" sz="1600"/>
            </a:lvl8pPr>
            <a:lvl9pPr marL="3657600" indent="0" latinLnBrk="0">
              <a:buNone/>
              <a:defRPr lang="zh-TW" sz="16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cxnSp>
        <p:nvCxnSpPr>
          <p:cNvPr id="58" name="直線接點 57"/>
          <p:cNvCxnSpPr/>
          <p:nvPr userDrawn="1"/>
        </p:nvCxnSpPr>
        <p:spPr>
          <a:xfrm>
            <a:off x="1295400" y="5294175"/>
            <a:ext cx="9601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Group 81">
            <a:extLst>
              <a:ext uri="{FF2B5EF4-FFF2-40B4-BE49-F238E27FC236}">
                <a16:creationId xmlns:a16="http://schemas.microsoft.com/office/drawing/2014/main" id="{714A87C3-3EFB-4722-BF0D-17138DEB6B2B}"/>
              </a:ext>
            </a:extLst>
          </p:cNvPr>
          <p:cNvGrpSpPr/>
          <p:nvPr userDrawn="1"/>
        </p:nvGrpSpPr>
        <p:grpSpPr>
          <a:xfrm>
            <a:off x="0" y="4948862"/>
            <a:ext cx="12192000" cy="1909138"/>
            <a:chOff x="0" y="4948862"/>
            <a:chExt cx="12192000" cy="1909138"/>
          </a:xfrm>
        </p:grpSpPr>
        <p:sp>
          <p:nvSpPr>
            <p:cNvPr id="60" name="Freeform: Shape 82">
              <a:extLst>
                <a:ext uri="{FF2B5EF4-FFF2-40B4-BE49-F238E27FC236}">
                  <a16:creationId xmlns:a16="http://schemas.microsoft.com/office/drawing/2014/main" id="{EC99197A-1F6B-4498-BD1A-1E735D7E4EB6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F1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: Shape 83">
              <a:extLst>
                <a:ext uri="{FF2B5EF4-FFF2-40B4-BE49-F238E27FC236}">
                  <a16:creationId xmlns:a16="http://schemas.microsoft.com/office/drawing/2014/main" id="{F9C80C8E-5A49-482B-8FB1-2FEACFCA5ACA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AC2F9">
                <a:alpha val="11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55932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章節標題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5400" y="2541573"/>
            <a:ext cx="9601200" cy="2743200"/>
          </a:xfrm>
        </p:spPr>
        <p:txBody>
          <a:bodyPr anchor="b">
            <a:normAutofit/>
          </a:bodyPr>
          <a:lstStyle>
            <a:lvl1pPr latinLnBrk="0">
              <a:lnSpc>
                <a:spcPct val="85000"/>
              </a:lnSpc>
              <a:defRPr lang="zh-TW" sz="6000" cap="none" baseline="0">
                <a:solidFill>
                  <a:schemeClr val="bg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295400" y="5431536"/>
            <a:ext cx="9601200" cy="45720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2000" b="0">
                <a:solidFill>
                  <a:schemeClr val="bg1"/>
                </a:solidFill>
              </a:defRPr>
            </a:lvl1pPr>
            <a:lvl2pPr marL="457200" indent="0" latinLnBrk="0">
              <a:buNone/>
              <a:defRPr lang="zh-TW" sz="2000"/>
            </a:lvl2pPr>
            <a:lvl3pPr marL="914400" indent="0" latinLnBrk="0">
              <a:buNone/>
              <a:defRPr lang="zh-TW" sz="1800"/>
            </a:lvl3pPr>
            <a:lvl4pPr marL="1371600" indent="0" latinLnBrk="0">
              <a:buNone/>
              <a:defRPr lang="zh-TW" sz="1600"/>
            </a:lvl4pPr>
            <a:lvl5pPr marL="1828800" indent="0" latinLnBrk="0">
              <a:buNone/>
              <a:defRPr lang="zh-TW" sz="1600"/>
            </a:lvl5pPr>
            <a:lvl6pPr marL="2286000" indent="0" latinLnBrk="0">
              <a:buNone/>
              <a:defRPr lang="zh-TW" sz="1600"/>
            </a:lvl6pPr>
            <a:lvl7pPr marL="2743200" indent="0" latinLnBrk="0">
              <a:buNone/>
              <a:defRPr lang="zh-TW" sz="1600"/>
            </a:lvl7pPr>
            <a:lvl8pPr marL="3200400" indent="0" latinLnBrk="0">
              <a:buNone/>
              <a:defRPr lang="zh-TW" sz="1600"/>
            </a:lvl8pPr>
            <a:lvl9pPr marL="3657600" indent="0" latinLnBrk="0">
              <a:buNone/>
              <a:defRPr lang="zh-TW" sz="16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cxnSp>
        <p:nvCxnSpPr>
          <p:cNvPr id="58" name="直線接點 57"/>
          <p:cNvCxnSpPr/>
          <p:nvPr userDrawn="1"/>
        </p:nvCxnSpPr>
        <p:spPr>
          <a:xfrm>
            <a:off x="1295400" y="5294175"/>
            <a:ext cx="9601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90525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295400" y="1981199"/>
            <a:ext cx="4572000" cy="3810001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800"/>
            </a:lvl6pPr>
            <a:lvl7pPr latinLnBrk="0">
              <a:defRPr lang="zh-TW" sz="1800"/>
            </a:lvl7pPr>
            <a:lvl8pPr latinLnBrk="0">
              <a:defRPr lang="zh-TW" sz="1800"/>
            </a:lvl8pPr>
            <a:lvl9pPr latinLnBrk="0">
              <a:defRPr lang="zh-TW" sz="18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324600" y="1981199"/>
            <a:ext cx="4572000" cy="3810001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800"/>
            </a:lvl6pPr>
            <a:lvl7pPr latinLnBrk="0">
              <a:defRPr lang="zh-TW" sz="1800"/>
            </a:lvl7pPr>
            <a:lvl8pPr latinLnBrk="0">
              <a:defRPr lang="zh-TW" sz="1800"/>
            </a:lvl8pPr>
            <a:lvl9pPr latinLnBrk="0">
              <a:defRPr lang="zh-TW" sz="18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719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295400" y="1818322"/>
            <a:ext cx="4572000" cy="641350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2000" b="0">
                <a:solidFill>
                  <a:schemeClr val="accent1"/>
                </a:solidFill>
              </a:defRPr>
            </a:lvl1pPr>
            <a:lvl2pPr marL="457200" indent="0" latinLnBrk="0">
              <a:buNone/>
              <a:defRPr lang="zh-TW" sz="2000" b="1"/>
            </a:lvl2pPr>
            <a:lvl3pPr marL="914400" indent="0" latinLnBrk="0">
              <a:buNone/>
              <a:defRPr lang="zh-TW" sz="1800" b="1"/>
            </a:lvl3pPr>
            <a:lvl4pPr marL="1371600" indent="0" latinLnBrk="0">
              <a:buNone/>
              <a:defRPr lang="zh-TW" sz="1600" b="1"/>
            </a:lvl4pPr>
            <a:lvl5pPr marL="1828800" indent="0" latinLnBrk="0">
              <a:buNone/>
              <a:defRPr lang="zh-TW" sz="1600" b="1"/>
            </a:lvl5pPr>
            <a:lvl6pPr marL="2286000" indent="0" latinLnBrk="0">
              <a:buNone/>
              <a:defRPr lang="zh-TW" sz="1600" b="1"/>
            </a:lvl6pPr>
            <a:lvl7pPr marL="2743200" indent="0" latinLnBrk="0">
              <a:buNone/>
              <a:defRPr lang="zh-TW" sz="1600" b="1"/>
            </a:lvl7pPr>
            <a:lvl8pPr marL="3200400" indent="0" latinLnBrk="0">
              <a:buNone/>
              <a:defRPr lang="zh-TW" sz="1600" b="1"/>
            </a:lvl8pPr>
            <a:lvl9pPr marL="3657600" indent="0" latinLnBrk="0">
              <a:buNone/>
              <a:defRPr lang="zh-TW"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1295400" y="2503713"/>
            <a:ext cx="4572000" cy="3287487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600"/>
            </a:lvl6pPr>
            <a:lvl7pPr latinLnBrk="0">
              <a:defRPr lang="zh-TW" sz="1600"/>
            </a:lvl7pPr>
            <a:lvl8pPr latinLnBrk="0">
              <a:defRPr lang="zh-TW" sz="1600"/>
            </a:lvl8pPr>
            <a:lvl9pPr latinLnBrk="0">
              <a:defRPr lang="zh-TW" sz="16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324600" y="1818322"/>
            <a:ext cx="4572000" cy="641350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2000" b="0">
                <a:solidFill>
                  <a:schemeClr val="accent1"/>
                </a:solidFill>
              </a:defRPr>
            </a:lvl1pPr>
            <a:lvl2pPr marL="457200" indent="0" latinLnBrk="0">
              <a:buNone/>
              <a:defRPr lang="zh-TW" sz="2000" b="1"/>
            </a:lvl2pPr>
            <a:lvl3pPr marL="914400" indent="0" latinLnBrk="0">
              <a:buNone/>
              <a:defRPr lang="zh-TW" sz="1800" b="1"/>
            </a:lvl3pPr>
            <a:lvl4pPr marL="1371600" indent="0" latinLnBrk="0">
              <a:buNone/>
              <a:defRPr lang="zh-TW" sz="1600" b="1"/>
            </a:lvl4pPr>
            <a:lvl5pPr marL="1828800" indent="0" latinLnBrk="0">
              <a:buNone/>
              <a:defRPr lang="zh-TW" sz="1600" b="1"/>
            </a:lvl5pPr>
            <a:lvl6pPr marL="2286000" indent="0" latinLnBrk="0">
              <a:buNone/>
              <a:defRPr lang="zh-TW" sz="1600" b="1"/>
            </a:lvl6pPr>
            <a:lvl7pPr marL="2743200" indent="0" latinLnBrk="0">
              <a:buNone/>
              <a:defRPr lang="zh-TW" sz="1600" b="1"/>
            </a:lvl7pPr>
            <a:lvl8pPr marL="3200400" indent="0" latinLnBrk="0">
              <a:buNone/>
              <a:defRPr lang="zh-TW" sz="1600" b="1"/>
            </a:lvl8pPr>
            <a:lvl9pPr marL="3657600" indent="0" latinLnBrk="0">
              <a:buNone/>
              <a:defRPr lang="zh-TW"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324600" y="2503713"/>
            <a:ext cx="4572000" cy="3287487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600"/>
            </a:lvl6pPr>
            <a:lvl7pPr latinLnBrk="0">
              <a:defRPr lang="zh-TW" sz="1600"/>
            </a:lvl7pPr>
            <a:lvl8pPr latinLnBrk="0">
              <a:defRPr lang="zh-TW" sz="1600"/>
            </a:lvl8pPr>
            <a:lvl9pPr latinLnBrk="0">
              <a:defRPr lang="zh-TW" sz="16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441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637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日期版面配置區 2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213" name="頁尾版面配置區 2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214" name="投影片編號版面配置區 2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45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7315200" cy="6858000"/>
          </a:xfrm>
          <a:prstGeom prst="rect">
            <a:avLst/>
          </a:prstGeom>
          <a:gradFill>
            <a:gsLst>
              <a:gs pos="69000">
                <a:schemeClr val="bg1"/>
              </a:gs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913152" y="571500"/>
            <a:ext cx="3657600" cy="2197100"/>
          </a:xfrm>
        </p:spPr>
        <p:txBody>
          <a:bodyPr anchor="b">
            <a:normAutofit/>
          </a:bodyPr>
          <a:lstStyle>
            <a:lvl1pPr latinLnBrk="0">
              <a:defRPr lang="zh-TW" sz="2600">
                <a:solidFill>
                  <a:schemeClr val="bg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43197" y="571500"/>
            <a:ext cx="6217920" cy="5715000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2000"/>
            </a:lvl6pPr>
            <a:lvl7pPr latinLnBrk="0">
              <a:defRPr lang="zh-TW" sz="2000"/>
            </a:lvl7pPr>
            <a:lvl8pPr latinLnBrk="0">
              <a:defRPr lang="zh-TW" sz="2000"/>
            </a:lvl8pPr>
            <a:lvl9pPr latinLnBrk="0">
              <a:defRPr lang="zh-TW" sz="20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7913152" y="2995012"/>
            <a:ext cx="3657600" cy="228595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zh-TW" sz="1600">
                <a:solidFill>
                  <a:schemeClr val="bg1"/>
                </a:solidFill>
              </a:defRPr>
            </a:lvl1pPr>
            <a:lvl2pPr marL="457200" indent="0" latinLnBrk="0">
              <a:buNone/>
              <a:defRPr lang="zh-TW" sz="1400"/>
            </a:lvl2pPr>
            <a:lvl3pPr marL="914400" indent="0" latinLnBrk="0">
              <a:buNone/>
              <a:defRPr lang="zh-TW" sz="1200"/>
            </a:lvl3pPr>
            <a:lvl4pPr marL="1371600" indent="0" latinLnBrk="0">
              <a:buNone/>
              <a:defRPr lang="zh-TW" sz="1000"/>
            </a:lvl4pPr>
            <a:lvl5pPr marL="1828800" indent="0" latinLnBrk="0">
              <a:buNone/>
              <a:defRPr lang="zh-TW" sz="1000"/>
            </a:lvl5pPr>
            <a:lvl6pPr marL="2286000" indent="0" latinLnBrk="0">
              <a:buNone/>
              <a:defRPr lang="zh-TW" sz="1000"/>
            </a:lvl6pPr>
            <a:lvl7pPr marL="2743200" indent="0" latinLnBrk="0">
              <a:buNone/>
              <a:defRPr lang="zh-TW" sz="1000"/>
            </a:lvl7pPr>
            <a:lvl8pPr marL="3200400" indent="0" latinLnBrk="0">
              <a:buNone/>
              <a:defRPr lang="zh-TW" sz="1000"/>
            </a:lvl8pPr>
            <a:lvl9pPr marL="3657600" indent="0" latinLnBrk="0">
              <a:buNone/>
              <a:defRPr lang="zh-TW"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cxnSp>
        <p:nvCxnSpPr>
          <p:cNvPr id="60" name="直線接點 59"/>
          <p:cNvCxnSpPr/>
          <p:nvPr userDrawn="1"/>
        </p:nvCxnSpPr>
        <p:spPr>
          <a:xfrm>
            <a:off x="7923089" y="2895600"/>
            <a:ext cx="365931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709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章節標題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5400" y="2541573"/>
            <a:ext cx="9601200" cy="2743200"/>
          </a:xfrm>
        </p:spPr>
        <p:txBody>
          <a:bodyPr anchor="b">
            <a:normAutofit/>
          </a:bodyPr>
          <a:lstStyle>
            <a:lvl1pPr latinLnBrk="0">
              <a:lnSpc>
                <a:spcPct val="85000"/>
              </a:lnSpc>
              <a:defRPr lang="zh-TW" sz="6000" cap="none" baseline="0">
                <a:solidFill>
                  <a:schemeClr val="bg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295400" y="5431536"/>
            <a:ext cx="9601200" cy="45720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2000" b="0">
                <a:solidFill>
                  <a:schemeClr val="bg1"/>
                </a:solidFill>
              </a:defRPr>
            </a:lvl1pPr>
            <a:lvl2pPr marL="457200" indent="0" latinLnBrk="0">
              <a:buNone/>
              <a:defRPr lang="zh-TW" sz="2000"/>
            </a:lvl2pPr>
            <a:lvl3pPr marL="914400" indent="0" latinLnBrk="0">
              <a:buNone/>
              <a:defRPr lang="zh-TW" sz="1800"/>
            </a:lvl3pPr>
            <a:lvl4pPr marL="1371600" indent="0" latinLnBrk="0">
              <a:buNone/>
              <a:defRPr lang="zh-TW" sz="1600"/>
            </a:lvl4pPr>
            <a:lvl5pPr marL="1828800" indent="0" latinLnBrk="0">
              <a:buNone/>
              <a:defRPr lang="zh-TW" sz="1600"/>
            </a:lvl5pPr>
            <a:lvl6pPr marL="2286000" indent="0" latinLnBrk="0">
              <a:buNone/>
              <a:defRPr lang="zh-TW" sz="1600"/>
            </a:lvl6pPr>
            <a:lvl7pPr marL="2743200" indent="0" latinLnBrk="0">
              <a:buNone/>
              <a:defRPr lang="zh-TW" sz="1600"/>
            </a:lvl7pPr>
            <a:lvl8pPr marL="3200400" indent="0" latinLnBrk="0">
              <a:buNone/>
              <a:defRPr lang="zh-TW" sz="1600"/>
            </a:lvl8pPr>
            <a:lvl9pPr marL="3657600" indent="0" latinLnBrk="0">
              <a:buNone/>
              <a:defRPr lang="zh-TW" sz="16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cxnSp>
        <p:nvCxnSpPr>
          <p:cNvPr id="58" name="直線接點 57"/>
          <p:cNvCxnSpPr/>
          <p:nvPr userDrawn="1"/>
        </p:nvCxnSpPr>
        <p:spPr>
          <a:xfrm>
            <a:off x="1295400" y="5294175"/>
            <a:ext cx="9601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22010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矩形 59"/>
          <p:cNvSpPr/>
          <p:nvPr/>
        </p:nvSpPr>
        <p:spPr>
          <a:xfrm>
            <a:off x="0" y="0"/>
            <a:ext cx="7315200" cy="6858000"/>
          </a:xfrm>
          <a:prstGeom prst="rect">
            <a:avLst/>
          </a:prstGeom>
          <a:gradFill>
            <a:gsLst>
              <a:gs pos="69000">
                <a:schemeClr val="bg1"/>
              </a:gs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4412" y="-159"/>
            <a:ext cx="7315200" cy="6858000"/>
          </a:xfrm>
        </p:spPr>
        <p:txBody>
          <a:bodyPr tIns="457200">
            <a:normAutofit/>
          </a:bodyPr>
          <a:lstStyle>
            <a:lvl1pPr marL="0" indent="0" algn="ctr" latinLnBrk="0">
              <a:buNone/>
              <a:defRPr lang="zh-TW" sz="2000"/>
            </a:lvl1pPr>
            <a:lvl2pPr marL="457200" indent="0" latinLnBrk="0">
              <a:buNone/>
              <a:defRPr lang="zh-TW" sz="2800"/>
            </a:lvl2pPr>
            <a:lvl3pPr marL="914400" indent="0" latinLnBrk="0">
              <a:buNone/>
              <a:defRPr lang="zh-TW" sz="2400"/>
            </a:lvl3pPr>
            <a:lvl4pPr marL="1371600" indent="0" latinLnBrk="0">
              <a:buNone/>
              <a:defRPr lang="zh-TW" sz="2000"/>
            </a:lvl4pPr>
            <a:lvl5pPr marL="1828800" indent="0" latinLnBrk="0">
              <a:buNone/>
              <a:defRPr lang="zh-TW" sz="2000"/>
            </a:lvl5pPr>
            <a:lvl6pPr marL="2286000" indent="0" latinLnBrk="0">
              <a:buNone/>
              <a:defRPr lang="zh-TW" sz="2000"/>
            </a:lvl6pPr>
            <a:lvl7pPr marL="2743200" indent="0" latinLnBrk="0">
              <a:buNone/>
              <a:defRPr lang="zh-TW" sz="2000"/>
            </a:lvl7pPr>
            <a:lvl8pPr marL="3200400" indent="0" latinLnBrk="0">
              <a:buNone/>
              <a:defRPr lang="zh-TW" sz="2000"/>
            </a:lvl8pPr>
            <a:lvl9pPr marL="3657600" indent="0" latinLnBrk="0">
              <a:buNone/>
              <a:defRPr lang="zh-TW" sz="2000"/>
            </a:lvl9pPr>
          </a:lstStyle>
          <a:p>
            <a:r>
              <a:rPr lang="zh-TW" altLang="en-US" smtClean="0"/>
              <a:t>按一下圖示以新增圖片</a:t>
            </a:r>
            <a:endParaRPr lang="zh-TW" dirty="0"/>
          </a:p>
        </p:txBody>
      </p:sp>
      <p:cxnSp>
        <p:nvCxnSpPr>
          <p:cNvPr id="59" name="直線接點 58"/>
          <p:cNvCxnSpPr/>
          <p:nvPr/>
        </p:nvCxnSpPr>
        <p:spPr>
          <a:xfrm>
            <a:off x="7923089" y="2895600"/>
            <a:ext cx="365931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909560" y="576072"/>
            <a:ext cx="3657600" cy="2194560"/>
          </a:xfrm>
        </p:spPr>
        <p:txBody>
          <a:bodyPr anchor="b">
            <a:normAutofit/>
          </a:bodyPr>
          <a:lstStyle>
            <a:lvl1pPr latinLnBrk="0">
              <a:defRPr lang="zh-TW" sz="2600">
                <a:solidFill>
                  <a:schemeClr val="bg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7909560" y="2999232"/>
            <a:ext cx="3657600" cy="2286000"/>
          </a:xfrm>
        </p:spPr>
        <p:txBody>
          <a:bodyPr/>
          <a:lstStyle>
            <a:lvl1pPr marL="0" indent="0" latinLnBrk="0">
              <a:spcBef>
                <a:spcPts val="1200"/>
              </a:spcBef>
              <a:buNone/>
              <a:defRPr lang="zh-TW" sz="1600">
                <a:solidFill>
                  <a:schemeClr val="bg1"/>
                </a:solidFill>
              </a:defRPr>
            </a:lvl1pPr>
            <a:lvl2pPr marL="457200" indent="0" latinLnBrk="0">
              <a:buNone/>
              <a:defRPr lang="zh-TW" sz="1400"/>
            </a:lvl2pPr>
            <a:lvl3pPr marL="914400" indent="0" latinLnBrk="0">
              <a:buNone/>
              <a:defRPr lang="zh-TW" sz="1200"/>
            </a:lvl3pPr>
            <a:lvl4pPr marL="1371600" indent="0" latinLnBrk="0">
              <a:buNone/>
              <a:defRPr lang="zh-TW" sz="1000"/>
            </a:lvl4pPr>
            <a:lvl5pPr marL="1828800" indent="0" latinLnBrk="0">
              <a:buNone/>
              <a:defRPr lang="zh-TW" sz="1000"/>
            </a:lvl5pPr>
            <a:lvl6pPr marL="2286000" indent="0" latinLnBrk="0">
              <a:buNone/>
              <a:defRPr lang="zh-TW" sz="1000"/>
            </a:lvl6pPr>
            <a:lvl7pPr marL="2743200" indent="0" latinLnBrk="0">
              <a:buNone/>
              <a:defRPr lang="zh-TW" sz="1000"/>
            </a:lvl7pPr>
            <a:lvl8pPr marL="3200400" indent="0" latinLnBrk="0">
              <a:buNone/>
              <a:defRPr lang="zh-TW" sz="1000"/>
            </a:lvl8pPr>
            <a:lvl9pPr marL="3657600" indent="0" latinLnBrk="0">
              <a:buNone/>
              <a:defRPr lang="zh-TW"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740138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垂直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垂直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1498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垂直標題 1"/>
          <p:cNvSpPr>
            <a:spLocks noGrp="1"/>
          </p:cNvSpPr>
          <p:nvPr>
            <p:ph type="title" orient="vert"/>
          </p:nvPr>
        </p:nvSpPr>
        <p:spPr>
          <a:xfrm>
            <a:off x="9209314" y="489856"/>
            <a:ext cx="1687286" cy="5301343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垂直文字版面配置區 2"/>
          <p:cNvSpPr>
            <a:spLocks noGrp="1"/>
          </p:cNvSpPr>
          <p:nvPr>
            <p:ph type="body" orient="vert" idx="1"/>
          </p:nvPr>
        </p:nvSpPr>
        <p:spPr>
          <a:xfrm>
            <a:off x="1295399" y="489856"/>
            <a:ext cx="7587344" cy="5301343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5076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293845" y="1909346"/>
            <a:ext cx="9604310" cy="3383280"/>
          </a:xfrm>
        </p:spPr>
        <p:txBody>
          <a:bodyPr anchor="b">
            <a:normAutofit/>
          </a:bodyPr>
          <a:lstStyle>
            <a:lvl1pPr algn="l" latinLnBrk="0">
              <a:lnSpc>
                <a:spcPct val="76000"/>
              </a:lnSpc>
              <a:defRPr lang="zh-TW" sz="8000" cap="none" baseline="0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293845" y="5432564"/>
            <a:ext cx="9604310" cy="45720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0"/>
              </a:spcBef>
              <a:buNone/>
              <a:defRPr lang="zh-TW" sz="2000" b="0">
                <a:solidFill>
                  <a:schemeClr val="accent1"/>
                </a:solidFill>
              </a:defRPr>
            </a:lvl1pPr>
            <a:lvl2pPr marL="457200" indent="0" algn="ctr" latinLnBrk="0">
              <a:buNone/>
              <a:defRPr lang="zh-TW" sz="2000"/>
            </a:lvl2pPr>
            <a:lvl3pPr marL="914400" indent="0" algn="ctr" latinLnBrk="0">
              <a:buNone/>
              <a:defRPr lang="zh-TW" sz="1800"/>
            </a:lvl3pPr>
            <a:lvl4pPr marL="1371600" indent="0" algn="ctr" latinLnBrk="0">
              <a:buNone/>
              <a:defRPr lang="zh-TW" sz="1600"/>
            </a:lvl4pPr>
            <a:lvl5pPr marL="1828800" indent="0" algn="ctr" latinLnBrk="0">
              <a:buNone/>
              <a:defRPr lang="zh-TW" sz="1600"/>
            </a:lvl5pPr>
            <a:lvl6pPr marL="2286000" indent="0" algn="ctr" latinLnBrk="0">
              <a:buNone/>
              <a:defRPr lang="zh-TW" sz="1600"/>
            </a:lvl6pPr>
            <a:lvl7pPr marL="2743200" indent="0" algn="ctr" latinLnBrk="0">
              <a:buNone/>
              <a:defRPr lang="zh-TW" sz="1600"/>
            </a:lvl7pPr>
            <a:lvl8pPr marL="3200400" indent="0" algn="ctr" latinLnBrk="0">
              <a:buNone/>
              <a:defRPr lang="zh-TW" sz="1600"/>
            </a:lvl8pPr>
            <a:lvl9pPr marL="3657600" indent="0" algn="ctr" latinLnBrk="0">
              <a:buNone/>
              <a:defRPr lang="zh-TW"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dirty="0"/>
          </a:p>
        </p:txBody>
      </p:sp>
    </p:spTree>
    <p:extLst>
      <p:ext uri="{BB962C8B-B14F-4D97-AF65-F5344CB8AC3E}">
        <p14:creationId xmlns:p14="http://schemas.microsoft.com/office/powerpoint/2010/main" val="3454631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6000">
                <a:solidFill>
                  <a:srgbClr val="1B469F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207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5400" y="2541573"/>
            <a:ext cx="9601200" cy="2743200"/>
          </a:xfrm>
        </p:spPr>
        <p:txBody>
          <a:bodyPr anchor="b">
            <a:normAutofit/>
          </a:bodyPr>
          <a:lstStyle>
            <a:lvl1pPr latinLnBrk="0">
              <a:lnSpc>
                <a:spcPct val="85000"/>
              </a:lnSpc>
              <a:defRPr lang="zh-TW" sz="6000" cap="none" baseline="0">
                <a:solidFill>
                  <a:schemeClr val="bg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295400" y="5431536"/>
            <a:ext cx="9601200" cy="45720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2000" b="0">
                <a:solidFill>
                  <a:schemeClr val="bg1"/>
                </a:solidFill>
              </a:defRPr>
            </a:lvl1pPr>
            <a:lvl2pPr marL="457200" indent="0" latinLnBrk="0">
              <a:buNone/>
              <a:defRPr lang="zh-TW" sz="2000"/>
            </a:lvl2pPr>
            <a:lvl3pPr marL="914400" indent="0" latinLnBrk="0">
              <a:buNone/>
              <a:defRPr lang="zh-TW" sz="1800"/>
            </a:lvl3pPr>
            <a:lvl4pPr marL="1371600" indent="0" latinLnBrk="0">
              <a:buNone/>
              <a:defRPr lang="zh-TW" sz="1600"/>
            </a:lvl4pPr>
            <a:lvl5pPr marL="1828800" indent="0" latinLnBrk="0">
              <a:buNone/>
              <a:defRPr lang="zh-TW" sz="1600"/>
            </a:lvl5pPr>
            <a:lvl6pPr marL="2286000" indent="0" latinLnBrk="0">
              <a:buNone/>
              <a:defRPr lang="zh-TW" sz="1600"/>
            </a:lvl6pPr>
            <a:lvl7pPr marL="2743200" indent="0" latinLnBrk="0">
              <a:buNone/>
              <a:defRPr lang="zh-TW" sz="1600"/>
            </a:lvl7pPr>
            <a:lvl8pPr marL="3200400" indent="0" latinLnBrk="0">
              <a:buNone/>
              <a:defRPr lang="zh-TW" sz="1600"/>
            </a:lvl8pPr>
            <a:lvl9pPr marL="3657600" indent="0" latinLnBrk="0">
              <a:buNone/>
              <a:defRPr lang="zh-TW" sz="16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cxnSp>
        <p:nvCxnSpPr>
          <p:cNvPr id="58" name="直線接點 57"/>
          <p:cNvCxnSpPr/>
          <p:nvPr userDrawn="1"/>
        </p:nvCxnSpPr>
        <p:spPr>
          <a:xfrm>
            <a:off x="1295400" y="5294175"/>
            <a:ext cx="9601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Group 81">
            <a:extLst>
              <a:ext uri="{FF2B5EF4-FFF2-40B4-BE49-F238E27FC236}">
                <a16:creationId xmlns:a16="http://schemas.microsoft.com/office/drawing/2014/main" id="{714A87C3-3EFB-4722-BF0D-17138DEB6B2B}"/>
              </a:ext>
            </a:extLst>
          </p:cNvPr>
          <p:cNvGrpSpPr/>
          <p:nvPr userDrawn="1"/>
        </p:nvGrpSpPr>
        <p:grpSpPr>
          <a:xfrm>
            <a:off x="0" y="4948862"/>
            <a:ext cx="12192000" cy="1909138"/>
            <a:chOff x="0" y="4948862"/>
            <a:chExt cx="12192000" cy="1909138"/>
          </a:xfrm>
        </p:grpSpPr>
        <p:sp>
          <p:nvSpPr>
            <p:cNvPr id="60" name="Freeform: Shape 82">
              <a:extLst>
                <a:ext uri="{FF2B5EF4-FFF2-40B4-BE49-F238E27FC236}">
                  <a16:creationId xmlns:a16="http://schemas.microsoft.com/office/drawing/2014/main" id="{EC99197A-1F6B-4498-BD1A-1E735D7E4EB6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F1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: Shape 83">
              <a:extLst>
                <a:ext uri="{FF2B5EF4-FFF2-40B4-BE49-F238E27FC236}">
                  <a16:creationId xmlns:a16="http://schemas.microsoft.com/office/drawing/2014/main" id="{F9C80C8E-5A49-482B-8FB1-2FEACFCA5ACA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AC2F9">
                <a:alpha val="11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66476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章節標題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5400" y="2541573"/>
            <a:ext cx="9601200" cy="2743200"/>
          </a:xfrm>
        </p:spPr>
        <p:txBody>
          <a:bodyPr anchor="b">
            <a:normAutofit/>
          </a:bodyPr>
          <a:lstStyle>
            <a:lvl1pPr latinLnBrk="0">
              <a:lnSpc>
                <a:spcPct val="85000"/>
              </a:lnSpc>
              <a:defRPr lang="zh-TW" sz="6000" cap="none" baseline="0">
                <a:solidFill>
                  <a:schemeClr val="bg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295400" y="5431536"/>
            <a:ext cx="9601200" cy="45720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2000" b="0">
                <a:solidFill>
                  <a:schemeClr val="bg1"/>
                </a:solidFill>
              </a:defRPr>
            </a:lvl1pPr>
            <a:lvl2pPr marL="457200" indent="0" latinLnBrk="0">
              <a:buNone/>
              <a:defRPr lang="zh-TW" sz="2000"/>
            </a:lvl2pPr>
            <a:lvl3pPr marL="914400" indent="0" latinLnBrk="0">
              <a:buNone/>
              <a:defRPr lang="zh-TW" sz="1800"/>
            </a:lvl3pPr>
            <a:lvl4pPr marL="1371600" indent="0" latinLnBrk="0">
              <a:buNone/>
              <a:defRPr lang="zh-TW" sz="1600"/>
            </a:lvl4pPr>
            <a:lvl5pPr marL="1828800" indent="0" latinLnBrk="0">
              <a:buNone/>
              <a:defRPr lang="zh-TW" sz="1600"/>
            </a:lvl5pPr>
            <a:lvl6pPr marL="2286000" indent="0" latinLnBrk="0">
              <a:buNone/>
              <a:defRPr lang="zh-TW" sz="1600"/>
            </a:lvl6pPr>
            <a:lvl7pPr marL="2743200" indent="0" latinLnBrk="0">
              <a:buNone/>
              <a:defRPr lang="zh-TW" sz="1600"/>
            </a:lvl7pPr>
            <a:lvl8pPr marL="3200400" indent="0" latinLnBrk="0">
              <a:buNone/>
              <a:defRPr lang="zh-TW" sz="1600"/>
            </a:lvl8pPr>
            <a:lvl9pPr marL="3657600" indent="0" latinLnBrk="0">
              <a:buNone/>
              <a:defRPr lang="zh-TW" sz="16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cxnSp>
        <p:nvCxnSpPr>
          <p:cNvPr id="58" name="直線接點 57"/>
          <p:cNvCxnSpPr/>
          <p:nvPr userDrawn="1"/>
        </p:nvCxnSpPr>
        <p:spPr>
          <a:xfrm>
            <a:off x="1295400" y="5294175"/>
            <a:ext cx="9601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50401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295400" y="1981199"/>
            <a:ext cx="4572000" cy="3810001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800"/>
            </a:lvl6pPr>
            <a:lvl7pPr latinLnBrk="0">
              <a:defRPr lang="zh-TW" sz="1800"/>
            </a:lvl7pPr>
            <a:lvl8pPr latinLnBrk="0">
              <a:defRPr lang="zh-TW" sz="1800"/>
            </a:lvl8pPr>
            <a:lvl9pPr latinLnBrk="0">
              <a:defRPr lang="zh-TW" sz="18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324600" y="1981199"/>
            <a:ext cx="4572000" cy="3810001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800"/>
            </a:lvl6pPr>
            <a:lvl7pPr latinLnBrk="0">
              <a:defRPr lang="zh-TW" sz="1800"/>
            </a:lvl7pPr>
            <a:lvl8pPr latinLnBrk="0">
              <a:defRPr lang="zh-TW" sz="1800"/>
            </a:lvl8pPr>
            <a:lvl9pPr latinLnBrk="0">
              <a:defRPr lang="zh-TW" sz="18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402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295400" y="1818322"/>
            <a:ext cx="4572000" cy="641350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2000" b="0">
                <a:solidFill>
                  <a:schemeClr val="accent1"/>
                </a:solidFill>
              </a:defRPr>
            </a:lvl1pPr>
            <a:lvl2pPr marL="457200" indent="0" latinLnBrk="0">
              <a:buNone/>
              <a:defRPr lang="zh-TW" sz="2000" b="1"/>
            </a:lvl2pPr>
            <a:lvl3pPr marL="914400" indent="0" latinLnBrk="0">
              <a:buNone/>
              <a:defRPr lang="zh-TW" sz="1800" b="1"/>
            </a:lvl3pPr>
            <a:lvl4pPr marL="1371600" indent="0" latinLnBrk="0">
              <a:buNone/>
              <a:defRPr lang="zh-TW" sz="1600" b="1"/>
            </a:lvl4pPr>
            <a:lvl5pPr marL="1828800" indent="0" latinLnBrk="0">
              <a:buNone/>
              <a:defRPr lang="zh-TW" sz="1600" b="1"/>
            </a:lvl5pPr>
            <a:lvl6pPr marL="2286000" indent="0" latinLnBrk="0">
              <a:buNone/>
              <a:defRPr lang="zh-TW" sz="1600" b="1"/>
            </a:lvl6pPr>
            <a:lvl7pPr marL="2743200" indent="0" latinLnBrk="0">
              <a:buNone/>
              <a:defRPr lang="zh-TW" sz="1600" b="1"/>
            </a:lvl7pPr>
            <a:lvl8pPr marL="3200400" indent="0" latinLnBrk="0">
              <a:buNone/>
              <a:defRPr lang="zh-TW" sz="1600" b="1"/>
            </a:lvl8pPr>
            <a:lvl9pPr marL="3657600" indent="0" latinLnBrk="0">
              <a:buNone/>
              <a:defRPr lang="zh-TW"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1295400" y="2503713"/>
            <a:ext cx="4572000" cy="3287487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600"/>
            </a:lvl6pPr>
            <a:lvl7pPr latinLnBrk="0">
              <a:defRPr lang="zh-TW" sz="1600"/>
            </a:lvl7pPr>
            <a:lvl8pPr latinLnBrk="0">
              <a:defRPr lang="zh-TW" sz="1600"/>
            </a:lvl8pPr>
            <a:lvl9pPr latinLnBrk="0">
              <a:defRPr lang="zh-TW" sz="16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324600" y="1818322"/>
            <a:ext cx="4572000" cy="641350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2000" b="0">
                <a:solidFill>
                  <a:schemeClr val="accent1"/>
                </a:solidFill>
              </a:defRPr>
            </a:lvl1pPr>
            <a:lvl2pPr marL="457200" indent="0" latinLnBrk="0">
              <a:buNone/>
              <a:defRPr lang="zh-TW" sz="2000" b="1"/>
            </a:lvl2pPr>
            <a:lvl3pPr marL="914400" indent="0" latinLnBrk="0">
              <a:buNone/>
              <a:defRPr lang="zh-TW" sz="1800" b="1"/>
            </a:lvl3pPr>
            <a:lvl4pPr marL="1371600" indent="0" latinLnBrk="0">
              <a:buNone/>
              <a:defRPr lang="zh-TW" sz="1600" b="1"/>
            </a:lvl4pPr>
            <a:lvl5pPr marL="1828800" indent="0" latinLnBrk="0">
              <a:buNone/>
              <a:defRPr lang="zh-TW" sz="1600" b="1"/>
            </a:lvl5pPr>
            <a:lvl6pPr marL="2286000" indent="0" latinLnBrk="0">
              <a:buNone/>
              <a:defRPr lang="zh-TW" sz="1600" b="1"/>
            </a:lvl6pPr>
            <a:lvl7pPr marL="2743200" indent="0" latinLnBrk="0">
              <a:buNone/>
              <a:defRPr lang="zh-TW" sz="1600" b="1"/>
            </a:lvl7pPr>
            <a:lvl8pPr marL="3200400" indent="0" latinLnBrk="0">
              <a:buNone/>
              <a:defRPr lang="zh-TW" sz="1600" b="1"/>
            </a:lvl8pPr>
            <a:lvl9pPr marL="3657600" indent="0" latinLnBrk="0">
              <a:buNone/>
              <a:defRPr lang="zh-TW"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324600" y="2503713"/>
            <a:ext cx="4572000" cy="3287487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600"/>
            </a:lvl6pPr>
            <a:lvl7pPr latinLnBrk="0">
              <a:defRPr lang="zh-TW" sz="1600"/>
            </a:lvl7pPr>
            <a:lvl8pPr latinLnBrk="0">
              <a:defRPr lang="zh-TW" sz="1600"/>
            </a:lvl8pPr>
            <a:lvl9pPr latinLnBrk="0">
              <a:defRPr lang="zh-TW" sz="16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42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516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295400" y="1981199"/>
            <a:ext cx="4572000" cy="3810001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800"/>
            </a:lvl6pPr>
            <a:lvl7pPr latinLnBrk="0">
              <a:defRPr lang="zh-TW" sz="1800"/>
            </a:lvl7pPr>
            <a:lvl8pPr latinLnBrk="0">
              <a:defRPr lang="zh-TW" sz="1800"/>
            </a:lvl8pPr>
            <a:lvl9pPr latinLnBrk="0">
              <a:defRPr lang="zh-TW" sz="18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324600" y="1981199"/>
            <a:ext cx="4572000" cy="3810001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800"/>
            </a:lvl6pPr>
            <a:lvl7pPr latinLnBrk="0">
              <a:defRPr lang="zh-TW" sz="1800"/>
            </a:lvl7pPr>
            <a:lvl8pPr latinLnBrk="0">
              <a:defRPr lang="zh-TW" sz="1800"/>
            </a:lvl8pPr>
            <a:lvl9pPr latinLnBrk="0">
              <a:defRPr lang="zh-TW" sz="18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374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日期版面配置區 2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213" name="頁尾版面配置區 2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214" name="投影片編號版面配置區 2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0616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7315200" cy="6858000"/>
          </a:xfrm>
          <a:prstGeom prst="rect">
            <a:avLst/>
          </a:prstGeom>
          <a:gradFill>
            <a:gsLst>
              <a:gs pos="69000">
                <a:schemeClr val="bg1"/>
              </a:gs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913152" y="571500"/>
            <a:ext cx="3657600" cy="2197100"/>
          </a:xfrm>
        </p:spPr>
        <p:txBody>
          <a:bodyPr anchor="b">
            <a:normAutofit/>
          </a:bodyPr>
          <a:lstStyle>
            <a:lvl1pPr latinLnBrk="0">
              <a:defRPr lang="zh-TW" sz="2600">
                <a:solidFill>
                  <a:schemeClr val="bg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43197" y="571500"/>
            <a:ext cx="6217920" cy="5715000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2000"/>
            </a:lvl6pPr>
            <a:lvl7pPr latinLnBrk="0">
              <a:defRPr lang="zh-TW" sz="2000"/>
            </a:lvl7pPr>
            <a:lvl8pPr latinLnBrk="0">
              <a:defRPr lang="zh-TW" sz="2000"/>
            </a:lvl8pPr>
            <a:lvl9pPr latinLnBrk="0">
              <a:defRPr lang="zh-TW" sz="20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7913152" y="2995012"/>
            <a:ext cx="3657600" cy="228595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zh-TW" sz="1600">
                <a:solidFill>
                  <a:schemeClr val="bg1"/>
                </a:solidFill>
              </a:defRPr>
            </a:lvl1pPr>
            <a:lvl2pPr marL="457200" indent="0" latinLnBrk="0">
              <a:buNone/>
              <a:defRPr lang="zh-TW" sz="1400"/>
            </a:lvl2pPr>
            <a:lvl3pPr marL="914400" indent="0" latinLnBrk="0">
              <a:buNone/>
              <a:defRPr lang="zh-TW" sz="1200"/>
            </a:lvl3pPr>
            <a:lvl4pPr marL="1371600" indent="0" latinLnBrk="0">
              <a:buNone/>
              <a:defRPr lang="zh-TW" sz="1000"/>
            </a:lvl4pPr>
            <a:lvl5pPr marL="1828800" indent="0" latinLnBrk="0">
              <a:buNone/>
              <a:defRPr lang="zh-TW" sz="1000"/>
            </a:lvl5pPr>
            <a:lvl6pPr marL="2286000" indent="0" latinLnBrk="0">
              <a:buNone/>
              <a:defRPr lang="zh-TW" sz="1000"/>
            </a:lvl6pPr>
            <a:lvl7pPr marL="2743200" indent="0" latinLnBrk="0">
              <a:buNone/>
              <a:defRPr lang="zh-TW" sz="1000"/>
            </a:lvl7pPr>
            <a:lvl8pPr marL="3200400" indent="0" latinLnBrk="0">
              <a:buNone/>
              <a:defRPr lang="zh-TW" sz="1000"/>
            </a:lvl8pPr>
            <a:lvl9pPr marL="3657600" indent="0" latinLnBrk="0">
              <a:buNone/>
              <a:defRPr lang="zh-TW"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cxnSp>
        <p:nvCxnSpPr>
          <p:cNvPr id="60" name="直線接點 59"/>
          <p:cNvCxnSpPr/>
          <p:nvPr userDrawn="1"/>
        </p:nvCxnSpPr>
        <p:spPr>
          <a:xfrm>
            <a:off x="7923089" y="2895600"/>
            <a:ext cx="365931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2447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矩形 59"/>
          <p:cNvSpPr/>
          <p:nvPr/>
        </p:nvSpPr>
        <p:spPr>
          <a:xfrm>
            <a:off x="0" y="0"/>
            <a:ext cx="7315200" cy="6858000"/>
          </a:xfrm>
          <a:prstGeom prst="rect">
            <a:avLst/>
          </a:prstGeom>
          <a:gradFill>
            <a:gsLst>
              <a:gs pos="69000">
                <a:schemeClr val="bg1"/>
              </a:gs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4412" y="-159"/>
            <a:ext cx="7315200" cy="6858000"/>
          </a:xfrm>
        </p:spPr>
        <p:txBody>
          <a:bodyPr tIns="457200">
            <a:normAutofit/>
          </a:bodyPr>
          <a:lstStyle>
            <a:lvl1pPr marL="0" indent="0" algn="ctr" latinLnBrk="0">
              <a:buNone/>
              <a:defRPr lang="zh-TW" sz="2000"/>
            </a:lvl1pPr>
            <a:lvl2pPr marL="457200" indent="0" latinLnBrk="0">
              <a:buNone/>
              <a:defRPr lang="zh-TW" sz="2800"/>
            </a:lvl2pPr>
            <a:lvl3pPr marL="914400" indent="0" latinLnBrk="0">
              <a:buNone/>
              <a:defRPr lang="zh-TW" sz="2400"/>
            </a:lvl3pPr>
            <a:lvl4pPr marL="1371600" indent="0" latinLnBrk="0">
              <a:buNone/>
              <a:defRPr lang="zh-TW" sz="2000"/>
            </a:lvl4pPr>
            <a:lvl5pPr marL="1828800" indent="0" latinLnBrk="0">
              <a:buNone/>
              <a:defRPr lang="zh-TW" sz="2000"/>
            </a:lvl5pPr>
            <a:lvl6pPr marL="2286000" indent="0" latinLnBrk="0">
              <a:buNone/>
              <a:defRPr lang="zh-TW" sz="2000"/>
            </a:lvl6pPr>
            <a:lvl7pPr marL="2743200" indent="0" latinLnBrk="0">
              <a:buNone/>
              <a:defRPr lang="zh-TW" sz="2000"/>
            </a:lvl7pPr>
            <a:lvl8pPr marL="3200400" indent="0" latinLnBrk="0">
              <a:buNone/>
              <a:defRPr lang="zh-TW" sz="2000"/>
            </a:lvl8pPr>
            <a:lvl9pPr marL="3657600" indent="0" latinLnBrk="0">
              <a:buNone/>
              <a:defRPr lang="zh-TW" sz="2000"/>
            </a:lvl9pPr>
          </a:lstStyle>
          <a:p>
            <a:r>
              <a:rPr lang="zh-TW" altLang="en-US" smtClean="0"/>
              <a:t>按一下圖示以新增圖片</a:t>
            </a:r>
            <a:endParaRPr lang="zh-TW" dirty="0"/>
          </a:p>
        </p:txBody>
      </p:sp>
      <p:cxnSp>
        <p:nvCxnSpPr>
          <p:cNvPr id="59" name="直線接點 58"/>
          <p:cNvCxnSpPr/>
          <p:nvPr/>
        </p:nvCxnSpPr>
        <p:spPr>
          <a:xfrm>
            <a:off x="7923089" y="2895600"/>
            <a:ext cx="365931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909560" y="576072"/>
            <a:ext cx="3657600" cy="2194560"/>
          </a:xfrm>
        </p:spPr>
        <p:txBody>
          <a:bodyPr anchor="b">
            <a:normAutofit/>
          </a:bodyPr>
          <a:lstStyle>
            <a:lvl1pPr latinLnBrk="0">
              <a:defRPr lang="zh-TW" sz="2600">
                <a:solidFill>
                  <a:schemeClr val="bg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7909560" y="2999232"/>
            <a:ext cx="3657600" cy="2286000"/>
          </a:xfrm>
        </p:spPr>
        <p:txBody>
          <a:bodyPr/>
          <a:lstStyle>
            <a:lvl1pPr marL="0" indent="0" latinLnBrk="0">
              <a:spcBef>
                <a:spcPts val="1200"/>
              </a:spcBef>
              <a:buNone/>
              <a:defRPr lang="zh-TW" sz="1600">
                <a:solidFill>
                  <a:schemeClr val="bg1"/>
                </a:solidFill>
              </a:defRPr>
            </a:lvl1pPr>
            <a:lvl2pPr marL="457200" indent="0" latinLnBrk="0">
              <a:buNone/>
              <a:defRPr lang="zh-TW" sz="1400"/>
            </a:lvl2pPr>
            <a:lvl3pPr marL="914400" indent="0" latinLnBrk="0">
              <a:buNone/>
              <a:defRPr lang="zh-TW" sz="1200"/>
            </a:lvl3pPr>
            <a:lvl4pPr marL="1371600" indent="0" latinLnBrk="0">
              <a:buNone/>
              <a:defRPr lang="zh-TW" sz="1000"/>
            </a:lvl4pPr>
            <a:lvl5pPr marL="1828800" indent="0" latinLnBrk="0">
              <a:buNone/>
              <a:defRPr lang="zh-TW" sz="1000"/>
            </a:lvl5pPr>
            <a:lvl6pPr marL="2286000" indent="0" latinLnBrk="0">
              <a:buNone/>
              <a:defRPr lang="zh-TW" sz="1000"/>
            </a:lvl6pPr>
            <a:lvl7pPr marL="2743200" indent="0" latinLnBrk="0">
              <a:buNone/>
              <a:defRPr lang="zh-TW" sz="1000"/>
            </a:lvl7pPr>
            <a:lvl8pPr marL="3200400" indent="0" latinLnBrk="0">
              <a:buNone/>
              <a:defRPr lang="zh-TW" sz="1000"/>
            </a:lvl8pPr>
            <a:lvl9pPr marL="3657600" indent="0" latinLnBrk="0">
              <a:buNone/>
              <a:defRPr lang="zh-TW"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955928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垂直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垂直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9996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垂直標題 1"/>
          <p:cNvSpPr>
            <a:spLocks noGrp="1"/>
          </p:cNvSpPr>
          <p:nvPr>
            <p:ph type="title" orient="vert"/>
          </p:nvPr>
        </p:nvSpPr>
        <p:spPr>
          <a:xfrm>
            <a:off x="9209314" y="489856"/>
            <a:ext cx="1687286" cy="5301343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垂直文字版面配置區 2"/>
          <p:cNvSpPr>
            <a:spLocks noGrp="1"/>
          </p:cNvSpPr>
          <p:nvPr>
            <p:ph type="body" orient="vert" idx="1"/>
          </p:nvPr>
        </p:nvSpPr>
        <p:spPr>
          <a:xfrm>
            <a:off x="1295399" y="489856"/>
            <a:ext cx="7587344" cy="5301343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7763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293845" y="1909346"/>
            <a:ext cx="9604310" cy="3383280"/>
          </a:xfrm>
        </p:spPr>
        <p:txBody>
          <a:bodyPr anchor="b">
            <a:normAutofit/>
          </a:bodyPr>
          <a:lstStyle>
            <a:lvl1pPr algn="l" latinLnBrk="0">
              <a:lnSpc>
                <a:spcPct val="76000"/>
              </a:lnSpc>
              <a:defRPr lang="zh-TW" sz="8000" cap="none" baseline="0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293845" y="5432564"/>
            <a:ext cx="9604310" cy="45720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0"/>
              </a:spcBef>
              <a:buNone/>
              <a:defRPr lang="zh-TW" sz="2000" b="0">
                <a:solidFill>
                  <a:schemeClr val="accent1"/>
                </a:solidFill>
              </a:defRPr>
            </a:lvl1pPr>
            <a:lvl2pPr marL="457200" indent="0" algn="ctr" latinLnBrk="0">
              <a:buNone/>
              <a:defRPr lang="zh-TW" sz="2000"/>
            </a:lvl2pPr>
            <a:lvl3pPr marL="914400" indent="0" algn="ctr" latinLnBrk="0">
              <a:buNone/>
              <a:defRPr lang="zh-TW" sz="1800"/>
            </a:lvl3pPr>
            <a:lvl4pPr marL="1371600" indent="0" algn="ctr" latinLnBrk="0">
              <a:buNone/>
              <a:defRPr lang="zh-TW" sz="1600"/>
            </a:lvl4pPr>
            <a:lvl5pPr marL="1828800" indent="0" algn="ctr" latinLnBrk="0">
              <a:buNone/>
              <a:defRPr lang="zh-TW" sz="1600"/>
            </a:lvl5pPr>
            <a:lvl6pPr marL="2286000" indent="0" algn="ctr" latinLnBrk="0">
              <a:buNone/>
              <a:defRPr lang="zh-TW" sz="1600"/>
            </a:lvl6pPr>
            <a:lvl7pPr marL="2743200" indent="0" algn="ctr" latinLnBrk="0">
              <a:buNone/>
              <a:defRPr lang="zh-TW" sz="1600"/>
            </a:lvl7pPr>
            <a:lvl8pPr marL="3200400" indent="0" algn="ctr" latinLnBrk="0">
              <a:buNone/>
              <a:defRPr lang="zh-TW" sz="1600"/>
            </a:lvl8pPr>
            <a:lvl9pPr marL="3657600" indent="0" algn="ctr" latinLnBrk="0">
              <a:buNone/>
              <a:defRPr lang="zh-TW"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dirty="0"/>
          </a:p>
        </p:txBody>
      </p:sp>
    </p:spTree>
    <p:extLst>
      <p:ext uri="{BB962C8B-B14F-4D97-AF65-F5344CB8AC3E}">
        <p14:creationId xmlns:p14="http://schemas.microsoft.com/office/powerpoint/2010/main" val="1801928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6000">
                <a:solidFill>
                  <a:srgbClr val="1B469F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569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5400" y="2541573"/>
            <a:ext cx="9601200" cy="2743200"/>
          </a:xfrm>
        </p:spPr>
        <p:txBody>
          <a:bodyPr anchor="b">
            <a:normAutofit/>
          </a:bodyPr>
          <a:lstStyle>
            <a:lvl1pPr latinLnBrk="0">
              <a:lnSpc>
                <a:spcPct val="85000"/>
              </a:lnSpc>
              <a:defRPr lang="zh-TW" sz="6000" cap="none" baseline="0">
                <a:solidFill>
                  <a:schemeClr val="bg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295400" y="5431536"/>
            <a:ext cx="9601200" cy="45720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2000" b="0">
                <a:solidFill>
                  <a:schemeClr val="bg1"/>
                </a:solidFill>
              </a:defRPr>
            </a:lvl1pPr>
            <a:lvl2pPr marL="457200" indent="0" latinLnBrk="0">
              <a:buNone/>
              <a:defRPr lang="zh-TW" sz="2000"/>
            </a:lvl2pPr>
            <a:lvl3pPr marL="914400" indent="0" latinLnBrk="0">
              <a:buNone/>
              <a:defRPr lang="zh-TW" sz="1800"/>
            </a:lvl3pPr>
            <a:lvl4pPr marL="1371600" indent="0" latinLnBrk="0">
              <a:buNone/>
              <a:defRPr lang="zh-TW" sz="1600"/>
            </a:lvl4pPr>
            <a:lvl5pPr marL="1828800" indent="0" latinLnBrk="0">
              <a:buNone/>
              <a:defRPr lang="zh-TW" sz="1600"/>
            </a:lvl5pPr>
            <a:lvl6pPr marL="2286000" indent="0" latinLnBrk="0">
              <a:buNone/>
              <a:defRPr lang="zh-TW" sz="1600"/>
            </a:lvl6pPr>
            <a:lvl7pPr marL="2743200" indent="0" latinLnBrk="0">
              <a:buNone/>
              <a:defRPr lang="zh-TW" sz="1600"/>
            </a:lvl7pPr>
            <a:lvl8pPr marL="3200400" indent="0" latinLnBrk="0">
              <a:buNone/>
              <a:defRPr lang="zh-TW" sz="1600"/>
            </a:lvl8pPr>
            <a:lvl9pPr marL="3657600" indent="0" latinLnBrk="0">
              <a:buNone/>
              <a:defRPr lang="zh-TW" sz="16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cxnSp>
        <p:nvCxnSpPr>
          <p:cNvPr id="58" name="直線接點 57"/>
          <p:cNvCxnSpPr/>
          <p:nvPr userDrawn="1"/>
        </p:nvCxnSpPr>
        <p:spPr>
          <a:xfrm>
            <a:off x="1295400" y="5294175"/>
            <a:ext cx="9601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Group 81">
            <a:extLst>
              <a:ext uri="{FF2B5EF4-FFF2-40B4-BE49-F238E27FC236}">
                <a16:creationId xmlns:a16="http://schemas.microsoft.com/office/drawing/2014/main" id="{714A87C3-3EFB-4722-BF0D-17138DEB6B2B}"/>
              </a:ext>
            </a:extLst>
          </p:cNvPr>
          <p:cNvGrpSpPr/>
          <p:nvPr userDrawn="1"/>
        </p:nvGrpSpPr>
        <p:grpSpPr>
          <a:xfrm>
            <a:off x="0" y="4948862"/>
            <a:ext cx="12192000" cy="1909138"/>
            <a:chOff x="0" y="4948862"/>
            <a:chExt cx="12192000" cy="1909138"/>
          </a:xfrm>
        </p:grpSpPr>
        <p:sp>
          <p:nvSpPr>
            <p:cNvPr id="60" name="Freeform: Shape 82">
              <a:extLst>
                <a:ext uri="{FF2B5EF4-FFF2-40B4-BE49-F238E27FC236}">
                  <a16:creationId xmlns:a16="http://schemas.microsoft.com/office/drawing/2014/main" id="{EC99197A-1F6B-4498-BD1A-1E735D7E4EB6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F1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: Shape 83">
              <a:extLst>
                <a:ext uri="{FF2B5EF4-FFF2-40B4-BE49-F238E27FC236}">
                  <a16:creationId xmlns:a16="http://schemas.microsoft.com/office/drawing/2014/main" id="{F9C80C8E-5A49-482B-8FB1-2FEACFCA5ACA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AC2F9">
                <a:alpha val="11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74312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章節標題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5400" y="2541573"/>
            <a:ext cx="9601200" cy="2743200"/>
          </a:xfrm>
        </p:spPr>
        <p:txBody>
          <a:bodyPr anchor="b">
            <a:normAutofit/>
          </a:bodyPr>
          <a:lstStyle>
            <a:lvl1pPr latinLnBrk="0">
              <a:lnSpc>
                <a:spcPct val="85000"/>
              </a:lnSpc>
              <a:defRPr lang="zh-TW" sz="6000" cap="none" baseline="0">
                <a:solidFill>
                  <a:schemeClr val="bg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295400" y="5431536"/>
            <a:ext cx="9601200" cy="45720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2000" b="0">
                <a:solidFill>
                  <a:schemeClr val="bg1"/>
                </a:solidFill>
              </a:defRPr>
            </a:lvl1pPr>
            <a:lvl2pPr marL="457200" indent="0" latinLnBrk="0">
              <a:buNone/>
              <a:defRPr lang="zh-TW" sz="2000"/>
            </a:lvl2pPr>
            <a:lvl3pPr marL="914400" indent="0" latinLnBrk="0">
              <a:buNone/>
              <a:defRPr lang="zh-TW" sz="1800"/>
            </a:lvl3pPr>
            <a:lvl4pPr marL="1371600" indent="0" latinLnBrk="0">
              <a:buNone/>
              <a:defRPr lang="zh-TW" sz="1600"/>
            </a:lvl4pPr>
            <a:lvl5pPr marL="1828800" indent="0" latinLnBrk="0">
              <a:buNone/>
              <a:defRPr lang="zh-TW" sz="1600"/>
            </a:lvl5pPr>
            <a:lvl6pPr marL="2286000" indent="0" latinLnBrk="0">
              <a:buNone/>
              <a:defRPr lang="zh-TW" sz="1600"/>
            </a:lvl6pPr>
            <a:lvl7pPr marL="2743200" indent="0" latinLnBrk="0">
              <a:buNone/>
              <a:defRPr lang="zh-TW" sz="1600"/>
            </a:lvl7pPr>
            <a:lvl8pPr marL="3200400" indent="0" latinLnBrk="0">
              <a:buNone/>
              <a:defRPr lang="zh-TW" sz="1600"/>
            </a:lvl8pPr>
            <a:lvl9pPr marL="3657600" indent="0" latinLnBrk="0">
              <a:buNone/>
              <a:defRPr lang="zh-TW" sz="16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cxnSp>
        <p:nvCxnSpPr>
          <p:cNvPr id="58" name="直線接點 57"/>
          <p:cNvCxnSpPr/>
          <p:nvPr userDrawn="1"/>
        </p:nvCxnSpPr>
        <p:spPr>
          <a:xfrm>
            <a:off x="1295400" y="5294175"/>
            <a:ext cx="9601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96170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295400" y="1981199"/>
            <a:ext cx="4572000" cy="3810001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800"/>
            </a:lvl6pPr>
            <a:lvl7pPr latinLnBrk="0">
              <a:defRPr lang="zh-TW" sz="1800"/>
            </a:lvl7pPr>
            <a:lvl8pPr latinLnBrk="0">
              <a:defRPr lang="zh-TW" sz="1800"/>
            </a:lvl8pPr>
            <a:lvl9pPr latinLnBrk="0">
              <a:defRPr lang="zh-TW" sz="18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324600" y="1981199"/>
            <a:ext cx="4572000" cy="3810001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800"/>
            </a:lvl6pPr>
            <a:lvl7pPr latinLnBrk="0">
              <a:defRPr lang="zh-TW" sz="1800"/>
            </a:lvl7pPr>
            <a:lvl8pPr latinLnBrk="0">
              <a:defRPr lang="zh-TW" sz="1800"/>
            </a:lvl8pPr>
            <a:lvl9pPr latinLnBrk="0">
              <a:defRPr lang="zh-TW" sz="18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954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295400" y="1818322"/>
            <a:ext cx="4572000" cy="641350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2000" b="0">
                <a:solidFill>
                  <a:schemeClr val="accent1"/>
                </a:solidFill>
              </a:defRPr>
            </a:lvl1pPr>
            <a:lvl2pPr marL="457200" indent="0" latinLnBrk="0">
              <a:buNone/>
              <a:defRPr lang="zh-TW" sz="2000" b="1"/>
            </a:lvl2pPr>
            <a:lvl3pPr marL="914400" indent="0" latinLnBrk="0">
              <a:buNone/>
              <a:defRPr lang="zh-TW" sz="1800" b="1"/>
            </a:lvl3pPr>
            <a:lvl4pPr marL="1371600" indent="0" latinLnBrk="0">
              <a:buNone/>
              <a:defRPr lang="zh-TW" sz="1600" b="1"/>
            </a:lvl4pPr>
            <a:lvl5pPr marL="1828800" indent="0" latinLnBrk="0">
              <a:buNone/>
              <a:defRPr lang="zh-TW" sz="1600" b="1"/>
            </a:lvl5pPr>
            <a:lvl6pPr marL="2286000" indent="0" latinLnBrk="0">
              <a:buNone/>
              <a:defRPr lang="zh-TW" sz="1600" b="1"/>
            </a:lvl6pPr>
            <a:lvl7pPr marL="2743200" indent="0" latinLnBrk="0">
              <a:buNone/>
              <a:defRPr lang="zh-TW" sz="1600" b="1"/>
            </a:lvl7pPr>
            <a:lvl8pPr marL="3200400" indent="0" latinLnBrk="0">
              <a:buNone/>
              <a:defRPr lang="zh-TW" sz="1600" b="1"/>
            </a:lvl8pPr>
            <a:lvl9pPr marL="3657600" indent="0" latinLnBrk="0">
              <a:buNone/>
              <a:defRPr lang="zh-TW"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1295400" y="2503713"/>
            <a:ext cx="4572000" cy="3287487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600"/>
            </a:lvl6pPr>
            <a:lvl7pPr latinLnBrk="0">
              <a:defRPr lang="zh-TW" sz="1600"/>
            </a:lvl7pPr>
            <a:lvl8pPr latinLnBrk="0">
              <a:defRPr lang="zh-TW" sz="1600"/>
            </a:lvl8pPr>
            <a:lvl9pPr latinLnBrk="0">
              <a:defRPr lang="zh-TW" sz="16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324600" y="1818322"/>
            <a:ext cx="4572000" cy="641350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2000" b="0">
                <a:solidFill>
                  <a:schemeClr val="accent1"/>
                </a:solidFill>
              </a:defRPr>
            </a:lvl1pPr>
            <a:lvl2pPr marL="457200" indent="0" latinLnBrk="0">
              <a:buNone/>
              <a:defRPr lang="zh-TW" sz="2000" b="1"/>
            </a:lvl2pPr>
            <a:lvl3pPr marL="914400" indent="0" latinLnBrk="0">
              <a:buNone/>
              <a:defRPr lang="zh-TW" sz="1800" b="1"/>
            </a:lvl3pPr>
            <a:lvl4pPr marL="1371600" indent="0" latinLnBrk="0">
              <a:buNone/>
              <a:defRPr lang="zh-TW" sz="1600" b="1"/>
            </a:lvl4pPr>
            <a:lvl5pPr marL="1828800" indent="0" latinLnBrk="0">
              <a:buNone/>
              <a:defRPr lang="zh-TW" sz="1600" b="1"/>
            </a:lvl5pPr>
            <a:lvl6pPr marL="2286000" indent="0" latinLnBrk="0">
              <a:buNone/>
              <a:defRPr lang="zh-TW" sz="1600" b="1"/>
            </a:lvl6pPr>
            <a:lvl7pPr marL="2743200" indent="0" latinLnBrk="0">
              <a:buNone/>
              <a:defRPr lang="zh-TW" sz="1600" b="1"/>
            </a:lvl7pPr>
            <a:lvl8pPr marL="3200400" indent="0" latinLnBrk="0">
              <a:buNone/>
              <a:defRPr lang="zh-TW" sz="1600" b="1"/>
            </a:lvl8pPr>
            <a:lvl9pPr marL="3657600" indent="0" latinLnBrk="0">
              <a:buNone/>
              <a:defRPr lang="zh-TW"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324600" y="2503713"/>
            <a:ext cx="4572000" cy="3287487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600"/>
            </a:lvl6pPr>
            <a:lvl7pPr latinLnBrk="0">
              <a:defRPr lang="zh-TW" sz="1600"/>
            </a:lvl7pPr>
            <a:lvl8pPr latinLnBrk="0">
              <a:defRPr lang="zh-TW" sz="1600"/>
            </a:lvl8pPr>
            <a:lvl9pPr latinLnBrk="0">
              <a:defRPr lang="zh-TW" sz="16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918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295400" y="1818322"/>
            <a:ext cx="4572000" cy="641350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2000" b="0">
                <a:solidFill>
                  <a:schemeClr val="accent1"/>
                </a:solidFill>
              </a:defRPr>
            </a:lvl1pPr>
            <a:lvl2pPr marL="457200" indent="0" latinLnBrk="0">
              <a:buNone/>
              <a:defRPr lang="zh-TW" sz="2000" b="1"/>
            </a:lvl2pPr>
            <a:lvl3pPr marL="914400" indent="0" latinLnBrk="0">
              <a:buNone/>
              <a:defRPr lang="zh-TW" sz="1800" b="1"/>
            </a:lvl3pPr>
            <a:lvl4pPr marL="1371600" indent="0" latinLnBrk="0">
              <a:buNone/>
              <a:defRPr lang="zh-TW" sz="1600" b="1"/>
            </a:lvl4pPr>
            <a:lvl5pPr marL="1828800" indent="0" latinLnBrk="0">
              <a:buNone/>
              <a:defRPr lang="zh-TW" sz="1600" b="1"/>
            </a:lvl5pPr>
            <a:lvl6pPr marL="2286000" indent="0" latinLnBrk="0">
              <a:buNone/>
              <a:defRPr lang="zh-TW" sz="1600" b="1"/>
            </a:lvl6pPr>
            <a:lvl7pPr marL="2743200" indent="0" latinLnBrk="0">
              <a:buNone/>
              <a:defRPr lang="zh-TW" sz="1600" b="1"/>
            </a:lvl7pPr>
            <a:lvl8pPr marL="3200400" indent="0" latinLnBrk="0">
              <a:buNone/>
              <a:defRPr lang="zh-TW" sz="1600" b="1"/>
            </a:lvl8pPr>
            <a:lvl9pPr marL="3657600" indent="0" latinLnBrk="0">
              <a:buNone/>
              <a:defRPr lang="zh-TW"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1295400" y="2503713"/>
            <a:ext cx="4572000" cy="3287487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600"/>
            </a:lvl6pPr>
            <a:lvl7pPr latinLnBrk="0">
              <a:defRPr lang="zh-TW" sz="1600"/>
            </a:lvl7pPr>
            <a:lvl8pPr latinLnBrk="0">
              <a:defRPr lang="zh-TW" sz="1600"/>
            </a:lvl8pPr>
            <a:lvl9pPr latinLnBrk="0">
              <a:defRPr lang="zh-TW" sz="16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324600" y="1818322"/>
            <a:ext cx="4572000" cy="641350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2000" b="0">
                <a:solidFill>
                  <a:schemeClr val="accent1"/>
                </a:solidFill>
              </a:defRPr>
            </a:lvl1pPr>
            <a:lvl2pPr marL="457200" indent="0" latinLnBrk="0">
              <a:buNone/>
              <a:defRPr lang="zh-TW" sz="2000" b="1"/>
            </a:lvl2pPr>
            <a:lvl3pPr marL="914400" indent="0" latinLnBrk="0">
              <a:buNone/>
              <a:defRPr lang="zh-TW" sz="1800" b="1"/>
            </a:lvl3pPr>
            <a:lvl4pPr marL="1371600" indent="0" latinLnBrk="0">
              <a:buNone/>
              <a:defRPr lang="zh-TW" sz="1600" b="1"/>
            </a:lvl4pPr>
            <a:lvl5pPr marL="1828800" indent="0" latinLnBrk="0">
              <a:buNone/>
              <a:defRPr lang="zh-TW" sz="1600" b="1"/>
            </a:lvl5pPr>
            <a:lvl6pPr marL="2286000" indent="0" latinLnBrk="0">
              <a:buNone/>
              <a:defRPr lang="zh-TW" sz="1600" b="1"/>
            </a:lvl6pPr>
            <a:lvl7pPr marL="2743200" indent="0" latinLnBrk="0">
              <a:buNone/>
              <a:defRPr lang="zh-TW" sz="1600" b="1"/>
            </a:lvl7pPr>
            <a:lvl8pPr marL="3200400" indent="0" latinLnBrk="0">
              <a:buNone/>
              <a:defRPr lang="zh-TW" sz="1600" b="1"/>
            </a:lvl8pPr>
            <a:lvl9pPr marL="3657600" indent="0" latinLnBrk="0">
              <a:buNone/>
              <a:defRPr lang="zh-TW"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324600" y="2503713"/>
            <a:ext cx="4572000" cy="3287487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600"/>
            </a:lvl6pPr>
            <a:lvl7pPr latinLnBrk="0">
              <a:defRPr lang="zh-TW" sz="1600"/>
            </a:lvl7pPr>
            <a:lvl8pPr latinLnBrk="0">
              <a:defRPr lang="zh-TW" sz="1600"/>
            </a:lvl8pPr>
            <a:lvl9pPr latinLnBrk="0">
              <a:defRPr lang="zh-TW" sz="16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484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8765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日期版面配置區 2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213" name="頁尾版面配置區 2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214" name="投影片編號版面配置區 2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5551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7315200" cy="6858000"/>
          </a:xfrm>
          <a:prstGeom prst="rect">
            <a:avLst/>
          </a:prstGeom>
          <a:gradFill>
            <a:gsLst>
              <a:gs pos="69000">
                <a:schemeClr val="bg1"/>
              </a:gs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913152" y="571500"/>
            <a:ext cx="3657600" cy="2197100"/>
          </a:xfrm>
        </p:spPr>
        <p:txBody>
          <a:bodyPr anchor="b">
            <a:normAutofit/>
          </a:bodyPr>
          <a:lstStyle>
            <a:lvl1pPr latinLnBrk="0">
              <a:defRPr lang="zh-TW" sz="2600">
                <a:solidFill>
                  <a:schemeClr val="bg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43197" y="571500"/>
            <a:ext cx="6217920" cy="5715000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2000"/>
            </a:lvl6pPr>
            <a:lvl7pPr latinLnBrk="0">
              <a:defRPr lang="zh-TW" sz="2000"/>
            </a:lvl7pPr>
            <a:lvl8pPr latinLnBrk="0">
              <a:defRPr lang="zh-TW" sz="2000"/>
            </a:lvl8pPr>
            <a:lvl9pPr latinLnBrk="0">
              <a:defRPr lang="zh-TW" sz="20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7913152" y="2995012"/>
            <a:ext cx="3657600" cy="228595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zh-TW" sz="1600">
                <a:solidFill>
                  <a:schemeClr val="bg1"/>
                </a:solidFill>
              </a:defRPr>
            </a:lvl1pPr>
            <a:lvl2pPr marL="457200" indent="0" latinLnBrk="0">
              <a:buNone/>
              <a:defRPr lang="zh-TW" sz="1400"/>
            </a:lvl2pPr>
            <a:lvl3pPr marL="914400" indent="0" latinLnBrk="0">
              <a:buNone/>
              <a:defRPr lang="zh-TW" sz="1200"/>
            </a:lvl3pPr>
            <a:lvl4pPr marL="1371600" indent="0" latinLnBrk="0">
              <a:buNone/>
              <a:defRPr lang="zh-TW" sz="1000"/>
            </a:lvl4pPr>
            <a:lvl5pPr marL="1828800" indent="0" latinLnBrk="0">
              <a:buNone/>
              <a:defRPr lang="zh-TW" sz="1000"/>
            </a:lvl5pPr>
            <a:lvl6pPr marL="2286000" indent="0" latinLnBrk="0">
              <a:buNone/>
              <a:defRPr lang="zh-TW" sz="1000"/>
            </a:lvl6pPr>
            <a:lvl7pPr marL="2743200" indent="0" latinLnBrk="0">
              <a:buNone/>
              <a:defRPr lang="zh-TW" sz="1000"/>
            </a:lvl7pPr>
            <a:lvl8pPr marL="3200400" indent="0" latinLnBrk="0">
              <a:buNone/>
              <a:defRPr lang="zh-TW" sz="1000"/>
            </a:lvl8pPr>
            <a:lvl9pPr marL="3657600" indent="0" latinLnBrk="0">
              <a:buNone/>
              <a:defRPr lang="zh-TW"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cxnSp>
        <p:nvCxnSpPr>
          <p:cNvPr id="60" name="直線接點 59"/>
          <p:cNvCxnSpPr/>
          <p:nvPr userDrawn="1"/>
        </p:nvCxnSpPr>
        <p:spPr>
          <a:xfrm>
            <a:off x="7923089" y="2895600"/>
            <a:ext cx="365931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648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矩形 59"/>
          <p:cNvSpPr/>
          <p:nvPr/>
        </p:nvSpPr>
        <p:spPr>
          <a:xfrm>
            <a:off x="0" y="0"/>
            <a:ext cx="7315200" cy="6858000"/>
          </a:xfrm>
          <a:prstGeom prst="rect">
            <a:avLst/>
          </a:prstGeom>
          <a:gradFill>
            <a:gsLst>
              <a:gs pos="69000">
                <a:schemeClr val="bg1"/>
              </a:gs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4412" y="-159"/>
            <a:ext cx="7315200" cy="6858000"/>
          </a:xfrm>
        </p:spPr>
        <p:txBody>
          <a:bodyPr tIns="457200">
            <a:normAutofit/>
          </a:bodyPr>
          <a:lstStyle>
            <a:lvl1pPr marL="0" indent="0" algn="ctr" latinLnBrk="0">
              <a:buNone/>
              <a:defRPr lang="zh-TW" sz="2000"/>
            </a:lvl1pPr>
            <a:lvl2pPr marL="457200" indent="0" latinLnBrk="0">
              <a:buNone/>
              <a:defRPr lang="zh-TW" sz="2800"/>
            </a:lvl2pPr>
            <a:lvl3pPr marL="914400" indent="0" latinLnBrk="0">
              <a:buNone/>
              <a:defRPr lang="zh-TW" sz="2400"/>
            </a:lvl3pPr>
            <a:lvl4pPr marL="1371600" indent="0" latinLnBrk="0">
              <a:buNone/>
              <a:defRPr lang="zh-TW" sz="2000"/>
            </a:lvl4pPr>
            <a:lvl5pPr marL="1828800" indent="0" latinLnBrk="0">
              <a:buNone/>
              <a:defRPr lang="zh-TW" sz="2000"/>
            </a:lvl5pPr>
            <a:lvl6pPr marL="2286000" indent="0" latinLnBrk="0">
              <a:buNone/>
              <a:defRPr lang="zh-TW" sz="2000"/>
            </a:lvl6pPr>
            <a:lvl7pPr marL="2743200" indent="0" latinLnBrk="0">
              <a:buNone/>
              <a:defRPr lang="zh-TW" sz="2000"/>
            </a:lvl7pPr>
            <a:lvl8pPr marL="3200400" indent="0" latinLnBrk="0">
              <a:buNone/>
              <a:defRPr lang="zh-TW" sz="2000"/>
            </a:lvl8pPr>
            <a:lvl9pPr marL="3657600" indent="0" latinLnBrk="0">
              <a:buNone/>
              <a:defRPr lang="zh-TW" sz="2000"/>
            </a:lvl9pPr>
          </a:lstStyle>
          <a:p>
            <a:r>
              <a:rPr lang="zh-TW" altLang="en-US" smtClean="0"/>
              <a:t>按一下圖示以新增圖片</a:t>
            </a:r>
            <a:endParaRPr lang="zh-TW" dirty="0"/>
          </a:p>
        </p:txBody>
      </p:sp>
      <p:cxnSp>
        <p:nvCxnSpPr>
          <p:cNvPr id="59" name="直線接點 58"/>
          <p:cNvCxnSpPr/>
          <p:nvPr/>
        </p:nvCxnSpPr>
        <p:spPr>
          <a:xfrm>
            <a:off x="7923089" y="2895600"/>
            <a:ext cx="365931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909560" y="576072"/>
            <a:ext cx="3657600" cy="2194560"/>
          </a:xfrm>
        </p:spPr>
        <p:txBody>
          <a:bodyPr anchor="b">
            <a:normAutofit/>
          </a:bodyPr>
          <a:lstStyle>
            <a:lvl1pPr latinLnBrk="0">
              <a:defRPr lang="zh-TW" sz="2600">
                <a:solidFill>
                  <a:schemeClr val="bg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7909560" y="2999232"/>
            <a:ext cx="3657600" cy="2286000"/>
          </a:xfrm>
        </p:spPr>
        <p:txBody>
          <a:bodyPr/>
          <a:lstStyle>
            <a:lvl1pPr marL="0" indent="0" latinLnBrk="0">
              <a:spcBef>
                <a:spcPts val="1200"/>
              </a:spcBef>
              <a:buNone/>
              <a:defRPr lang="zh-TW" sz="1600">
                <a:solidFill>
                  <a:schemeClr val="bg1"/>
                </a:solidFill>
              </a:defRPr>
            </a:lvl1pPr>
            <a:lvl2pPr marL="457200" indent="0" latinLnBrk="0">
              <a:buNone/>
              <a:defRPr lang="zh-TW" sz="1400"/>
            </a:lvl2pPr>
            <a:lvl3pPr marL="914400" indent="0" latinLnBrk="0">
              <a:buNone/>
              <a:defRPr lang="zh-TW" sz="1200"/>
            </a:lvl3pPr>
            <a:lvl4pPr marL="1371600" indent="0" latinLnBrk="0">
              <a:buNone/>
              <a:defRPr lang="zh-TW" sz="1000"/>
            </a:lvl4pPr>
            <a:lvl5pPr marL="1828800" indent="0" latinLnBrk="0">
              <a:buNone/>
              <a:defRPr lang="zh-TW" sz="1000"/>
            </a:lvl5pPr>
            <a:lvl6pPr marL="2286000" indent="0" latinLnBrk="0">
              <a:buNone/>
              <a:defRPr lang="zh-TW" sz="1000"/>
            </a:lvl6pPr>
            <a:lvl7pPr marL="2743200" indent="0" latinLnBrk="0">
              <a:buNone/>
              <a:defRPr lang="zh-TW" sz="1000"/>
            </a:lvl7pPr>
            <a:lvl8pPr marL="3200400" indent="0" latinLnBrk="0">
              <a:buNone/>
              <a:defRPr lang="zh-TW" sz="1000"/>
            </a:lvl8pPr>
            <a:lvl9pPr marL="3657600" indent="0" latinLnBrk="0">
              <a:buNone/>
              <a:defRPr lang="zh-TW"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313164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垂直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垂直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225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垂直標題 1"/>
          <p:cNvSpPr>
            <a:spLocks noGrp="1"/>
          </p:cNvSpPr>
          <p:nvPr>
            <p:ph type="title" orient="vert"/>
          </p:nvPr>
        </p:nvSpPr>
        <p:spPr>
          <a:xfrm>
            <a:off x="9209314" y="489856"/>
            <a:ext cx="1687286" cy="5301343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垂直文字版面配置區 2"/>
          <p:cNvSpPr>
            <a:spLocks noGrp="1"/>
          </p:cNvSpPr>
          <p:nvPr>
            <p:ph type="body" orient="vert" idx="1"/>
          </p:nvPr>
        </p:nvSpPr>
        <p:spPr>
          <a:xfrm>
            <a:off x="1295399" y="489856"/>
            <a:ext cx="7587344" cy="5301343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9433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293845" y="1909346"/>
            <a:ext cx="9604310" cy="3383280"/>
          </a:xfrm>
        </p:spPr>
        <p:txBody>
          <a:bodyPr anchor="b">
            <a:normAutofit/>
          </a:bodyPr>
          <a:lstStyle>
            <a:lvl1pPr algn="l" latinLnBrk="0">
              <a:lnSpc>
                <a:spcPct val="76000"/>
              </a:lnSpc>
              <a:defRPr lang="zh-TW" sz="8000" cap="none" baseline="0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293845" y="5432564"/>
            <a:ext cx="9604310" cy="45720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0"/>
              </a:spcBef>
              <a:buNone/>
              <a:defRPr lang="zh-TW" sz="2000" b="0">
                <a:solidFill>
                  <a:schemeClr val="accent1"/>
                </a:solidFill>
              </a:defRPr>
            </a:lvl1pPr>
            <a:lvl2pPr marL="457200" indent="0" algn="ctr" latinLnBrk="0">
              <a:buNone/>
              <a:defRPr lang="zh-TW" sz="2000"/>
            </a:lvl2pPr>
            <a:lvl3pPr marL="914400" indent="0" algn="ctr" latinLnBrk="0">
              <a:buNone/>
              <a:defRPr lang="zh-TW" sz="1800"/>
            </a:lvl3pPr>
            <a:lvl4pPr marL="1371600" indent="0" algn="ctr" latinLnBrk="0">
              <a:buNone/>
              <a:defRPr lang="zh-TW" sz="1600"/>
            </a:lvl4pPr>
            <a:lvl5pPr marL="1828800" indent="0" algn="ctr" latinLnBrk="0">
              <a:buNone/>
              <a:defRPr lang="zh-TW" sz="1600"/>
            </a:lvl5pPr>
            <a:lvl6pPr marL="2286000" indent="0" algn="ctr" latinLnBrk="0">
              <a:buNone/>
              <a:defRPr lang="zh-TW" sz="1600"/>
            </a:lvl6pPr>
            <a:lvl7pPr marL="2743200" indent="0" algn="ctr" latinLnBrk="0">
              <a:buNone/>
              <a:defRPr lang="zh-TW" sz="1600"/>
            </a:lvl7pPr>
            <a:lvl8pPr marL="3200400" indent="0" algn="ctr" latinLnBrk="0">
              <a:buNone/>
              <a:defRPr lang="zh-TW" sz="1600"/>
            </a:lvl8pPr>
            <a:lvl9pPr marL="3657600" indent="0" algn="ctr" latinLnBrk="0">
              <a:buNone/>
              <a:defRPr lang="zh-TW"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dirty="0"/>
          </a:p>
        </p:txBody>
      </p:sp>
    </p:spTree>
    <p:extLst>
      <p:ext uri="{BB962C8B-B14F-4D97-AF65-F5344CB8AC3E}">
        <p14:creationId xmlns:p14="http://schemas.microsoft.com/office/powerpoint/2010/main" val="2788702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6000">
                <a:solidFill>
                  <a:srgbClr val="1B469F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1394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5400" y="2541573"/>
            <a:ext cx="9601200" cy="2743200"/>
          </a:xfrm>
        </p:spPr>
        <p:txBody>
          <a:bodyPr anchor="b">
            <a:normAutofit/>
          </a:bodyPr>
          <a:lstStyle>
            <a:lvl1pPr latinLnBrk="0">
              <a:lnSpc>
                <a:spcPct val="85000"/>
              </a:lnSpc>
              <a:defRPr lang="zh-TW" sz="6000" cap="none" baseline="0">
                <a:solidFill>
                  <a:schemeClr val="bg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295400" y="5431536"/>
            <a:ext cx="9601200" cy="45720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2000" b="0">
                <a:solidFill>
                  <a:schemeClr val="bg1"/>
                </a:solidFill>
              </a:defRPr>
            </a:lvl1pPr>
            <a:lvl2pPr marL="457200" indent="0" latinLnBrk="0">
              <a:buNone/>
              <a:defRPr lang="zh-TW" sz="2000"/>
            </a:lvl2pPr>
            <a:lvl3pPr marL="914400" indent="0" latinLnBrk="0">
              <a:buNone/>
              <a:defRPr lang="zh-TW" sz="1800"/>
            </a:lvl3pPr>
            <a:lvl4pPr marL="1371600" indent="0" latinLnBrk="0">
              <a:buNone/>
              <a:defRPr lang="zh-TW" sz="1600"/>
            </a:lvl4pPr>
            <a:lvl5pPr marL="1828800" indent="0" latinLnBrk="0">
              <a:buNone/>
              <a:defRPr lang="zh-TW" sz="1600"/>
            </a:lvl5pPr>
            <a:lvl6pPr marL="2286000" indent="0" latinLnBrk="0">
              <a:buNone/>
              <a:defRPr lang="zh-TW" sz="1600"/>
            </a:lvl6pPr>
            <a:lvl7pPr marL="2743200" indent="0" latinLnBrk="0">
              <a:buNone/>
              <a:defRPr lang="zh-TW" sz="1600"/>
            </a:lvl7pPr>
            <a:lvl8pPr marL="3200400" indent="0" latinLnBrk="0">
              <a:buNone/>
              <a:defRPr lang="zh-TW" sz="1600"/>
            </a:lvl8pPr>
            <a:lvl9pPr marL="3657600" indent="0" latinLnBrk="0">
              <a:buNone/>
              <a:defRPr lang="zh-TW" sz="16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cxnSp>
        <p:nvCxnSpPr>
          <p:cNvPr id="58" name="直線接點 57"/>
          <p:cNvCxnSpPr/>
          <p:nvPr userDrawn="1"/>
        </p:nvCxnSpPr>
        <p:spPr>
          <a:xfrm>
            <a:off x="1295400" y="5294175"/>
            <a:ext cx="9601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Group 81">
            <a:extLst>
              <a:ext uri="{FF2B5EF4-FFF2-40B4-BE49-F238E27FC236}">
                <a16:creationId xmlns:a16="http://schemas.microsoft.com/office/drawing/2014/main" id="{714A87C3-3EFB-4722-BF0D-17138DEB6B2B}"/>
              </a:ext>
            </a:extLst>
          </p:cNvPr>
          <p:cNvGrpSpPr/>
          <p:nvPr userDrawn="1"/>
        </p:nvGrpSpPr>
        <p:grpSpPr>
          <a:xfrm>
            <a:off x="0" y="4948862"/>
            <a:ext cx="12192000" cy="1909138"/>
            <a:chOff x="0" y="4948862"/>
            <a:chExt cx="12192000" cy="1909138"/>
          </a:xfrm>
        </p:grpSpPr>
        <p:sp>
          <p:nvSpPr>
            <p:cNvPr id="60" name="Freeform: Shape 82">
              <a:extLst>
                <a:ext uri="{FF2B5EF4-FFF2-40B4-BE49-F238E27FC236}">
                  <a16:creationId xmlns:a16="http://schemas.microsoft.com/office/drawing/2014/main" id="{EC99197A-1F6B-4498-BD1A-1E735D7E4EB6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F1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: Shape 83">
              <a:extLst>
                <a:ext uri="{FF2B5EF4-FFF2-40B4-BE49-F238E27FC236}">
                  <a16:creationId xmlns:a16="http://schemas.microsoft.com/office/drawing/2014/main" id="{F9C80C8E-5A49-482B-8FB1-2FEACFCA5ACA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AC2F9">
                <a:alpha val="11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41130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6227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章節標題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5400" y="2541573"/>
            <a:ext cx="9601200" cy="2743200"/>
          </a:xfrm>
        </p:spPr>
        <p:txBody>
          <a:bodyPr anchor="b">
            <a:normAutofit/>
          </a:bodyPr>
          <a:lstStyle>
            <a:lvl1pPr latinLnBrk="0">
              <a:lnSpc>
                <a:spcPct val="85000"/>
              </a:lnSpc>
              <a:defRPr lang="zh-TW" sz="6000" cap="none" baseline="0">
                <a:solidFill>
                  <a:schemeClr val="bg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295400" y="5431536"/>
            <a:ext cx="9601200" cy="45720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2000" b="0">
                <a:solidFill>
                  <a:schemeClr val="bg1"/>
                </a:solidFill>
              </a:defRPr>
            </a:lvl1pPr>
            <a:lvl2pPr marL="457200" indent="0" latinLnBrk="0">
              <a:buNone/>
              <a:defRPr lang="zh-TW" sz="2000"/>
            </a:lvl2pPr>
            <a:lvl3pPr marL="914400" indent="0" latinLnBrk="0">
              <a:buNone/>
              <a:defRPr lang="zh-TW" sz="1800"/>
            </a:lvl3pPr>
            <a:lvl4pPr marL="1371600" indent="0" latinLnBrk="0">
              <a:buNone/>
              <a:defRPr lang="zh-TW" sz="1600"/>
            </a:lvl4pPr>
            <a:lvl5pPr marL="1828800" indent="0" latinLnBrk="0">
              <a:buNone/>
              <a:defRPr lang="zh-TW" sz="1600"/>
            </a:lvl5pPr>
            <a:lvl6pPr marL="2286000" indent="0" latinLnBrk="0">
              <a:buNone/>
              <a:defRPr lang="zh-TW" sz="1600"/>
            </a:lvl6pPr>
            <a:lvl7pPr marL="2743200" indent="0" latinLnBrk="0">
              <a:buNone/>
              <a:defRPr lang="zh-TW" sz="1600"/>
            </a:lvl7pPr>
            <a:lvl8pPr marL="3200400" indent="0" latinLnBrk="0">
              <a:buNone/>
              <a:defRPr lang="zh-TW" sz="1600"/>
            </a:lvl8pPr>
            <a:lvl9pPr marL="3657600" indent="0" latinLnBrk="0">
              <a:buNone/>
              <a:defRPr lang="zh-TW" sz="16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cxnSp>
        <p:nvCxnSpPr>
          <p:cNvPr id="58" name="直線接點 57"/>
          <p:cNvCxnSpPr/>
          <p:nvPr userDrawn="1"/>
        </p:nvCxnSpPr>
        <p:spPr>
          <a:xfrm>
            <a:off x="1295400" y="5294175"/>
            <a:ext cx="9601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80840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295400" y="1981199"/>
            <a:ext cx="4572000" cy="3810001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800"/>
            </a:lvl6pPr>
            <a:lvl7pPr latinLnBrk="0">
              <a:defRPr lang="zh-TW" sz="1800"/>
            </a:lvl7pPr>
            <a:lvl8pPr latinLnBrk="0">
              <a:defRPr lang="zh-TW" sz="1800"/>
            </a:lvl8pPr>
            <a:lvl9pPr latinLnBrk="0">
              <a:defRPr lang="zh-TW" sz="18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324600" y="1981199"/>
            <a:ext cx="4572000" cy="3810001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800"/>
            </a:lvl6pPr>
            <a:lvl7pPr latinLnBrk="0">
              <a:defRPr lang="zh-TW" sz="1800"/>
            </a:lvl7pPr>
            <a:lvl8pPr latinLnBrk="0">
              <a:defRPr lang="zh-TW" sz="1800"/>
            </a:lvl8pPr>
            <a:lvl9pPr latinLnBrk="0">
              <a:defRPr lang="zh-TW" sz="18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090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295400" y="1818322"/>
            <a:ext cx="4572000" cy="641350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2000" b="0">
                <a:solidFill>
                  <a:schemeClr val="accent1"/>
                </a:solidFill>
              </a:defRPr>
            </a:lvl1pPr>
            <a:lvl2pPr marL="457200" indent="0" latinLnBrk="0">
              <a:buNone/>
              <a:defRPr lang="zh-TW" sz="2000" b="1"/>
            </a:lvl2pPr>
            <a:lvl3pPr marL="914400" indent="0" latinLnBrk="0">
              <a:buNone/>
              <a:defRPr lang="zh-TW" sz="1800" b="1"/>
            </a:lvl3pPr>
            <a:lvl4pPr marL="1371600" indent="0" latinLnBrk="0">
              <a:buNone/>
              <a:defRPr lang="zh-TW" sz="1600" b="1"/>
            </a:lvl4pPr>
            <a:lvl5pPr marL="1828800" indent="0" latinLnBrk="0">
              <a:buNone/>
              <a:defRPr lang="zh-TW" sz="1600" b="1"/>
            </a:lvl5pPr>
            <a:lvl6pPr marL="2286000" indent="0" latinLnBrk="0">
              <a:buNone/>
              <a:defRPr lang="zh-TW" sz="1600" b="1"/>
            </a:lvl6pPr>
            <a:lvl7pPr marL="2743200" indent="0" latinLnBrk="0">
              <a:buNone/>
              <a:defRPr lang="zh-TW" sz="1600" b="1"/>
            </a:lvl7pPr>
            <a:lvl8pPr marL="3200400" indent="0" latinLnBrk="0">
              <a:buNone/>
              <a:defRPr lang="zh-TW" sz="1600" b="1"/>
            </a:lvl8pPr>
            <a:lvl9pPr marL="3657600" indent="0" latinLnBrk="0">
              <a:buNone/>
              <a:defRPr lang="zh-TW"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1295400" y="2503713"/>
            <a:ext cx="4572000" cy="3287487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600"/>
            </a:lvl6pPr>
            <a:lvl7pPr latinLnBrk="0">
              <a:defRPr lang="zh-TW" sz="1600"/>
            </a:lvl7pPr>
            <a:lvl8pPr latinLnBrk="0">
              <a:defRPr lang="zh-TW" sz="1600"/>
            </a:lvl8pPr>
            <a:lvl9pPr latinLnBrk="0">
              <a:defRPr lang="zh-TW" sz="16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324600" y="1818322"/>
            <a:ext cx="4572000" cy="641350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2000" b="0">
                <a:solidFill>
                  <a:schemeClr val="accent1"/>
                </a:solidFill>
              </a:defRPr>
            </a:lvl1pPr>
            <a:lvl2pPr marL="457200" indent="0" latinLnBrk="0">
              <a:buNone/>
              <a:defRPr lang="zh-TW" sz="2000" b="1"/>
            </a:lvl2pPr>
            <a:lvl3pPr marL="914400" indent="0" latinLnBrk="0">
              <a:buNone/>
              <a:defRPr lang="zh-TW" sz="1800" b="1"/>
            </a:lvl3pPr>
            <a:lvl4pPr marL="1371600" indent="0" latinLnBrk="0">
              <a:buNone/>
              <a:defRPr lang="zh-TW" sz="1600" b="1"/>
            </a:lvl4pPr>
            <a:lvl5pPr marL="1828800" indent="0" latinLnBrk="0">
              <a:buNone/>
              <a:defRPr lang="zh-TW" sz="1600" b="1"/>
            </a:lvl5pPr>
            <a:lvl6pPr marL="2286000" indent="0" latinLnBrk="0">
              <a:buNone/>
              <a:defRPr lang="zh-TW" sz="1600" b="1"/>
            </a:lvl6pPr>
            <a:lvl7pPr marL="2743200" indent="0" latinLnBrk="0">
              <a:buNone/>
              <a:defRPr lang="zh-TW" sz="1600" b="1"/>
            </a:lvl7pPr>
            <a:lvl8pPr marL="3200400" indent="0" latinLnBrk="0">
              <a:buNone/>
              <a:defRPr lang="zh-TW" sz="1600" b="1"/>
            </a:lvl8pPr>
            <a:lvl9pPr marL="3657600" indent="0" latinLnBrk="0">
              <a:buNone/>
              <a:defRPr lang="zh-TW"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324600" y="2503713"/>
            <a:ext cx="4572000" cy="3287487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600"/>
            </a:lvl6pPr>
            <a:lvl7pPr latinLnBrk="0">
              <a:defRPr lang="zh-TW" sz="1600"/>
            </a:lvl7pPr>
            <a:lvl8pPr latinLnBrk="0">
              <a:defRPr lang="zh-TW" sz="1600"/>
            </a:lvl8pPr>
            <a:lvl9pPr latinLnBrk="0">
              <a:defRPr lang="zh-TW" sz="16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159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931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日期版面配置區 2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213" name="頁尾版面配置區 2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214" name="投影片編號版面配置區 2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827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7315200" cy="6858000"/>
          </a:xfrm>
          <a:prstGeom prst="rect">
            <a:avLst/>
          </a:prstGeom>
          <a:gradFill>
            <a:gsLst>
              <a:gs pos="69000">
                <a:schemeClr val="bg1"/>
              </a:gs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913152" y="571500"/>
            <a:ext cx="3657600" cy="2197100"/>
          </a:xfrm>
        </p:spPr>
        <p:txBody>
          <a:bodyPr anchor="b">
            <a:normAutofit/>
          </a:bodyPr>
          <a:lstStyle>
            <a:lvl1pPr latinLnBrk="0">
              <a:defRPr lang="zh-TW" sz="2600">
                <a:solidFill>
                  <a:schemeClr val="bg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43197" y="571500"/>
            <a:ext cx="6217920" cy="5715000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2000"/>
            </a:lvl6pPr>
            <a:lvl7pPr latinLnBrk="0">
              <a:defRPr lang="zh-TW" sz="2000"/>
            </a:lvl7pPr>
            <a:lvl8pPr latinLnBrk="0">
              <a:defRPr lang="zh-TW" sz="2000"/>
            </a:lvl8pPr>
            <a:lvl9pPr latinLnBrk="0">
              <a:defRPr lang="zh-TW" sz="20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7913152" y="2995012"/>
            <a:ext cx="3657600" cy="228595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zh-TW" sz="1600">
                <a:solidFill>
                  <a:schemeClr val="bg1"/>
                </a:solidFill>
              </a:defRPr>
            </a:lvl1pPr>
            <a:lvl2pPr marL="457200" indent="0" latinLnBrk="0">
              <a:buNone/>
              <a:defRPr lang="zh-TW" sz="1400"/>
            </a:lvl2pPr>
            <a:lvl3pPr marL="914400" indent="0" latinLnBrk="0">
              <a:buNone/>
              <a:defRPr lang="zh-TW" sz="1200"/>
            </a:lvl3pPr>
            <a:lvl4pPr marL="1371600" indent="0" latinLnBrk="0">
              <a:buNone/>
              <a:defRPr lang="zh-TW" sz="1000"/>
            </a:lvl4pPr>
            <a:lvl5pPr marL="1828800" indent="0" latinLnBrk="0">
              <a:buNone/>
              <a:defRPr lang="zh-TW" sz="1000"/>
            </a:lvl5pPr>
            <a:lvl6pPr marL="2286000" indent="0" latinLnBrk="0">
              <a:buNone/>
              <a:defRPr lang="zh-TW" sz="1000"/>
            </a:lvl6pPr>
            <a:lvl7pPr marL="2743200" indent="0" latinLnBrk="0">
              <a:buNone/>
              <a:defRPr lang="zh-TW" sz="1000"/>
            </a:lvl7pPr>
            <a:lvl8pPr marL="3200400" indent="0" latinLnBrk="0">
              <a:buNone/>
              <a:defRPr lang="zh-TW" sz="1000"/>
            </a:lvl8pPr>
            <a:lvl9pPr marL="3657600" indent="0" latinLnBrk="0">
              <a:buNone/>
              <a:defRPr lang="zh-TW"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cxnSp>
        <p:nvCxnSpPr>
          <p:cNvPr id="60" name="直線接點 59"/>
          <p:cNvCxnSpPr/>
          <p:nvPr userDrawn="1"/>
        </p:nvCxnSpPr>
        <p:spPr>
          <a:xfrm>
            <a:off x="7923089" y="2895600"/>
            <a:ext cx="365931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9401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矩形 59"/>
          <p:cNvSpPr/>
          <p:nvPr/>
        </p:nvSpPr>
        <p:spPr>
          <a:xfrm>
            <a:off x="0" y="0"/>
            <a:ext cx="7315200" cy="6858000"/>
          </a:xfrm>
          <a:prstGeom prst="rect">
            <a:avLst/>
          </a:prstGeom>
          <a:gradFill>
            <a:gsLst>
              <a:gs pos="69000">
                <a:schemeClr val="bg1"/>
              </a:gs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4412" y="-159"/>
            <a:ext cx="7315200" cy="6858000"/>
          </a:xfrm>
        </p:spPr>
        <p:txBody>
          <a:bodyPr tIns="457200">
            <a:normAutofit/>
          </a:bodyPr>
          <a:lstStyle>
            <a:lvl1pPr marL="0" indent="0" algn="ctr" latinLnBrk="0">
              <a:buNone/>
              <a:defRPr lang="zh-TW" sz="2000"/>
            </a:lvl1pPr>
            <a:lvl2pPr marL="457200" indent="0" latinLnBrk="0">
              <a:buNone/>
              <a:defRPr lang="zh-TW" sz="2800"/>
            </a:lvl2pPr>
            <a:lvl3pPr marL="914400" indent="0" latinLnBrk="0">
              <a:buNone/>
              <a:defRPr lang="zh-TW" sz="2400"/>
            </a:lvl3pPr>
            <a:lvl4pPr marL="1371600" indent="0" latinLnBrk="0">
              <a:buNone/>
              <a:defRPr lang="zh-TW" sz="2000"/>
            </a:lvl4pPr>
            <a:lvl5pPr marL="1828800" indent="0" latinLnBrk="0">
              <a:buNone/>
              <a:defRPr lang="zh-TW" sz="2000"/>
            </a:lvl5pPr>
            <a:lvl6pPr marL="2286000" indent="0" latinLnBrk="0">
              <a:buNone/>
              <a:defRPr lang="zh-TW" sz="2000"/>
            </a:lvl6pPr>
            <a:lvl7pPr marL="2743200" indent="0" latinLnBrk="0">
              <a:buNone/>
              <a:defRPr lang="zh-TW" sz="2000"/>
            </a:lvl7pPr>
            <a:lvl8pPr marL="3200400" indent="0" latinLnBrk="0">
              <a:buNone/>
              <a:defRPr lang="zh-TW" sz="2000"/>
            </a:lvl8pPr>
            <a:lvl9pPr marL="3657600" indent="0" latinLnBrk="0">
              <a:buNone/>
              <a:defRPr lang="zh-TW" sz="2000"/>
            </a:lvl9pPr>
          </a:lstStyle>
          <a:p>
            <a:r>
              <a:rPr lang="zh-TW" altLang="en-US" smtClean="0"/>
              <a:t>按一下圖示以新增圖片</a:t>
            </a:r>
            <a:endParaRPr lang="zh-TW" dirty="0"/>
          </a:p>
        </p:txBody>
      </p:sp>
      <p:cxnSp>
        <p:nvCxnSpPr>
          <p:cNvPr id="59" name="直線接點 58"/>
          <p:cNvCxnSpPr/>
          <p:nvPr/>
        </p:nvCxnSpPr>
        <p:spPr>
          <a:xfrm>
            <a:off x="7923089" y="2895600"/>
            <a:ext cx="365931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909560" y="576072"/>
            <a:ext cx="3657600" cy="2194560"/>
          </a:xfrm>
        </p:spPr>
        <p:txBody>
          <a:bodyPr anchor="b">
            <a:normAutofit/>
          </a:bodyPr>
          <a:lstStyle>
            <a:lvl1pPr latinLnBrk="0">
              <a:defRPr lang="zh-TW" sz="2600">
                <a:solidFill>
                  <a:schemeClr val="bg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7909560" y="2999232"/>
            <a:ext cx="3657600" cy="2286000"/>
          </a:xfrm>
        </p:spPr>
        <p:txBody>
          <a:bodyPr/>
          <a:lstStyle>
            <a:lvl1pPr marL="0" indent="0" latinLnBrk="0">
              <a:spcBef>
                <a:spcPts val="1200"/>
              </a:spcBef>
              <a:buNone/>
              <a:defRPr lang="zh-TW" sz="1600">
                <a:solidFill>
                  <a:schemeClr val="bg1"/>
                </a:solidFill>
              </a:defRPr>
            </a:lvl1pPr>
            <a:lvl2pPr marL="457200" indent="0" latinLnBrk="0">
              <a:buNone/>
              <a:defRPr lang="zh-TW" sz="1400"/>
            </a:lvl2pPr>
            <a:lvl3pPr marL="914400" indent="0" latinLnBrk="0">
              <a:buNone/>
              <a:defRPr lang="zh-TW" sz="1200"/>
            </a:lvl3pPr>
            <a:lvl4pPr marL="1371600" indent="0" latinLnBrk="0">
              <a:buNone/>
              <a:defRPr lang="zh-TW" sz="1000"/>
            </a:lvl4pPr>
            <a:lvl5pPr marL="1828800" indent="0" latinLnBrk="0">
              <a:buNone/>
              <a:defRPr lang="zh-TW" sz="1000"/>
            </a:lvl5pPr>
            <a:lvl6pPr marL="2286000" indent="0" latinLnBrk="0">
              <a:buNone/>
              <a:defRPr lang="zh-TW" sz="1000"/>
            </a:lvl6pPr>
            <a:lvl7pPr marL="2743200" indent="0" latinLnBrk="0">
              <a:buNone/>
              <a:defRPr lang="zh-TW" sz="1000"/>
            </a:lvl7pPr>
            <a:lvl8pPr marL="3200400" indent="0" latinLnBrk="0">
              <a:buNone/>
              <a:defRPr lang="zh-TW" sz="1000"/>
            </a:lvl8pPr>
            <a:lvl9pPr marL="3657600" indent="0" latinLnBrk="0">
              <a:buNone/>
              <a:defRPr lang="zh-TW"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76455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垂直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垂直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5195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垂直標題 1"/>
          <p:cNvSpPr>
            <a:spLocks noGrp="1"/>
          </p:cNvSpPr>
          <p:nvPr>
            <p:ph type="title" orient="vert"/>
          </p:nvPr>
        </p:nvSpPr>
        <p:spPr>
          <a:xfrm>
            <a:off x="9209314" y="489856"/>
            <a:ext cx="1687286" cy="5301343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垂直文字版面配置區 2"/>
          <p:cNvSpPr>
            <a:spLocks noGrp="1"/>
          </p:cNvSpPr>
          <p:nvPr>
            <p:ph type="body" orient="vert" idx="1"/>
          </p:nvPr>
        </p:nvSpPr>
        <p:spPr>
          <a:xfrm>
            <a:off x="1295399" y="489856"/>
            <a:ext cx="7587344" cy="5301343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9841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293845" y="1909346"/>
            <a:ext cx="9604310" cy="3383280"/>
          </a:xfrm>
        </p:spPr>
        <p:txBody>
          <a:bodyPr anchor="b">
            <a:normAutofit/>
          </a:bodyPr>
          <a:lstStyle>
            <a:lvl1pPr algn="l" latinLnBrk="0">
              <a:lnSpc>
                <a:spcPct val="76000"/>
              </a:lnSpc>
              <a:defRPr lang="zh-TW" sz="8000" cap="none" baseline="0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293845" y="5432564"/>
            <a:ext cx="9604310" cy="45720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0"/>
              </a:spcBef>
              <a:buNone/>
              <a:defRPr lang="zh-TW" sz="2000" b="0">
                <a:solidFill>
                  <a:schemeClr val="accent1"/>
                </a:solidFill>
              </a:defRPr>
            </a:lvl1pPr>
            <a:lvl2pPr marL="457200" indent="0" algn="ctr" latinLnBrk="0">
              <a:buNone/>
              <a:defRPr lang="zh-TW" sz="2000"/>
            </a:lvl2pPr>
            <a:lvl3pPr marL="914400" indent="0" algn="ctr" latinLnBrk="0">
              <a:buNone/>
              <a:defRPr lang="zh-TW" sz="1800"/>
            </a:lvl3pPr>
            <a:lvl4pPr marL="1371600" indent="0" algn="ctr" latinLnBrk="0">
              <a:buNone/>
              <a:defRPr lang="zh-TW" sz="1600"/>
            </a:lvl4pPr>
            <a:lvl5pPr marL="1828800" indent="0" algn="ctr" latinLnBrk="0">
              <a:buNone/>
              <a:defRPr lang="zh-TW" sz="1600"/>
            </a:lvl5pPr>
            <a:lvl6pPr marL="2286000" indent="0" algn="ctr" latinLnBrk="0">
              <a:buNone/>
              <a:defRPr lang="zh-TW" sz="1600"/>
            </a:lvl6pPr>
            <a:lvl7pPr marL="2743200" indent="0" algn="ctr" latinLnBrk="0">
              <a:buNone/>
              <a:defRPr lang="zh-TW" sz="1600"/>
            </a:lvl7pPr>
            <a:lvl8pPr marL="3200400" indent="0" algn="ctr" latinLnBrk="0">
              <a:buNone/>
              <a:defRPr lang="zh-TW" sz="1600"/>
            </a:lvl8pPr>
            <a:lvl9pPr marL="3657600" indent="0" algn="ctr" latinLnBrk="0">
              <a:buNone/>
              <a:defRPr lang="zh-TW"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dirty="0"/>
          </a:p>
        </p:txBody>
      </p:sp>
    </p:spTree>
    <p:extLst>
      <p:ext uri="{BB962C8B-B14F-4D97-AF65-F5344CB8AC3E}">
        <p14:creationId xmlns:p14="http://schemas.microsoft.com/office/powerpoint/2010/main" val="282925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日期版面配置區 2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213" name="頁尾版面配置區 2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214" name="投影片編號版面配置區 2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011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6000">
                <a:solidFill>
                  <a:srgbClr val="1B469F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088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5400" y="2541573"/>
            <a:ext cx="9601200" cy="2743200"/>
          </a:xfrm>
        </p:spPr>
        <p:txBody>
          <a:bodyPr anchor="b">
            <a:normAutofit/>
          </a:bodyPr>
          <a:lstStyle>
            <a:lvl1pPr latinLnBrk="0">
              <a:lnSpc>
                <a:spcPct val="85000"/>
              </a:lnSpc>
              <a:defRPr lang="zh-TW" sz="6000" cap="none" baseline="0">
                <a:solidFill>
                  <a:schemeClr val="bg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295400" y="5431536"/>
            <a:ext cx="9601200" cy="45720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2000" b="0">
                <a:solidFill>
                  <a:schemeClr val="bg1"/>
                </a:solidFill>
              </a:defRPr>
            </a:lvl1pPr>
            <a:lvl2pPr marL="457200" indent="0" latinLnBrk="0">
              <a:buNone/>
              <a:defRPr lang="zh-TW" sz="2000"/>
            </a:lvl2pPr>
            <a:lvl3pPr marL="914400" indent="0" latinLnBrk="0">
              <a:buNone/>
              <a:defRPr lang="zh-TW" sz="1800"/>
            </a:lvl3pPr>
            <a:lvl4pPr marL="1371600" indent="0" latinLnBrk="0">
              <a:buNone/>
              <a:defRPr lang="zh-TW" sz="1600"/>
            </a:lvl4pPr>
            <a:lvl5pPr marL="1828800" indent="0" latinLnBrk="0">
              <a:buNone/>
              <a:defRPr lang="zh-TW" sz="1600"/>
            </a:lvl5pPr>
            <a:lvl6pPr marL="2286000" indent="0" latinLnBrk="0">
              <a:buNone/>
              <a:defRPr lang="zh-TW" sz="1600"/>
            </a:lvl6pPr>
            <a:lvl7pPr marL="2743200" indent="0" latinLnBrk="0">
              <a:buNone/>
              <a:defRPr lang="zh-TW" sz="1600"/>
            </a:lvl7pPr>
            <a:lvl8pPr marL="3200400" indent="0" latinLnBrk="0">
              <a:buNone/>
              <a:defRPr lang="zh-TW" sz="1600"/>
            </a:lvl8pPr>
            <a:lvl9pPr marL="3657600" indent="0" latinLnBrk="0">
              <a:buNone/>
              <a:defRPr lang="zh-TW" sz="16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cxnSp>
        <p:nvCxnSpPr>
          <p:cNvPr id="58" name="直線接點 57"/>
          <p:cNvCxnSpPr/>
          <p:nvPr userDrawn="1"/>
        </p:nvCxnSpPr>
        <p:spPr>
          <a:xfrm>
            <a:off x="1295400" y="5294175"/>
            <a:ext cx="9601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Group 81">
            <a:extLst>
              <a:ext uri="{FF2B5EF4-FFF2-40B4-BE49-F238E27FC236}">
                <a16:creationId xmlns:a16="http://schemas.microsoft.com/office/drawing/2014/main" id="{714A87C3-3EFB-4722-BF0D-17138DEB6B2B}"/>
              </a:ext>
            </a:extLst>
          </p:cNvPr>
          <p:cNvGrpSpPr/>
          <p:nvPr userDrawn="1"/>
        </p:nvGrpSpPr>
        <p:grpSpPr>
          <a:xfrm>
            <a:off x="0" y="4948862"/>
            <a:ext cx="12192000" cy="1909138"/>
            <a:chOff x="0" y="4948862"/>
            <a:chExt cx="12192000" cy="1909138"/>
          </a:xfrm>
        </p:grpSpPr>
        <p:sp>
          <p:nvSpPr>
            <p:cNvPr id="60" name="Freeform: Shape 82">
              <a:extLst>
                <a:ext uri="{FF2B5EF4-FFF2-40B4-BE49-F238E27FC236}">
                  <a16:creationId xmlns:a16="http://schemas.microsoft.com/office/drawing/2014/main" id="{EC99197A-1F6B-4498-BD1A-1E735D7E4EB6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F1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: Shape 83">
              <a:extLst>
                <a:ext uri="{FF2B5EF4-FFF2-40B4-BE49-F238E27FC236}">
                  <a16:creationId xmlns:a16="http://schemas.microsoft.com/office/drawing/2014/main" id="{F9C80C8E-5A49-482B-8FB1-2FEACFCA5ACA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AC2F9">
                <a:alpha val="11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27004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章節標題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5400" y="2541573"/>
            <a:ext cx="9601200" cy="2743200"/>
          </a:xfrm>
        </p:spPr>
        <p:txBody>
          <a:bodyPr anchor="b">
            <a:normAutofit/>
          </a:bodyPr>
          <a:lstStyle>
            <a:lvl1pPr latinLnBrk="0">
              <a:lnSpc>
                <a:spcPct val="85000"/>
              </a:lnSpc>
              <a:defRPr lang="zh-TW" sz="6000" cap="none" baseline="0">
                <a:solidFill>
                  <a:schemeClr val="bg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295400" y="5431536"/>
            <a:ext cx="9601200" cy="45720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2000" b="0">
                <a:solidFill>
                  <a:schemeClr val="bg1"/>
                </a:solidFill>
              </a:defRPr>
            </a:lvl1pPr>
            <a:lvl2pPr marL="457200" indent="0" latinLnBrk="0">
              <a:buNone/>
              <a:defRPr lang="zh-TW" sz="2000"/>
            </a:lvl2pPr>
            <a:lvl3pPr marL="914400" indent="0" latinLnBrk="0">
              <a:buNone/>
              <a:defRPr lang="zh-TW" sz="1800"/>
            </a:lvl3pPr>
            <a:lvl4pPr marL="1371600" indent="0" latinLnBrk="0">
              <a:buNone/>
              <a:defRPr lang="zh-TW" sz="1600"/>
            </a:lvl4pPr>
            <a:lvl5pPr marL="1828800" indent="0" latinLnBrk="0">
              <a:buNone/>
              <a:defRPr lang="zh-TW" sz="1600"/>
            </a:lvl5pPr>
            <a:lvl6pPr marL="2286000" indent="0" latinLnBrk="0">
              <a:buNone/>
              <a:defRPr lang="zh-TW" sz="1600"/>
            </a:lvl6pPr>
            <a:lvl7pPr marL="2743200" indent="0" latinLnBrk="0">
              <a:buNone/>
              <a:defRPr lang="zh-TW" sz="1600"/>
            </a:lvl7pPr>
            <a:lvl8pPr marL="3200400" indent="0" latinLnBrk="0">
              <a:buNone/>
              <a:defRPr lang="zh-TW" sz="1600"/>
            </a:lvl8pPr>
            <a:lvl9pPr marL="3657600" indent="0" latinLnBrk="0">
              <a:buNone/>
              <a:defRPr lang="zh-TW" sz="16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cxnSp>
        <p:nvCxnSpPr>
          <p:cNvPr id="58" name="直線接點 57"/>
          <p:cNvCxnSpPr/>
          <p:nvPr userDrawn="1"/>
        </p:nvCxnSpPr>
        <p:spPr>
          <a:xfrm>
            <a:off x="1295400" y="5294175"/>
            <a:ext cx="9601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92685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295400" y="1981199"/>
            <a:ext cx="4572000" cy="3810001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800"/>
            </a:lvl6pPr>
            <a:lvl7pPr latinLnBrk="0">
              <a:defRPr lang="zh-TW" sz="1800"/>
            </a:lvl7pPr>
            <a:lvl8pPr latinLnBrk="0">
              <a:defRPr lang="zh-TW" sz="1800"/>
            </a:lvl8pPr>
            <a:lvl9pPr latinLnBrk="0">
              <a:defRPr lang="zh-TW" sz="18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324600" y="1981199"/>
            <a:ext cx="4572000" cy="3810001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800"/>
            </a:lvl6pPr>
            <a:lvl7pPr latinLnBrk="0">
              <a:defRPr lang="zh-TW" sz="1800"/>
            </a:lvl7pPr>
            <a:lvl8pPr latinLnBrk="0">
              <a:defRPr lang="zh-TW" sz="1800"/>
            </a:lvl8pPr>
            <a:lvl9pPr latinLnBrk="0">
              <a:defRPr lang="zh-TW" sz="18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129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295400" y="1818322"/>
            <a:ext cx="4572000" cy="641350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2000" b="0">
                <a:solidFill>
                  <a:schemeClr val="accent1"/>
                </a:solidFill>
              </a:defRPr>
            </a:lvl1pPr>
            <a:lvl2pPr marL="457200" indent="0" latinLnBrk="0">
              <a:buNone/>
              <a:defRPr lang="zh-TW" sz="2000" b="1"/>
            </a:lvl2pPr>
            <a:lvl3pPr marL="914400" indent="0" latinLnBrk="0">
              <a:buNone/>
              <a:defRPr lang="zh-TW" sz="1800" b="1"/>
            </a:lvl3pPr>
            <a:lvl4pPr marL="1371600" indent="0" latinLnBrk="0">
              <a:buNone/>
              <a:defRPr lang="zh-TW" sz="1600" b="1"/>
            </a:lvl4pPr>
            <a:lvl5pPr marL="1828800" indent="0" latinLnBrk="0">
              <a:buNone/>
              <a:defRPr lang="zh-TW" sz="1600" b="1"/>
            </a:lvl5pPr>
            <a:lvl6pPr marL="2286000" indent="0" latinLnBrk="0">
              <a:buNone/>
              <a:defRPr lang="zh-TW" sz="1600" b="1"/>
            </a:lvl6pPr>
            <a:lvl7pPr marL="2743200" indent="0" latinLnBrk="0">
              <a:buNone/>
              <a:defRPr lang="zh-TW" sz="1600" b="1"/>
            </a:lvl7pPr>
            <a:lvl8pPr marL="3200400" indent="0" latinLnBrk="0">
              <a:buNone/>
              <a:defRPr lang="zh-TW" sz="1600" b="1"/>
            </a:lvl8pPr>
            <a:lvl9pPr marL="3657600" indent="0" latinLnBrk="0">
              <a:buNone/>
              <a:defRPr lang="zh-TW"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1295400" y="2503713"/>
            <a:ext cx="4572000" cy="3287487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600"/>
            </a:lvl6pPr>
            <a:lvl7pPr latinLnBrk="0">
              <a:defRPr lang="zh-TW" sz="1600"/>
            </a:lvl7pPr>
            <a:lvl8pPr latinLnBrk="0">
              <a:defRPr lang="zh-TW" sz="1600"/>
            </a:lvl8pPr>
            <a:lvl9pPr latinLnBrk="0">
              <a:defRPr lang="zh-TW" sz="16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324600" y="1818322"/>
            <a:ext cx="4572000" cy="641350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2000" b="0">
                <a:solidFill>
                  <a:schemeClr val="accent1"/>
                </a:solidFill>
              </a:defRPr>
            </a:lvl1pPr>
            <a:lvl2pPr marL="457200" indent="0" latinLnBrk="0">
              <a:buNone/>
              <a:defRPr lang="zh-TW" sz="2000" b="1"/>
            </a:lvl2pPr>
            <a:lvl3pPr marL="914400" indent="0" latinLnBrk="0">
              <a:buNone/>
              <a:defRPr lang="zh-TW" sz="1800" b="1"/>
            </a:lvl3pPr>
            <a:lvl4pPr marL="1371600" indent="0" latinLnBrk="0">
              <a:buNone/>
              <a:defRPr lang="zh-TW" sz="1600" b="1"/>
            </a:lvl4pPr>
            <a:lvl5pPr marL="1828800" indent="0" latinLnBrk="0">
              <a:buNone/>
              <a:defRPr lang="zh-TW" sz="1600" b="1"/>
            </a:lvl5pPr>
            <a:lvl6pPr marL="2286000" indent="0" latinLnBrk="0">
              <a:buNone/>
              <a:defRPr lang="zh-TW" sz="1600" b="1"/>
            </a:lvl6pPr>
            <a:lvl7pPr marL="2743200" indent="0" latinLnBrk="0">
              <a:buNone/>
              <a:defRPr lang="zh-TW" sz="1600" b="1"/>
            </a:lvl7pPr>
            <a:lvl8pPr marL="3200400" indent="0" latinLnBrk="0">
              <a:buNone/>
              <a:defRPr lang="zh-TW" sz="1600" b="1"/>
            </a:lvl8pPr>
            <a:lvl9pPr marL="3657600" indent="0" latinLnBrk="0">
              <a:buNone/>
              <a:defRPr lang="zh-TW"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324600" y="2503713"/>
            <a:ext cx="4572000" cy="3287487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600"/>
            </a:lvl6pPr>
            <a:lvl7pPr latinLnBrk="0">
              <a:defRPr lang="zh-TW" sz="1600"/>
            </a:lvl7pPr>
            <a:lvl8pPr latinLnBrk="0">
              <a:defRPr lang="zh-TW" sz="1600"/>
            </a:lvl8pPr>
            <a:lvl9pPr latinLnBrk="0">
              <a:defRPr lang="zh-TW" sz="16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3008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190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日期版面配置區 2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213" name="頁尾版面配置區 2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214" name="投影片編號版面配置區 2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087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7315200" cy="6858000"/>
          </a:xfrm>
          <a:prstGeom prst="rect">
            <a:avLst/>
          </a:prstGeom>
          <a:gradFill>
            <a:gsLst>
              <a:gs pos="69000">
                <a:schemeClr val="bg1"/>
              </a:gs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913152" y="571500"/>
            <a:ext cx="3657600" cy="2197100"/>
          </a:xfrm>
        </p:spPr>
        <p:txBody>
          <a:bodyPr anchor="b">
            <a:normAutofit/>
          </a:bodyPr>
          <a:lstStyle>
            <a:lvl1pPr latinLnBrk="0">
              <a:defRPr lang="zh-TW" sz="2600">
                <a:solidFill>
                  <a:schemeClr val="bg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43197" y="571500"/>
            <a:ext cx="6217920" cy="5715000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2000"/>
            </a:lvl6pPr>
            <a:lvl7pPr latinLnBrk="0">
              <a:defRPr lang="zh-TW" sz="2000"/>
            </a:lvl7pPr>
            <a:lvl8pPr latinLnBrk="0">
              <a:defRPr lang="zh-TW" sz="2000"/>
            </a:lvl8pPr>
            <a:lvl9pPr latinLnBrk="0">
              <a:defRPr lang="zh-TW" sz="20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7913152" y="2995012"/>
            <a:ext cx="3657600" cy="228595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zh-TW" sz="1600">
                <a:solidFill>
                  <a:schemeClr val="bg1"/>
                </a:solidFill>
              </a:defRPr>
            </a:lvl1pPr>
            <a:lvl2pPr marL="457200" indent="0" latinLnBrk="0">
              <a:buNone/>
              <a:defRPr lang="zh-TW" sz="1400"/>
            </a:lvl2pPr>
            <a:lvl3pPr marL="914400" indent="0" latinLnBrk="0">
              <a:buNone/>
              <a:defRPr lang="zh-TW" sz="1200"/>
            </a:lvl3pPr>
            <a:lvl4pPr marL="1371600" indent="0" latinLnBrk="0">
              <a:buNone/>
              <a:defRPr lang="zh-TW" sz="1000"/>
            </a:lvl4pPr>
            <a:lvl5pPr marL="1828800" indent="0" latinLnBrk="0">
              <a:buNone/>
              <a:defRPr lang="zh-TW" sz="1000"/>
            </a:lvl5pPr>
            <a:lvl6pPr marL="2286000" indent="0" latinLnBrk="0">
              <a:buNone/>
              <a:defRPr lang="zh-TW" sz="1000"/>
            </a:lvl6pPr>
            <a:lvl7pPr marL="2743200" indent="0" latinLnBrk="0">
              <a:buNone/>
              <a:defRPr lang="zh-TW" sz="1000"/>
            </a:lvl7pPr>
            <a:lvl8pPr marL="3200400" indent="0" latinLnBrk="0">
              <a:buNone/>
              <a:defRPr lang="zh-TW" sz="1000"/>
            </a:lvl8pPr>
            <a:lvl9pPr marL="3657600" indent="0" latinLnBrk="0">
              <a:buNone/>
              <a:defRPr lang="zh-TW"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cxnSp>
        <p:nvCxnSpPr>
          <p:cNvPr id="60" name="直線接點 59"/>
          <p:cNvCxnSpPr/>
          <p:nvPr userDrawn="1"/>
        </p:nvCxnSpPr>
        <p:spPr>
          <a:xfrm>
            <a:off x="7923089" y="2895600"/>
            <a:ext cx="365931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544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矩形 59"/>
          <p:cNvSpPr/>
          <p:nvPr/>
        </p:nvSpPr>
        <p:spPr>
          <a:xfrm>
            <a:off x="0" y="0"/>
            <a:ext cx="7315200" cy="6858000"/>
          </a:xfrm>
          <a:prstGeom prst="rect">
            <a:avLst/>
          </a:prstGeom>
          <a:gradFill>
            <a:gsLst>
              <a:gs pos="69000">
                <a:schemeClr val="bg1"/>
              </a:gs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4412" y="-159"/>
            <a:ext cx="7315200" cy="6858000"/>
          </a:xfrm>
        </p:spPr>
        <p:txBody>
          <a:bodyPr tIns="457200">
            <a:normAutofit/>
          </a:bodyPr>
          <a:lstStyle>
            <a:lvl1pPr marL="0" indent="0" algn="ctr" latinLnBrk="0">
              <a:buNone/>
              <a:defRPr lang="zh-TW" sz="2000"/>
            </a:lvl1pPr>
            <a:lvl2pPr marL="457200" indent="0" latinLnBrk="0">
              <a:buNone/>
              <a:defRPr lang="zh-TW" sz="2800"/>
            </a:lvl2pPr>
            <a:lvl3pPr marL="914400" indent="0" latinLnBrk="0">
              <a:buNone/>
              <a:defRPr lang="zh-TW" sz="2400"/>
            </a:lvl3pPr>
            <a:lvl4pPr marL="1371600" indent="0" latinLnBrk="0">
              <a:buNone/>
              <a:defRPr lang="zh-TW" sz="2000"/>
            </a:lvl4pPr>
            <a:lvl5pPr marL="1828800" indent="0" latinLnBrk="0">
              <a:buNone/>
              <a:defRPr lang="zh-TW" sz="2000"/>
            </a:lvl5pPr>
            <a:lvl6pPr marL="2286000" indent="0" latinLnBrk="0">
              <a:buNone/>
              <a:defRPr lang="zh-TW" sz="2000"/>
            </a:lvl6pPr>
            <a:lvl7pPr marL="2743200" indent="0" latinLnBrk="0">
              <a:buNone/>
              <a:defRPr lang="zh-TW" sz="2000"/>
            </a:lvl7pPr>
            <a:lvl8pPr marL="3200400" indent="0" latinLnBrk="0">
              <a:buNone/>
              <a:defRPr lang="zh-TW" sz="2000"/>
            </a:lvl8pPr>
            <a:lvl9pPr marL="3657600" indent="0" latinLnBrk="0">
              <a:buNone/>
              <a:defRPr lang="zh-TW" sz="2000"/>
            </a:lvl9pPr>
          </a:lstStyle>
          <a:p>
            <a:r>
              <a:rPr lang="zh-TW" altLang="en-US" smtClean="0"/>
              <a:t>按一下圖示以新增圖片</a:t>
            </a:r>
            <a:endParaRPr lang="zh-TW" dirty="0"/>
          </a:p>
        </p:txBody>
      </p:sp>
      <p:cxnSp>
        <p:nvCxnSpPr>
          <p:cNvPr id="59" name="直線接點 58"/>
          <p:cNvCxnSpPr/>
          <p:nvPr/>
        </p:nvCxnSpPr>
        <p:spPr>
          <a:xfrm>
            <a:off x="7923089" y="2895600"/>
            <a:ext cx="365931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909560" y="576072"/>
            <a:ext cx="3657600" cy="2194560"/>
          </a:xfrm>
        </p:spPr>
        <p:txBody>
          <a:bodyPr anchor="b">
            <a:normAutofit/>
          </a:bodyPr>
          <a:lstStyle>
            <a:lvl1pPr latinLnBrk="0">
              <a:defRPr lang="zh-TW" sz="2600">
                <a:solidFill>
                  <a:schemeClr val="bg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7909560" y="2999232"/>
            <a:ext cx="3657600" cy="2286000"/>
          </a:xfrm>
        </p:spPr>
        <p:txBody>
          <a:bodyPr/>
          <a:lstStyle>
            <a:lvl1pPr marL="0" indent="0" latinLnBrk="0">
              <a:spcBef>
                <a:spcPts val="1200"/>
              </a:spcBef>
              <a:buNone/>
              <a:defRPr lang="zh-TW" sz="1600">
                <a:solidFill>
                  <a:schemeClr val="bg1"/>
                </a:solidFill>
              </a:defRPr>
            </a:lvl1pPr>
            <a:lvl2pPr marL="457200" indent="0" latinLnBrk="0">
              <a:buNone/>
              <a:defRPr lang="zh-TW" sz="1400"/>
            </a:lvl2pPr>
            <a:lvl3pPr marL="914400" indent="0" latinLnBrk="0">
              <a:buNone/>
              <a:defRPr lang="zh-TW" sz="1200"/>
            </a:lvl3pPr>
            <a:lvl4pPr marL="1371600" indent="0" latinLnBrk="0">
              <a:buNone/>
              <a:defRPr lang="zh-TW" sz="1000"/>
            </a:lvl4pPr>
            <a:lvl5pPr marL="1828800" indent="0" latinLnBrk="0">
              <a:buNone/>
              <a:defRPr lang="zh-TW" sz="1000"/>
            </a:lvl5pPr>
            <a:lvl6pPr marL="2286000" indent="0" latinLnBrk="0">
              <a:buNone/>
              <a:defRPr lang="zh-TW" sz="1000"/>
            </a:lvl6pPr>
            <a:lvl7pPr marL="2743200" indent="0" latinLnBrk="0">
              <a:buNone/>
              <a:defRPr lang="zh-TW" sz="1000"/>
            </a:lvl7pPr>
            <a:lvl8pPr marL="3200400" indent="0" latinLnBrk="0">
              <a:buNone/>
              <a:defRPr lang="zh-TW" sz="1000"/>
            </a:lvl8pPr>
            <a:lvl9pPr marL="3657600" indent="0" latinLnBrk="0">
              <a:buNone/>
              <a:defRPr lang="zh-TW"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79799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垂直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垂直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238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6000">
                <a:solidFill>
                  <a:srgbClr val="1B469F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7315200" cy="6858000"/>
          </a:xfrm>
          <a:prstGeom prst="rect">
            <a:avLst/>
          </a:prstGeom>
          <a:gradFill>
            <a:gsLst>
              <a:gs pos="69000">
                <a:schemeClr val="bg1"/>
              </a:gs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913152" y="571500"/>
            <a:ext cx="3657600" cy="2197100"/>
          </a:xfrm>
        </p:spPr>
        <p:txBody>
          <a:bodyPr anchor="b">
            <a:normAutofit/>
          </a:bodyPr>
          <a:lstStyle>
            <a:lvl1pPr latinLnBrk="0">
              <a:defRPr lang="zh-TW" sz="2600">
                <a:solidFill>
                  <a:schemeClr val="bg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43197" y="571500"/>
            <a:ext cx="6217920" cy="5715000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2000"/>
            </a:lvl6pPr>
            <a:lvl7pPr latinLnBrk="0">
              <a:defRPr lang="zh-TW" sz="2000"/>
            </a:lvl7pPr>
            <a:lvl8pPr latinLnBrk="0">
              <a:defRPr lang="zh-TW" sz="2000"/>
            </a:lvl8pPr>
            <a:lvl9pPr latinLnBrk="0">
              <a:defRPr lang="zh-TW" sz="20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7913152" y="2995012"/>
            <a:ext cx="3657600" cy="228595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zh-TW" sz="1600">
                <a:solidFill>
                  <a:schemeClr val="bg1"/>
                </a:solidFill>
              </a:defRPr>
            </a:lvl1pPr>
            <a:lvl2pPr marL="457200" indent="0" latinLnBrk="0">
              <a:buNone/>
              <a:defRPr lang="zh-TW" sz="1400"/>
            </a:lvl2pPr>
            <a:lvl3pPr marL="914400" indent="0" latinLnBrk="0">
              <a:buNone/>
              <a:defRPr lang="zh-TW" sz="1200"/>
            </a:lvl3pPr>
            <a:lvl4pPr marL="1371600" indent="0" latinLnBrk="0">
              <a:buNone/>
              <a:defRPr lang="zh-TW" sz="1000"/>
            </a:lvl4pPr>
            <a:lvl5pPr marL="1828800" indent="0" latinLnBrk="0">
              <a:buNone/>
              <a:defRPr lang="zh-TW" sz="1000"/>
            </a:lvl5pPr>
            <a:lvl6pPr marL="2286000" indent="0" latinLnBrk="0">
              <a:buNone/>
              <a:defRPr lang="zh-TW" sz="1000"/>
            </a:lvl6pPr>
            <a:lvl7pPr marL="2743200" indent="0" latinLnBrk="0">
              <a:buNone/>
              <a:defRPr lang="zh-TW" sz="1000"/>
            </a:lvl7pPr>
            <a:lvl8pPr marL="3200400" indent="0" latinLnBrk="0">
              <a:buNone/>
              <a:defRPr lang="zh-TW" sz="1000"/>
            </a:lvl8pPr>
            <a:lvl9pPr marL="3657600" indent="0" latinLnBrk="0">
              <a:buNone/>
              <a:defRPr lang="zh-TW"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cxnSp>
        <p:nvCxnSpPr>
          <p:cNvPr id="60" name="直線接點 59"/>
          <p:cNvCxnSpPr/>
          <p:nvPr userDrawn="1"/>
        </p:nvCxnSpPr>
        <p:spPr>
          <a:xfrm>
            <a:off x="7923089" y="2895600"/>
            <a:ext cx="365931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6782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垂直標題 1"/>
          <p:cNvSpPr>
            <a:spLocks noGrp="1"/>
          </p:cNvSpPr>
          <p:nvPr>
            <p:ph type="title" orient="vert"/>
          </p:nvPr>
        </p:nvSpPr>
        <p:spPr>
          <a:xfrm>
            <a:off x="9209314" y="489856"/>
            <a:ext cx="1687286" cy="5301343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垂直文字版面配置區 2"/>
          <p:cNvSpPr>
            <a:spLocks noGrp="1"/>
          </p:cNvSpPr>
          <p:nvPr>
            <p:ph type="body" orient="vert" idx="1"/>
          </p:nvPr>
        </p:nvSpPr>
        <p:spPr>
          <a:xfrm>
            <a:off x="1295399" y="489856"/>
            <a:ext cx="7587344" cy="5301343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2344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750CCE-8925-4E2A-8511-31F434ABABDB}" type="datetimeFigureOut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2019/1/22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44244A-26F1-4622-8029-487D6721A97A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334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8605504"/>
      </p:ext>
    </p:extLst>
  </p:cSld>
  <p:clrMapOvr>
    <a:masterClrMapping/>
  </p:clrMapOvr>
  <p:hf hdr="0" ftr="0" dt="0"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750CCE-8925-4E2A-8511-31F434ABABDB}" type="datetimeFigureOut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2019/1/22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44244A-26F1-4622-8029-487D6721A97A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94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6190031"/>
      </p:ext>
    </p:extLst>
  </p:cSld>
  <p:clrMapOvr>
    <a:masterClrMapping/>
  </p:clrMapOvr>
  <p:hf hdr="0" ftr="0" dt="0"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6650342"/>
      </p:ext>
    </p:extLst>
  </p:cSld>
  <p:clrMapOvr>
    <a:masterClrMapping/>
  </p:clrMapOvr>
  <p:hf hdr="0" ftr="0" dt="0"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8628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6784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cxnSp>
        <p:nvCxnSpPr>
          <p:cNvPr id="60" name="直線接點 59"/>
          <p:cNvCxnSpPr/>
          <p:nvPr userDrawn="1"/>
        </p:nvCxnSpPr>
        <p:spPr>
          <a:xfrm>
            <a:off x="7923089" y="2895600"/>
            <a:ext cx="365931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733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750CCE-8925-4E2A-8511-31F434ABABDB}" type="datetimeFigureOut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2019/1/22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44244A-26F1-4622-8029-487D6721A97A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903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矩形 59"/>
          <p:cNvSpPr/>
          <p:nvPr/>
        </p:nvSpPr>
        <p:spPr>
          <a:xfrm>
            <a:off x="0" y="0"/>
            <a:ext cx="7315200" cy="6858000"/>
          </a:xfrm>
          <a:prstGeom prst="rect">
            <a:avLst/>
          </a:prstGeom>
          <a:gradFill>
            <a:gsLst>
              <a:gs pos="69000">
                <a:schemeClr val="bg1"/>
              </a:gs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4412" y="-159"/>
            <a:ext cx="7315200" cy="6858000"/>
          </a:xfrm>
        </p:spPr>
        <p:txBody>
          <a:bodyPr tIns="457200">
            <a:normAutofit/>
          </a:bodyPr>
          <a:lstStyle>
            <a:lvl1pPr marL="0" indent="0" algn="ctr" latinLnBrk="0">
              <a:buNone/>
              <a:defRPr lang="zh-TW" sz="2000"/>
            </a:lvl1pPr>
            <a:lvl2pPr marL="457200" indent="0" latinLnBrk="0">
              <a:buNone/>
              <a:defRPr lang="zh-TW" sz="2800"/>
            </a:lvl2pPr>
            <a:lvl3pPr marL="914400" indent="0" latinLnBrk="0">
              <a:buNone/>
              <a:defRPr lang="zh-TW" sz="2400"/>
            </a:lvl3pPr>
            <a:lvl4pPr marL="1371600" indent="0" latinLnBrk="0">
              <a:buNone/>
              <a:defRPr lang="zh-TW" sz="2000"/>
            </a:lvl4pPr>
            <a:lvl5pPr marL="1828800" indent="0" latinLnBrk="0">
              <a:buNone/>
              <a:defRPr lang="zh-TW" sz="2000"/>
            </a:lvl5pPr>
            <a:lvl6pPr marL="2286000" indent="0" latinLnBrk="0">
              <a:buNone/>
              <a:defRPr lang="zh-TW" sz="2000"/>
            </a:lvl6pPr>
            <a:lvl7pPr marL="2743200" indent="0" latinLnBrk="0">
              <a:buNone/>
              <a:defRPr lang="zh-TW" sz="2000"/>
            </a:lvl7pPr>
            <a:lvl8pPr marL="3200400" indent="0" latinLnBrk="0">
              <a:buNone/>
              <a:defRPr lang="zh-TW" sz="2000"/>
            </a:lvl8pPr>
            <a:lvl9pPr marL="3657600" indent="0" latinLnBrk="0">
              <a:buNone/>
              <a:defRPr lang="zh-TW" sz="2000"/>
            </a:lvl9pPr>
          </a:lstStyle>
          <a:p>
            <a:r>
              <a:rPr lang="zh-TW" altLang="en-US" smtClean="0"/>
              <a:t>按一下圖示以新增圖片</a:t>
            </a:r>
            <a:endParaRPr lang="zh-TW" dirty="0"/>
          </a:p>
        </p:txBody>
      </p:sp>
      <p:cxnSp>
        <p:nvCxnSpPr>
          <p:cNvPr id="59" name="直線接點 58"/>
          <p:cNvCxnSpPr/>
          <p:nvPr/>
        </p:nvCxnSpPr>
        <p:spPr>
          <a:xfrm>
            <a:off x="7923089" y="2895600"/>
            <a:ext cx="365931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909560" y="576072"/>
            <a:ext cx="3657600" cy="2194560"/>
          </a:xfrm>
        </p:spPr>
        <p:txBody>
          <a:bodyPr anchor="b">
            <a:normAutofit/>
          </a:bodyPr>
          <a:lstStyle>
            <a:lvl1pPr latinLnBrk="0">
              <a:defRPr lang="zh-TW" sz="2600">
                <a:solidFill>
                  <a:schemeClr val="bg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7909560" y="2999232"/>
            <a:ext cx="3657600" cy="2286000"/>
          </a:xfrm>
        </p:spPr>
        <p:txBody>
          <a:bodyPr/>
          <a:lstStyle>
            <a:lvl1pPr marL="0" indent="0" latinLnBrk="0">
              <a:spcBef>
                <a:spcPts val="1200"/>
              </a:spcBef>
              <a:buNone/>
              <a:defRPr lang="zh-TW" sz="1600">
                <a:solidFill>
                  <a:schemeClr val="bg1"/>
                </a:solidFill>
              </a:defRPr>
            </a:lvl1pPr>
            <a:lvl2pPr marL="457200" indent="0" latinLnBrk="0">
              <a:buNone/>
              <a:defRPr lang="zh-TW" sz="1400"/>
            </a:lvl2pPr>
            <a:lvl3pPr marL="914400" indent="0" latinLnBrk="0">
              <a:buNone/>
              <a:defRPr lang="zh-TW" sz="1200"/>
            </a:lvl3pPr>
            <a:lvl4pPr marL="1371600" indent="0" latinLnBrk="0">
              <a:buNone/>
              <a:defRPr lang="zh-TW" sz="1000"/>
            </a:lvl4pPr>
            <a:lvl5pPr marL="1828800" indent="0" latinLnBrk="0">
              <a:buNone/>
              <a:defRPr lang="zh-TW" sz="1000"/>
            </a:lvl5pPr>
            <a:lvl6pPr marL="2286000" indent="0" latinLnBrk="0">
              <a:buNone/>
              <a:defRPr lang="zh-TW" sz="1000"/>
            </a:lvl6pPr>
            <a:lvl7pPr marL="2743200" indent="0" latinLnBrk="0">
              <a:buNone/>
              <a:defRPr lang="zh-TW" sz="1000"/>
            </a:lvl7pPr>
            <a:lvl8pPr marL="3200400" indent="0" latinLnBrk="0">
              <a:buNone/>
              <a:defRPr lang="zh-TW" sz="1000"/>
            </a:lvl8pPr>
            <a:lvl9pPr marL="3657600" indent="0" latinLnBrk="0">
              <a:buNone/>
              <a:defRPr lang="zh-TW"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549315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7931256"/>
      </p:ext>
    </p:extLst>
  </p:cSld>
  <p:clrMapOvr>
    <a:masterClrMapping/>
  </p:clrMapOvr>
  <p:hf hdr="0" ftr="0" dt="0"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4391705"/>
      </p:ext>
    </p:extLst>
  </p:cSld>
  <p:clrMapOvr>
    <a:masterClrMapping/>
  </p:clrMapOvr>
  <p:hf hdr="0" ftr="0" dt="0"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10FC2A-8ABE-482E-B945-66F136258A8C}" type="datetimeFigureOut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2019/1/22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2119C2-2A63-4668-A210-9F385EBBA387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7348043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10FC2A-8ABE-482E-B945-66F136258A8C}" type="datetimeFigureOut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2019/1/22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2119C2-2A63-4668-A210-9F385EBBA387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6905220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10FC2A-8ABE-482E-B945-66F136258A8C}" type="datetimeFigureOut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2019/1/22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2119C2-2A63-4668-A210-9F385EBBA387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4486272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10FC2A-8ABE-482E-B945-66F136258A8C}" type="datetimeFigureOut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2019/1/22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2119C2-2A63-4668-A210-9F385EBBA387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803003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10FC2A-8ABE-482E-B945-66F136258A8C}" type="datetimeFigureOut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2019/1/22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2119C2-2A63-4668-A210-9F385EBBA387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4526655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10FC2A-8ABE-482E-B945-66F136258A8C}" type="datetimeFigureOut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2019/1/22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2119C2-2A63-4668-A210-9F385EBBA387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3192965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10FC2A-8ABE-482E-B945-66F136258A8C}" type="datetimeFigureOut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2019/1/22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2119C2-2A63-4668-A210-9F385EBBA387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1868550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10FC2A-8ABE-482E-B945-66F136258A8C}" type="datetimeFigureOut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2019/1/22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2119C2-2A63-4668-A210-9F385EBBA387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95990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垂直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垂直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199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10FC2A-8ABE-482E-B945-66F136258A8C}" type="datetimeFigureOut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2019/1/22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2119C2-2A63-4668-A210-9F385EBBA387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4134641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10FC2A-8ABE-482E-B945-66F136258A8C}" type="datetimeFigureOut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2019/1/22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2119C2-2A63-4668-A210-9F385EBBA387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7366723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10FC2A-8ABE-482E-B945-66F136258A8C}" type="datetimeFigureOut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2019/1/22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2119C2-2A63-4668-A210-9F385EBBA387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688269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293845" y="1909346"/>
            <a:ext cx="9604310" cy="3383280"/>
          </a:xfrm>
        </p:spPr>
        <p:txBody>
          <a:bodyPr anchor="b">
            <a:normAutofit/>
          </a:bodyPr>
          <a:lstStyle>
            <a:lvl1pPr algn="l" latinLnBrk="0">
              <a:lnSpc>
                <a:spcPct val="76000"/>
              </a:lnSpc>
              <a:defRPr lang="zh-TW" sz="8000" cap="none" baseline="0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293845" y="5432564"/>
            <a:ext cx="9604310" cy="45720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0"/>
              </a:spcBef>
              <a:buNone/>
              <a:defRPr lang="zh-TW" sz="2000" b="0">
                <a:solidFill>
                  <a:schemeClr val="accent1"/>
                </a:solidFill>
              </a:defRPr>
            </a:lvl1pPr>
            <a:lvl2pPr marL="457200" indent="0" algn="ctr" latinLnBrk="0">
              <a:buNone/>
              <a:defRPr lang="zh-TW" sz="2000"/>
            </a:lvl2pPr>
            <a:lvl3pPr marL="914400" indent="0" algn="ctr" latinLnBrk="0">
              <a:buNone/>
              <a:defRPr lang="zh-TW" sz="1800"/>
            </a:lvl3pPr>
            <a:lvl4pPr marL="1371600" indent="0" algn="ctr" latinLnBrk="0">
              <a:buNone/>
              <a:defRPr lang="zh-TW" sz="1600"/>
            </a:lvl4pPr>
            <a:lvl5pPr marL="1828800" indent="0" algn="ctr" latinLnBrk="0">
              <a:buNone/>
              <a:defRPr lang="zh-TW" sz="1600"/>
            </a:lvl5pPr>
            <a:lvl6pPr marL="2286000" indent="0" algn="ctr" latinLnBrk="0">
              <a:buNone/>
              <a:defRPr lang="zh-TW" sz="1600"/>
            </a:lvl6pPr>
            <a:lvl7pPr marL="2743200" indent="0" algn="ctr" latinLnBrk="0">
              <a:buNone/>
              <a:defRPr lang="zh-TW" sz="1600"/>
            </a:lvl7pPr>
            <a:lvl8pPr marL="3200400" indent="0" algn="ctr" latinLnBrk="0">
              <a:buNone/>
              <a:defRPr lang="zh-TW" sz="1600"/>
            </a:lvl8pPr>
            <a:lvl9pPr marL="3657600" indent="0" algn="ctr" latinLnBrk="0">
              <a:buNone/>
              <a:defRPr lang="zh-TW"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dirty="0"/>
          </a:p>
        </p:txBody>
      </p:sp>
    </p:spTree>
    <p:extLst>
      <p:ext uri="{BB962C8B-B14F-4D97-AF65-F5344CB8AC3E}">
        <p14:creationId xmlns:p14="http://schemas.microsoft.com/office/powerpoint/2010/main" val="235941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6000">
                <a:solidFill>
                  <a:srgbClr val="1B469F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416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5400" y="2541573"/>
            <a:ext cx="9601200" cy="2743200"/>
          </a:xfrm>
        </p:spPr>
        <p:txBody>
          <a:bodyPr anchor="b">
            <a:normAutofit/>
          </a:bodyPr>
          <a:lstStyle>
            <a:lvl1pPr latinLnBrk="0">
              <a:lnSpc>
                <a:spcPct val="85000"/>
              </a:lnSpc>
              <a:defRPr lang="zh-TW" sz="6000" cap="none" baseline="0">
                <a:solidFill>
                  <a:schemeClr val="bg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295400" y="5431536"/>
            <a:ext cx="9601200" cy="45720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2000" b="0">
                <a:solidFill>
                  <a:schemeClr val="bg1"/>
                </a:solidFill>
              </a:defRPr>
            </a:lvl1pPr>
            <a:lvl2pPr marL="457200" indent="0" latinLnBrk="0">
              <a:buNone/>
              <a:defRPr lang="zh-TW" sz="2000"/>
            </a:lvl2pPr>
            <a:lvl3pPr marL="914400" indent="0" latinLnBrk="0">
              <a:buNone/>
              <a:defRPr lang="zh-TW" sz="1800"/>
            </a:lvl3pPr>
            <a:lvl4pPr marL="1371600" indent="0" latinLnBrk="0">
              <a:buNone/>
              <a:defRPr lang="zh-TW" sz="1600"/>
            </a:lvl4pPr>
            <a:lvl5pPr marL="1828800" indent="0" latinLnBrk="0">
              <a:buNone/>
              <a:defRPr lang="zh-TW" sz="1600"/>
            </a:lvl5pPr>
            <a:lvl6pPr marL="2286000" indent="0" latinLnBrk="0">
              <a:buNone/>
              <a:defRPr lang="zh-TW" sz="1600"/>
            </a:lvl6pPr>
            <a:lvl7pPr marL="2743200" indent="0" latinLnBrk="0">
              <a:buNone/>
              <a:defRPr lang="zh-TW" sz="1600"/>
            </a:lvl7pPr>
            <a:lvl8pPr marL="3200400" indent="0" latinLnBrk="0">
              <a:buNone/>
              <a:defRPr lang="zh-TW" sz="1600"/>
            </a:lvl8pPr>
            <a:lvl9pPr marL="3657600" indent="0" latinLnBrk="0">
              <a:buNone/>
              <a:defRPr lang="zh-TW" sz="16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cxnSp>
        <p:nvCxnSpPr>
          <p:cNvPr id="58" name="直線接點 57"/>
          <p:cNvCxnSpPr/>
          <p:nvPr userDrawn="1"/>
        </p:nvCxnSpPr>
        <p:spPr>
          <a:xfrm>
            <a:off x="1295400" y="5294175"/>
            <a:ext cx="9601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Group 81">
            <a:extLst>
              <a:ext uri="{FF2B5EF4-FFF2-40B4-BE49-F238E27FC236}">
                <a16:creationId xmlns:a16="http://schemas.microsoft.com/office/drawing/2014/main" id="{714A87C3-3EFB-4722-BF0D-17138DEB6B2B}"/>
              </a:ext>
            </a:extLst>
          </p:cNvPr>
          <p:cNvGrpSpPr/>
          <p:nvPr userDrawn="1"/>
        </p:nvGrpSpPr>
        <p:grpSpPr>
          <a:xfrm>
            <a:off x="0" y="4948862"/>
            <a:ext cx="12192000" cy="1909138"/>
            <a:chOff x="0" y="4948862"/>
            <a:chExt cx="12192000" cy="1909138"/>
          </a:xfrm>
        </p:grpSpPr>
        <p:sp>
          <p:nvSpPr>
            <p:cNvPr id="60" name="Freeform: Shape 82">
              <a:extLst>
                <a:ext uri="{FF2B5EF4-FFF2-40B4-BE49-F238E27FC236}">
                  <a16:creationId xmlns:a16="http://schemas.microsoft.com/office/drawing/2014/main" id="{EC99197A-1F6B-4498-BD1A-1E735D7E4EB6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F1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: Shape 83">
              <a:extLst>
                <a:ext uri="{FF2B5EF4-FFF2-40B4-BE49-F238E27FC236}">
                  <a16:creationId xmlns:a16="http://schemas.microsoft.com/office/drawing/2014/main" id="{F9C80C8E-5A49-482B-8FB1-2FEACFCA5ACA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AC2F9">
                <a:alpha val="11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01307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章節標題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5400" y="2541573"/>
            <a:ext cx="9601200" cy="2743200"/>
          </a:xfrm>
        </p:spPr>
        <p:txBody>
          <a:bodyPr anchor="b">
            <a:normAutofit/>
          </a:bodyPr>
          <a:lstStyle>
            <a:lvl1pPr latinLnBrk="0">
              <a:lnSpc>
                <a:spcPct val="85000"/>
              </a:lnSpc>
              <a:defRPr lang="zh-TW" sz="6000" cap="none" baseline="0">
                <a:solidFill>
                  <a:schemeClr val="bg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295400" y="5431536"/>
            <a:ext cx="9601200" cy="45720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2000" b="0">
                <a:solidFill>
                  <a:schemeClr val="bg1"/>
                </a:solidFill>
              </a:defRPr>
            </a:lvl1pPr>
            <a:lvl2pPr marL="457200" indent="0" latinLnBrk="0">
              <a:buNone/>
              <a:defRPr lang="zh-TW" sz="2000"/>
            </a:lvl2pPr>
            <a:lvl3pPr marL="914400" indent="0" latinLnBrk="0">
              <a:buNone/>
              <a:defRPr lang="zh-TW" sz="1800"/>
            </a:lvl3pPr>
            <a:lvl4pPr marL="1371600" indent="0" latinLnBrk="0">
              <a:buNone/>
              <a:defRPr lang="zh-TW" sz="1600"/>
            </a:lvl4pPr>
            <a:lvl5pPr marL="1828800" indent="0" latinLnBrk="0">
              <a:buNone/>
              <a:defRPr lang="zh-TW" sz="1600"/>
            </a:lvl5pPr>
            <a:lvl6pPr marL="2286000" indent="0" latinLnBrk="0">
              <a:buNone/>
              <a:defRPr lang="zh-TW" sz="1600"/>
            </a:lvl6pPr>
            <a:lvl7pPr marL="2743200" indent="0" latinLnBrk="0">
              <a:buNone/>
              <a:defRPr lang="zh-TW" sz="1600"/>
            </a:lvl7pPr>
            <a:lvl8pPr marL="3200400" indent="0" latinLnBrk="0">
              <a:buNone/>
              <a:defRPr lang="zh-TW" sz="1600"/>
            </a:lvl8pPr>
            <a:lvl9pPr marL="3657600" indent="0" latinLnBrk="0">
              <a:buNone/>
              <a:defRPr lang="zh-TW" sz="16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cxnSp>
        <p:nvCxnSpPr>
          <p:cNvPr id="58" name="直線接點 57"/>
          <p:cNvCxnSpPr/>
          <p:nvPr userDrawn="1"/>
        </p:nvCxnSpPr>
        <p:spPr>
          <a:xfrm>
            <a:off x="1295400" y="5294175"/>
            <a:ext cx="9601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27029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295400" y="1981199"/>
            <a:ext cx="4572000" cy="3810001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800"/>
            </a:lvl6pPr>
            <a:lvl7pPr latinLnBrk="0">
              <a:defRPr lang="zh-TW" sz="1800"/>
            </a:lvl7pPr>
            <a:lvl8pPr latinLnBrk="0">
              <a:defRPr lang="zh-TW" sz="1800"/>
            </a:lvl8pPr>
            <a:lvl9pPr latinLnBrk="0">
              <a:defRPr lang="zh-TW" sz="18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324600" y="1981199"/>
            <a:ext cx="4572000" cy="3810001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800"/>
            </a:lvl6pPr>
            <a:lvl7pPr latinLnBrk="0">
              <a:defRPr lang="zh-TW" sz="1800"/>
            </a:lvl7pPr>
            <a:lvl8pPr latinLnBrk="0">
              <a:defRPr lang="zh-TW" sz="1800"/>
            </a:lvl8pPr>
            <a:lvl9pPr latinLnBrk="0">
              <a:defRPr lang="zh-TW" sz="18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913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295400" y="1818322"/>
            <a:ext cx="4572000" cy="641350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2000" b="0">
                <a:solidFill>
                  <a:schemeClr val="accent1"/>
                </a:solidFill>
              </a:defRPr>
            </a:lvl1pPr>
            <a:lvl2pPr marL="457200" indent="0" latinLnBrk="0">
              <a:buNone/>
              <a:defRPr lang="zh-TW" sz="2000" b="1"/>
            </a:lvl2pPr>
            <a:lvl3pPr marL="914400" indent="0" latinLnBrk="0">
              <a:buNone/>
              <a:defRPr lang="zh-TW" sz="1800" b="1"/>
            </a:lvl3pPr>
            <a:lvl4pPr marL="1371600" indent="0" latinLnBrk="0">
              <a:buNone/>
              <a:defRPr lang="zh-TW" sz="1600" b="1"/>
            </a:lvl4pPr>
            <a:lvl5pPr marL="1828800" indent="0" latinLnBrk="0">
              <a:buNone/>
              <a:defRPr lang="zh-TW" sz="1600" b="1"/>
            </a:lvl5pPr>
            <a:lvl6pPr marL="2286000" indent="0" latinLnBrk="0">
              <a:buNone/>
              <a:defRPr lang="zh-TW" sz="1600" b="1"/>
            </a:lvl6pPr>
            <a:lvl7pPr marL="2743200" indent="0" latinLnBrk="0">
              <a:buNone/>
              <a:defRPr lang="zh-TW" sz="1600" b="1"/>
            </a:lvl7pPr>
            <a:lvl8pPr marL="3200400" indent="0" latinLnBrk="0">
              <a:buNone/>
              <a:defRPr lang="zh-TW" sz="1600" b="1"/>
            </a:lvl8pPr>
            <a:lvl9pPr marL="3657600" indent="0" latinLnBrk="0">
              <a:buNone/>
              <a:defRPr lang="zh-TW"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1295400" y="2503713"/>
            <a:ext cx="4572000" cy="3287487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600"/>
            </a:lvl6pPr>
            <a:lvl7pPr latinLnBrk="0">
              <a:defRPr lang="zh-TW" sz="1600"/>
            </a:lvl7pPr>
            <a:lvl8pPr latinLnBrk="0">
              <a:defRPr lang="zh-TW" sz="1600"/>
            </a:lvl8pPr>
            <a:lvl9pPr latinLnBrk="0">
              <a:defRPr lang="zh-TW" sz="16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324600" y="1818322"/>
            <a:ext cx="4572000" cy="641350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2000" b="0">
                <a:solidFill>
                  <a:schemeClr val="accent1"/>
                </a:solidFill>
              </a:defRPr>
            </a:lvl1pPr>
            <a:lvl2pPr marL="457200" indent="0" latinLnBrk="0">
              <a:buNone/>
              <a:defRPr lang="zh-TW" sz="2000" b="1"/>
            </a:lvl2pPr>
            <a:lvl3pPr marL="914400" indent="0" latinLnBrk="0">
              <a:buNone/>
              <a:defRPr lang="zh-TW" sz="1800" b="1"/>
            </a:lvl3pPr>
            <a:lvl4pPr marL="1371600" indent="0" latinLnBrk="0">
              <a:buNone/>
              <a:defRPr lang="zh-TW" sz="1600" b="1"/>
            </a:lvl4pPr>
            <a:lvl5pPr marL="1828800" indent="0" latinLnBrk="0">
              <a:buNone/>
              <a:defRPr lang="zh-TW" sz="1600" b="1"/>
            </a:lvl5pPr>
            <a:lvl6pPr marL="2286000" indent="0" latinLnBrk="0">
              <a:buNone/>
              <a:defRPr lang="zh-TW" sz="1600" b="1"/>
            </a:lvl6pPr>
            <a:lvl7pPr marL="2743200" indent="0" latinLnBrk="0">
              <a:buNone/>
              <a:defRPr lang="zh-TW" sz="1600" b="1"/>
            </a:lvl7pPr>
            <a:lvl8pPr marL="3200400" indent="0" latinLnBrk="0">
              <a:buNone/>
              <a:defRPr lang="zh-TW" sz="1600" b="1"/>
            </a:lvl8pPr>
            <a:lvl9pPr marL="3657600" indent="0" latinLnBrk="0">
              <a:buNone/>
              <a:defRPr lang="zh-TW"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324600" y="2503713"/>
            <a:ext cx="4572000" cy="3287487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600"/>
            </a:lvl6pPr>
            <a:lvl7pPr latinLnBrk="0">
              <a:defRPr lang="zh-TW" sz="1600"/>
            </a:lvl7pPr>
            <a:lvl8pPr latinLnBrk="0">
              <a:defRPr lang="zh-TW" sz="1600"/>
            </a:lvl8pPr>
            <a:lvl9pPr latinLnBrk="0">
              <a:defRPr lang="zh-TW" sz="16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521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408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垂直標題 1"/>
          <p:cNvSpPr>
            <a:spLocks noGrp="1"/>
          </p:cNvSpPr>
          <p:nvPr>
            <p:ph type="title" orient="vert"/>
          </p:nvPr>
        </p:nvSpPr>
        <p:spPr>
          <a:xfrm>
            <a:off x="9209314" y="489856"/>
            <a:ext cx="1687286" cy="5301343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垂直文字版面配置區 2"/>
          <p:cNvSpPr>
            <a:spLocks noGrp="1"/>
          </p:cNvSpPr>
          <p:nvPr>
            <p:ph type="body" orient="vert" idx="1"/>
          </p:nvPr>
        </p:nvSpPr>
        <p:spPr>
          <a:xfrm>
            <a:off x="1295399" y="489856"/>
            <a:ext cx="7587344" cy="5301343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602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日期版面配置區 2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213" name="頁尾版面配置區 2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214" name="投影片編號版面配置區 2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376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7315200" cy="6858000"/>
          </a:xfrm>
          <a:prstGeom prst="rect">
            <a:avLst/>
          </a:prstGeom>
          <a:gradFill>
            <a:gsLst>
              <a:gs pos="69000">
                <a:schemeClr val="bg1"/>
              </a:gs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913152" y="571500"/>
            <a:ext cx="3657600" cy="2197100"/>
          </a:xfrm>
        </p:spPr>
        <p:txBody>
          <a:bodyPr anchor="b">
            <a:normAutofit/>
          </a:bodyPr>
          <a:lstStyle>
            <a:lvl1pPr latinLnBrk="0">
              <a:defRPr lang="zh-TW" sz="2600">
                <a:solidFill>
                  <a:schemeClr val="bg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43197" y="571500"/>
            <a:ext cx="6217920" cy="5715000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2000"/>
            </a:lvl6pPr>
            <a:lvl7pPr latinLnBrk="0">
              <a:defRPr lang="zh-TW" sz="2000"/>
            </a:lvl7pPr>
            <a:lvl8pPr latinLnBrk="0">
              <a:defRPr lang="zh-TW" sz="2000"/>
            </a:lvl8pPr>
            <a:lvl9pPr latinLnBrk="0">
              <a:defRPr lang="zh-TW" sz="20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7913152" y="2995012"/>
            <a:ext cx="3657600" cy="228595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zh-TW" sz="1600">
                <a:solidFill>
                  <a:schemeClr val="bg1"/>
                </a:solidFill>
              </a:defRPr>
            </a:lvl1pPr>
            <a:lvl2pPr marL="457200" indent="0" latinLnBrk="0">
              <a:buNone/>
              <a:defRPr lang="zh-TW" sz="1400"/>
            </a:lvl2pPr>
            <a:lvl3pPr marL="914400" indent="0" latinLnBrk="0">
              <a:buNone/>
              <a:defRPr lang="zh-TW" sz="1200"/>
            </a:lvl3pPr>
            <a:lvl4pPr marL="1371600" indent="0" latinLnBrk="0">
              <a:buNone/>
              <a:defRPr lang="zh-TW" sz="1000"/>
            </a:lvl4pPr>
            <a:lvl5pPr marL="1828800" indent="0" latinLnBrk="0">
              <a:buNone/>
              <a:defRPr lang="zh-TW" sz="1000"/>
            </a:lvl5pPr>
            <a:lvl6pPr marL="2286000" indent="0" latinLnBrk="0">
              <a:buNone/>
              <a:defRPr lang="zh-TW" sz="1000"/>
            </a:lvl6pPr>
            <a:lvl7pPr marL="2743200" indent="0" latinLnBrk="0">
              <a:buNone/>
              <a:defRPr lang="zh-TW" sz="1000"/>
            </a:lvl7pPr>
            <a:lvl8pPr marL="3200400" indent="0" latinLnBrk="0">
              <a:buNone/>
              <a:defRPr lang="zh-TW" sz="1000"/>
            </a:lvl8pPr>
            <a:lvl9pPr marL="3657600" indent="0" latinLnBrk="0">
              <a:buNone/>
              <a:defRPr lang="zh-TW"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cxnSp>
        <p:nvCxnSpPr>
          <p:cNvPr id="60" name="直線接點 59"/>
          <p:cNvCxnSpPr/>
          <p:nvPr userDrawn="1"/>
        </p:nvCxnSpPr>
        <p:spPr>
          <a:xfrm>
            <a:off x="7923089" y="2895600"/>
            <a:ext cx="365931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152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矩形 59"/>
          <p:cNvSpPr/>
          <p:nvPr/>
        </p:nvSpPr>
        <p:spPr>
          <a:xfrm>
            <a:off x="0" y="0"/>
            <a:ext cx="7315200" cy="6858000"/>
          </a:xfrm>
          <a:prstGeom prst="rect">
            <a:avLst/>
          </a:prstGeom>
          <a:gradFill>
            <a:gsLst>
              <a:gs pos="69000">
                <a:schemeClr val="bg1"/>
              </a:gs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4412" y="-159"/>
            <a:ext cx="7315200" cy="6858000"/>
          </a:xfrm>
        </p:spPr>
        <p:txBody>
          <a:bodyPr tIns="457200">
            <a:normAutofit/>
          </a:bodyPr>
          <a:lstStyle>
            <a:lvl1pPr marL="0" indent="0" algn="ctr" latinLnBrk="0">
              <a:buNone/>
              <a:defRPr lang="zh-TW" sz="2000"/>
            </a:lvl1pPr>
            <a:lvl2pPr marL="457200" indent="0" latinLnBrk="0">
              <a:buNone/>
              <a:defRPr lang="zh-TW" sz="2800"/>
            </a:lvl2pPr>
            <a:lvl3pPr marL="914400" indent="0" latinLnBrk="0">
              <a:buNone/>
              <a:defRPr lang="zh-TW" sz="2400"/>
            </a:lvl3pPr>
            <a:lvl4pPr marL="1371600" indent="0" latinLnBrk="0">
              <a:buNone/>
              <a:defRPr lang="zh-TW" sz="2000"/>
            </a:lvl4pPr>
            <a:lvl5pPr marL="1828800" indent="0" latinLnBrk="0">
              <a:buNone/>
              <a:defRPr lang="zh-TW" sz="2000"/>
            </a:lvl5pPr>
            <a:lvl6pPr marL="2286000" indent="0" latinLnBrk="0">
              <a:buNone/>
              <a:defRPr lang="zh-TW" sz="2000"/>
            </a:lvl6pPr>
            <a:lvl7pPr marL="2743200" indent="0" latinLnBrk="0">
              <a:buNone/>
              <a:defRPr lang="zh-TW" sz="2000"/>
            </a:lvl7pPr>
            <a:lvl8pPr marL="3200400" indent="0" latinLnBrk="0">
              <a:buNone/>
              <a:defRPr lang="zh-TW" sz="2000"/>
            </a:lvl8pPr>
            <a:lvl9pPr marL="3657600" indent="0" latinLnBrk="0">
              <a:buNone/>
              <a:defRPr lang="zh-TW" sz="2000"/>
            </a:lvl9pPr>
          </a:lstStyle>
          <a:p>
            <a:r>
              <a:rPr lang="zh-TW" altLang="en-US" smtClean="0"/>
              <a:t>按一下圖示以新增圖片</a:t>
            </a:r>
            <a:endParaRPr lang="zh-TW" dirty="0"/>
          </a:p>
        </p:txBody>
      </p:sp>
      <p:cxnSp>
        <p:nvCxnSpPr>
          <p:cNvPr id="59" name="直線接點 58"/>
          <p:cNvCxnSpPr/>
          <p:nvPr/>
        </p:nvCxnSpPr>
        <p:spPr>
          <a:xfrm>
            <a:off x="7923089" y="2895600"/>
            <a:ext cx="365931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909560" y="576072"/>
            <a:ext cx="3657600" cy="2194560"/>
          </a:xfrm>
        </p:spPr>
        <p:txBody>
          <a:bodyPr anchor="b">
            <a:normAutofit/>
          </a:bodyPr>
          <a:lstStyle>
            <a:lvl1pPr latinLnBrk="0">
              <a:defRPr lang="zh-TW" sz="2600">
                <a:solidFill>
                  <a:schemeClr val="bg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7909560" y="2999232"/>
            <a:ext cx="3657600" cy="2286000"/>
          </a:xfrm>
        </p:spPr>
        <p:txBody>
          <a:bodyPr/>
          <a:lstStyle>
            <a:lvl1pPr marL="0" indent="0" latinLnBrk="0">
              <a:spcBef>
                <a:spcPts val="1200"/>
              </a:spcBef>
              <a:buNone/>
              <a:defRPr lang="zh-TW" sz="1600">
                <a:solidFill>
                  <a:schemeClr val="bg1"/>
                </a:solidFill>
              </a:defRPr>
            </a:lvl1pPr>
            <a:lvl2pPr marL="457200" indent="0" latinLnBrk="0">
              <a:buNone/>
              <a:defRPr lang="zh-TW" sz="1400"/>
            </a:lvl2pPr>
            <a:lvl3pPr marL="914400" indent="0" latinLnBrk="0">
              <a:buNone/>
              <a:defRPr lang="zh-TW" sz="1200"/>
            </a:lvl3pPr>
            <a:lvl4pPr marL="1371600" indent="0" latinLnBrk="0">
              <a:buNone/>
              <a:defRPr lang="zh-TW" sz="1000"/>
            </a:lvl4pPr>
            <a:lvl5pPr marL="1828800" indent="0" latinLnBrk="0">
              <a:buNone/>
              <a:defRPr lang="zh-TW" sz="1000"/>
            </a:lvl5pPr>
            <a:lvl6pPr marL="2286000" indent="0" latinLnBrk="0">
              <a:buNone/>
              <a:defRPr lang="zh-TW" sz="1000"/>
            </a:lvl6pPr>
            <a:lvl7pPr marL="2743200" indent="0" latinLnBrk="0">
              <a:buNone/>
              <a:defRPr lang="zh-TW" sz="1000"/>
            </a:lvl7pPr>
            <a:lvl8pPr marL="3200400" indent="0" latinLnBrk="0">
              <a:buNone/>
              <a:defRPr lang="zh-TW" sz="1000"/>
            </a:lvl8pPr>
            <a:lvl9pPr marL="3657600" indent="0" latinLnBrk="0">
              <a:buNone/>
              <a:defRPr lang="zh-TW"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486505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垂直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垂直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714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垂直標題 1"/>
          <p:cNvSpPr>
            <a:spLocks noGrp="1"/>
          </p:cNvSpPr>
          <p:nvPr>
            <p:ph type="title" orient="vert"/>
          </p:nvPr>
        </p:nvSpPr>
        <p:spPr>
          <a:xfrm>
            <a:off x="9209314" y="489856"/>
            <a:ext cx="1687286" cy="5301343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垂直文字版面配置區 2"/>
          <p:cNvSpPr>
            <a:spLocks noGrp="1"/>
          </p:cNvSpPr>
          <p:nvPr>
            <p:ph type="body" orient="vert" idx="1"/>
          </p:nvPr>
        </p:nvSpPr>
        <p:spPr>
          <a:xfrm>
            <a:off x="1295399" y="489856"/>
            <a:ext cx="7587344" cy="5301343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5831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293845" y="1909346"/>
            <a:ext cx="9604310" cy="3383280"/>
          </a:xfrm>
        </p:spPr>
        <p:txBody>
          <a:bodyPr anchor="b">
            <a:normAutofit/>
          </a:bodyPr>
          <a:lstStyle>
            <a:lvl1pPr algn="l" latinLnBrk="0">
              <a:lnSpc>
                <a:spcPct val="76000"/>
              </a:lnSpc>
              <a:defRPr lang="zh-TW" sz="8000" cap="none" baseline="0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293845" y="5432564"/>
            <a:ext cx="9604310" cy="45720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0"/>
              </a:spcBef>
              <a:buNone/>
              <a:defRPr lang="zh-TW" sz="2000" b="0">
                <a:solidFill>
                  <a:schemeClr val="accent1"/>
                </a:solidFill>
              </a:defRPr>
            </a:lvl1pPr>
            <a:lvl2pPr marL="457200" indent="0" algn="ctr" latinLnBrk="0">
              <a:buNone/>
              <a:defRPr lang="zh-TW" sz="2000"/>
            </a:lvl2pPr>
            <a:lvl3pPr marL="914400" indent="0" algn="ctr" latinLnBrk="0">
              <a:buNone/>
              <a:defRPr lang="zh-TW" sz="1800"/>
            </a:lvl3pPr>
            <a:lvl4pPr marL="1371600" indent="0" algn="ctr" latinLnBrk="0">
              <a:buNone/>
              <a:defRPr lang="zh-TW" sz="1600"/>
            </a:lvl4pPr>
            <a:lvl5pPr marL="1828800" indent="0" algn="ctr" latinLnBrk="0">
              <a:buNone/>
              <a:defRPr lang="zh-TW" sz="1600"/>
            </a:lvl5pPr>
            <a:lvl6pPr marL="2286000" indent="0" algn="ctr" latinLnBrk="0">
              <a:buNone/>
              <a:defRPr lang="zh-TW" sz="1600"/>
            </a:lvl6pPr>
            <a:lvl7pPr marL="2743200" indent="0" algn="ctr" latinLnBrk="0">
              <a:buNone/>
              <a:defRPr lang="zh-TW" sz="1600"/>
            </a:lvl7pPr>
            <a:lvl8pPr marL="3200400" indent="0" algn="ctr" latinLnBrk="0">
              <a:buNone/>
              <a:defRPr lang="zh-TW" sz="1600"/>
            </a:lvl8pPr>
            <a:lvl9pPr marL="3657600" indent="0" algn="ctr" latinLnBrk="0">
              <a:buNone/>
              <a:defRPr lang="zh-TW"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dirty="0"/>
          </a:p>
        </p:txBody>
      </p:sp>
    </p:spTree>
    <p:extLst>
      <p:ext uri="{BB962C8B-B14F-4D97-AF65-F5344CB8AC3E}">
        <p14:creationId xmlns:p14="http://schemas.microsoft.com/office/powerpoint/2010/main" val="58609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6000">
                <a:solidFill>
                  <a:srgbClr val="1B469F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646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5400" y="2541573"/>
            <a:ext cx="9601200" cy="2743200"/>
          </a:xfrm>
        </p:spPr>
        <p:txBody>
          <a:bodyPr anchor="b">
            <a:normAutofit/>
          </a:bodyPr>
          <a:lstStyle>
            <a:lvl1pPr latinLnBrk="0">
              <a:lnSpc>
                <a:spcPct val="85000"/>
              </a:lnSpc>
              <a:defRPr lang="zh-TW" sz="6000" cap="none" baseline="0">
                <a:solidFill>
                  <a:schemeClr val="bg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295400" y="5431536"/>
            <a:ext cx="9601200" cy="45720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2000" b="0">
                <a:solidFill>
                  <a:schemeClr val="bg1"/>
                </a:solidFill>
              </a:defRPr>
            </a:lvl1pPr>
            <a:lvl2pPr marL="457200" indent="0" latinLnBrk="0">
              <a:buNone/>
              <a:defRPr lang="zh-TW" sz="2000"/>
            </a:lvl2pPr>
            <a:lvl3pPr marL="914400" indent="0" latinLnBrk="0">
              <a:buNone/>
              <a:defRPr lang="zh-TW" sz="1800"/>
            </a:lvl3pPr>
            <a:lvl4pPr marL="1371600" indent="0" latinLnBrk="0">
              <a:buNone/>
              <a:defRPr lang="zh-TW" sz="1600"/>
            </a:lvl4pPr>
            <a:lvl5pPr marL="1828800" indent="0" latinLnBrk="0">
              <a:buNone/>
              <a:defRPr lang="zh-TW" sz="1600"/>
            </a:lvl5pPr>
            <a:lvl6pPr marL="2286000" indent="0" latinLnBrk="0">
              <a:buNone/>
              <a:defRPr lang="zh-TW" sz="1600"/>
            </a:lvl6pPr>
            <a:lvl7pPr marL="2743200" indent="0" latinLnBrk="0">
              <a:buNone/>
              <a:defRPr lang="zh-TW" sz="1600"/>
            </a:lvl7pPr>
            <a:lvl8pPr marL="3200400" indent="0" latinLnBrk="0">
              <a:buNone/>
              <a:defRPr lang="zh-TW" sz="1600"/>
            </a:lvl8pPr>
            <a:lvl9pPr marL="3657600" indent="0" latinLnBrk="0">
              <a:buNone/>
              <a:defRPr lang="zh-TW" sz="16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cxnSp>
        <p:nvCxnSpPr>
          <p:cNvPr id="58" name="直線接點 57"/>
          <p:cNvCxnSpPr/>
          <p:nvPr userDrawn="1"/>
        </p:nvCxnSpPr>
        <p:spPr>
          <a:xfrm>
            <a:off x="1295400" y="5294175"/>
            <a:ext cx="9601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Group 81">
            <a:extLst>
              <a:ext uri="{FF2B5EF4-FFF2-40B4-BE49-F238E27FC236}">
                <a16:creationId xmlns:a16="http://schemas.microsoft.com/office/drawing/2014/main" id="{714A87C3-3EFB-4722-BF0D-17138DEB6B2B}"/>
              </a:ext>
            </a:extLst>
          </p:cNvPr>
          <p:cNvGrpSpPr/>
          <p:nvPr userDrawn="1"/>
        </p:nvGrpSpPr>
        <p:grpSpPr>
          <a:xfrm>
            <a:off x="0" y="4948862"/>
            <a:ext cx="12192000" cy="1909138"/>
            <a:chOff x="0" y="4948862"/>
            <a:chExt cx="12192000" cy="1909138"/>
          </a:xfrm>
        </p:grpSpPr>
        <p:sp>
          <p:nvSpPr>
            <p:cNvPr id="60" name="Freeform: Shape 82">
              <a:extLst>
                <a:ext uri="{FF2B5EF4-FFF2-40B4-BE49-F238E27FC236}">
                  <a16:creationId xmlns:a16="http://schemas.microsoft.com/office/drawing/2014/main" id="{EC99197A-1F6B-4498-BD1A-1E735D7E4EB6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F1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: Shape 83">
              <a:extLst>
                <a:ext uri="{FF2B5EF4-FFF2-40B4-BE49-F238E27FC236}">
                  <a16:creationId xmlns:a16="http://schemas.microsoft.com/office/drawing/2014/main" id="{F9C80C8E-5A49-482B-8FB1-2FEACFCA5ACA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AC2F9">
                <a:alpha val="11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13892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章節標題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5400" y="2541573"/>
            <a:ext cx="9601200" cy="2743200"/>
          </a:xfrm>
        </p:spPr>
        <p:txBody>
          <a:bodyPr anchor="b">
            <a:normAutofit/>
          </a:bodyPr>
          <a:lstStyle>
            <a:lvl1pPr latinLnBrk="0">
              <a:lnSpc>
                <a:spcPct val="85000"/>
              </a:lnSpc>
              <a:defRPr lang="zh-TW" sz="6000" cap="none" baseline="0">
                <a:solidFill>
                  <a:schemeClr val="bg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295400" y="5431536"/>
            <a:ext cx="9601200" cy="45720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2000" b="0">
                <a:solidFill>
                  <a:schemeClr val="bg1"/>
                </a:solidFill>
              </a:defRPr>
            </a:lvl1pPr>
            <a:lvl2pPr marL="457200" indent="0" latinLnBrk="0">
              <a:buNone/>
              <a:defRPr lang="zh-TW" sz="2000"/>
            </a:lvl2pPr>
            <a:lvl3pPr marL="914400" indent="0" latinLnBrk="0">
              <a:buNone/>
              <a:defRPr lang="zh-TW" sz="1800"/>
            </a:lvl3pPr>
            <a:lvl4pPr marL="1371600" indent="0" latinLnBrk="0">
              <a:buNone/>
              <a:defRPr lang="zh-TW" sz="1600"/>
            </a:lvl4pPr>
            <a:lvl5pPr marL="1828800" indent="0" latinLnBrk="0">
              <a:buNone/>
              <a:defRPr lang="zh-TW" sz="1600"/>
            </a:lvl5pPr>
            <a:lvl6pPr marL="2286000" indent="0" latinLnBrk="0">
              <a:buNone/>
              <a:defRPr lang="zh-TW" sz="1600"/>
            </a:lvl6pPr>
            <a:lvl7pPr marL="2743200" indent="0" latinLnBrk="0">
              <a:buNone/>
              <a:defRPr lang="zh-TW" sz="1600"/>
            </a:lvl7pPr>
            <a:lvl8pPr marL="3200400" indent="0" latinLnBrk="0">
              <a:buNone/>
              <a:defRPr lang="zh-TW" sz="1600"/>
            </a:lvl8pPr>
            <a:lvl9pPr marL="3657600" indent="0" latinLnBrk="0">
              <a:buNone/>
              <a:defRPr lang="zh-TW" sz="16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cxnSp>
        <p:nvCxnSpPr>
          <p:cNvPr id="58" name="直線接點 57"/>
          <p:cNvCxnSpPr/>
          <p:nvPr userDrawn="1"/>
        </p:nvCxnSpPr>
        <p:spPr>
          <a:xfrm>
            <a:off x="1295400" y="5294175"/>
            <a:ext cx="9601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72036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295400" y="1981199"/>
            <a:ext cx="4572000" cy="3810001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800"/>
            </a:lvl6pPr>
            <a:lvl7pPr latinLnBrk="0">
              <a:defRPr lang="zh-TW" sz="1800"/>
            </a:lvl7pPr>
            <a:lvl8pPr latinLnBrk="0">
              <a:defRPr lang="zh-TW" sz="1800"/>
            </a:lvl8pPr>
            <a:lvl9pPr latinLnBrk="0">
              <a:defRPr lang="zh-TW" sz="18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324600" y="1981199"/>
            <a:ext cx="4572000" cy="3810001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800"/>
            </a:lvl6pPr>
            <a:lvl7pPr latinLnBrk="0">
              <a:defRPr lang="zh-TW" sz="1800"/>
            </a:lvl7pPr>
            <a:lvl8pPr latinLnBrk="0">
              <a:defRPr lang="zh-TW" sz="1800"/>
            </a:lvl8pPr>
            <a:lvl9pPr latinLnBrk="0">
              <a:defRPr lang="zh-TW" sz="18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9843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295400" y="1818322"/>
            <a:ext cx="4572000" cy="641350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2000" b="0">
                <a:solidFill>
                  <a:schemeClr val="accent1"/>
                </a:solidFill>
              </a:defRPr>
            </a:lvl1pPr>
            <a:lvl2pPr marL="457200" indent="0" latinLnBrk="0">
              <a:buNone/>
              <a:defRPr lang="zh-TW" sz="2000" b="1"/>
            </a:lvl2pPr>
            <a:lvl3pPr marL="914400" indent="0" latinLnBrk="0">
              <a:buNone/>
              <a:defRPr lang="zh-TW" sz="1800" b="1"/>
            </a:lvl3pPr>
            <a:lvl4pPr marL="1371600" indent="0" latinLnBrk="0">
              <a:buNone/>
              <a:defRPr lang="zh-TW" sz="1600" b="1"/>
            </a:lvl4pPr>
            <a:lvl5pPr marL="1828800" indent="0" latinLnBrk="0">
              <a:buNone/>
              <a:defRPr lang="zh-TW" sz="1600" b="1"/>
            </a:lvl5pPr>
            <a:lvl6pPr marL="2286000" indent="0" latinLnBrk="0">
              <a:buNone/>
              <a:defRPr lang="zh-TW" sz="1600" b="1"/>
            </a:lvl6pPr>
            <a:lvl7pPr marL="2743200" indent="0" latinLnBrk="0">
              <a:buNone/>
              <a:defRPr lang="zh-TW" sz="1600" b="1"/>
            </a:lvl7pPr>
            <a:lvl8pPr marL="3200400" indent="0" latinLnBrk="0">
              <a:buNone/>
              <a:defRPr lang="zh-TW" sz="1600" b="1"/>
            </a:lvl8pPr>
            <a:lvl9pPr marL="3657600" indent="0" latinLnBrk="0">
              <a:buNone/>
              <a:defRPr lang="zh-TW"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1295400" y="2503713"/>
            <a:ext cx="4572000" cy="3287487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600"/>
            </a:lvl6pPr>
            <a:lvl7pPr latinLnBrk="0">
              <a:defRPr lang="zh-TW" sz="1600"/>
            </a:lvl7pPr>
            <a:lvl8pPr latinLnBrk="0">
              <a:defRPr lang="zh-TW" sz="1600"/>
            </a:lvl8pPr>
            <a:lvl9pPr latinLnBrk="0">
              <a:defRPr lang="zh-TW" sz="16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324600" y="1818322"/>
            <a:ext cx="4572000" cy="641350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2000" b="0">
                <a:solidFill>
                  <a:schemeClr val="accent1"/>
                </a:solidFill>
              </a:defRPr>
            </a:lvl1pPr>
            <a:lvl2pPr marL="457200" indent="0" latinLnBrk="0">
              <a:buNone/>
              <a:defRPr lang="zh-TW" sz="2000" b="1"/>
            </a:lvl2pPr>
            <a:lvl3pPr marL="914400" indent="0" latinLnBrk="0">
              <a:buNone/>
              <a:defRPr lang="zh-TW" sz="1800" b="1"/>
            </a:lvl3pPr>
            <a:lvl4pPr marL="1371600" indent="0" latinLnBrk="0">
              <a:buNone/>
              <a:defRPr lang="zh-TW" sz="1600" b="1"/>
            </a:lvl4pPr>
            <a:lvl5pPr marL="1828800" indent="0" latinLnBrk="0">
              <a:buNone/>
              <a:defRPr lang="zh-TW" sz="1600" b="1"/>
            </a:lvl5pPr>
            <a:lvl6pPr marL="2286000" indent="0" latinLnBrk="0">
              <a:buNone/>
              <a:defRPr lang="zh-TW" sz="1600" b="1"/>
            </a:lvl6pPr>
            <a:lvl7pPr marL="2743200" indent="0" latinLnBrk="0">
              <a:buNone/>
              <a:defRPr lang="zh-TW" sz="1600" b="1"/>
            </a:lvl7pPr>
            <a:lvl8pPr marL="3200400" indent="0" latinLnBrk="0">
              <a:buNone/>
              <a:defRPr lang="zh-TW" sz="1600" b="1"/>
            </a:lvl8pPr>
            <a:lvl9pPr marL="3657600" indent="0" latinLnBrk="0">
              <a:buNone/>
              <a:defRPr lang="zh-TW"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324600" y="2503713"/>
            <a:ext cx="4572000" cy="3287487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600"/>
            </a:lvl6pPr>
            <a:lvl7pPr latinLnBrk="0">
              <a:defRPr lang="zh-TW" sz="1600"/>
            </a:lvl7pPr>
            <a:lvl8pPr latinLnBrk="0">
              <a:defRPr lang="zh-TW" sz="1600"/>
            </a:lvl8pPr>
            <a:lvl9pPr latinLnBrk="0">
              <a:defRPr lang="zh-TW" sz="16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458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群組 6"/>
          <p:cNvGrpSpPr/>
          <p:nvPr userDrawn="1"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8" name="直線接點 7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接點 8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接點 9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接點 10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接點 11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接點 12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接點 13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接點 14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接點 15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接點 16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接點 17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接點 18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接點 19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接點 20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接點 21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接點 22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群組 23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2" name="直線接點 41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線接點 42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線接點 43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線接點 44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線接點 45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7" name="群組 46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3" name="直線接點 52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直線接點 53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直線接點 54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直線接點 55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直線接點 56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8" name="直線接點 47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直線接點 48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線接點 49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線接點 50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線接點 51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群組 24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6" name="直線接點 25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線接點 26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線接點 27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線接點 28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線接點 29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1" name="群組 30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7" name="直線接點 36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線接點 37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直線接點 38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直線接點 39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直線接點 40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2" name="直線接點 31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線接點 32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線接點 33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線接點 34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線接點 35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5400" y="2541573"/>
            <a:ext cx="9601200" cy="2743200"/>
          </a:xfrm>
        </p:spPr>
        <p:txBody>
          <a:bodyPr anchor="b">
            <a:normAutofit/>
          </a:bodyPr>
          <a:lstStyle>
            <a:lvl1pPr latinLnBrk="0">
              <a:lnSpc>
                <a:spcPct val="85000"/>
              </a:lnSpc>
              <a:defRPr lang="zh-TW" sz="6000" cap="none" baseline="0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295400" y="5431536"/>
            <a:ext cx="9601200" cy="45720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2000" b="0">
                <a:solidFill>
                  <a:schemeClr val="tx1"/>
                </a:solidFill>
              </a:defRPr>
            </a:lvl1pPr>
            <a:lvl2pPr marL="457200" indent="0" latinLnBrk="0">
              <a:buNone/>
              <a:defRPr lang="zh-TW" sz="2000"/>
            </a:lvl2pPr>
            <a:lvl3pPr marL="914400" indent="0" latinLnBrk="0">
              <a:buNone/>
              <a:defRPr lang="zh-TW" sz="1800"/>
            </a:lvl3pPr>
            <a:lvl4pPr marL="1371600" indent="0" latinLnBrk="0">
              <a:buNone/>
              <a:defRPr lang="zh-TW" sz="1600"/>
            </a:lvl4pPr>
            <a:lvl5pPr marL="1828800" indent="0" latinLnBrk="0">
              <a:buNone/>
              <a:defRPr lang="zh-TW" sz="1600"/>
            </a:lvl5pPr>
            <a:lvl6pPr marL="2286000" indent="0" latinLnBrk="0">
              <a:buNone/>
              <a:defRPr lang="zh-TW" sz="1600"/>
            </a:lvl6pPr>
            <a:lvl7pPr marL="2743200" indent="0" latinLnBrk="0">
              <a:buNone/>
              <a:defRPr lang="zh-TW" sz="1600"/>
            </a:lvl7pPr>
            <a:lvl8pPr marL="3200400" indent="0" latinLnBrk="0">
              <a:buNone/>
              <a:defRPr lang="zh-TW" sz="1600"/>
            </a:lvl8pPr>
            <a:lvl9pPr marL="3657600" indent="0" latinLnBrk="0">
              <a:buNone/>
              <a:defRPr lang="zh-TW" sz="16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cxnSp>
        <p:nvCxnSpPr>
          <p:cNvPr id="58" name="直線接點 57"/>
          <p:cNvCxnSpPr/>
          <p:nvPr userDrawn="1"/>
        </p:nvCxnSpPr>
        <p:spPr>
          <a:xfrm>
            <a:off x="1295400" y="5294175"/>
            <a:ext cx="9601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67780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422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日期版面配置區 2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213" name="頁尾版面配置區 2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214" name="投影片編號版面配置區 2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520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7315200" cy="6858000"/>
          </a:xfrm>
          <a:prstGeom prst="rect">
            <a:avLst/>
          </a:prstGeom>
          <a:gradFill>
            <a:gsLst>
              <a:gs pos="69000">
                <a:schemeClr val="bg1"/>
              </a:gs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913152" y="571500"/>
            <a:ext cx="3657600" cy="2197100"/>
          </a:xfrm>
        </p:spPr>
        <p:txBody>
          <a:bodyPr anchor="b">
            <a:normAutofit/>
          </a:bodyPr>
          <a:lstStyle>
            <a:lvl1pPr latinLnBrk="0">
              <a:defRPr lang="zh-TW" sz="2600">
                <a:solidFill>
                  <a:schemeClr val="bg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43197" y="571500"/>
            <a:ext cx="6217920" cy="5715000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2000"/>
            </a:lvl6pPr>
            <a:lvl7pPr latinLnBrk="0">
              <a:defRPr lang="zh-TW" sz="2000"/>
            </a:lvl7pPr>
            <a:lvl8pPr latinLnBrk="0">
              <a:defRPr lang="zh-TW" sz="2000"/>
            </a:lvl8pPr>
            <a:lvl9pPr latinLnBrk="0">
              <a:defRPr lang="zh-TW" sz="20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7913152" y="2995012"/>
            <a:ext cx="3657600" cy="228595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zh-TW" sz="1600">
                <a:solidFill>
                  <a:schemeClr val="bg1"/>
                </a:solidFill>
              </a:defRPr>
            </a:lvl1pPr>
            <a:lvl2pPr marL="457200" indent="0" latinLnBrk="0">
              <a:buNone/>
              <a:defRPr lang="zh-TW" sz="1400"/>
            </a:lvl2pPr>
            <a:lvl3pPr marL="914400" indent="0" latinLnBrk="0">
              <a:buNone/>
              <a:defRPr lang="zh-TW" sz="1200"/>
            </a:lvl3pPr>
            <a:lvl4pPr marL="1371600" indent="0" latinLnBrk="0">
              <a:buNone/>
              <a:defRPr lang="zh-TW" sz="1000"/>
            </a:lvl4pPr>
            <a:lvl5pPr marL="1828800" indent="0" latinLnBrk="0">
              <a:buNone/>
              <a:defRPr lang="zh-TW" sz="1000"/>
            </a:lvl5pPr>
            <a:lvl6pPr marL="2286000" indent="0" latinLnBrk="0">
              <a:buNone/>
              <a:defRPr lang="zh-TW" sz="1000"/>
            </a:lvl6pPr>
            <a:lvl7pPr marL="2743200" indent="0" latinLnBrk="0">
              <a:buNone/>
              <a:defRPr lang="zh-TW" sz="1000"/>
            </a:lvl7pPr>
            <a:lvl8pPr marL="3200400" indent="0" latinLnBrk="0">
              <a:buNone/>
              <a:defRPr lang="zh-TW" sz="1000"/>
            </a:lvl8pPr>
            <a:lvl9pPr marL="3657600" indent="0" latinLnBrk="0">
              <a:buNone/>
              <a:defRPr lang="zh-TW"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cxnSp>
        <p:nvCxnSpPr>
          <p:cNvPr id="60" name="直線接點 59"/>
          <p:cNvCxnSpPr/>
          <p:nvPr userDrawn="1"/>
        </p:nvCxnSpPr>
        <p:spPr>
          <a:xfrm>
            <a:off x="7923089" y="2895600"/>
            <a:ext cx="365931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536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矩形 59"/>
          <p:cNvSpPr/>
          <p:nvPr/>
        </p:nvSpPr>
        <p:spPr>
          <a:xfrm>
            <a:off x="0" y="0"/>
            <a:ext cx="7315200" cy="6858000"/>
          </a:xfrm>
          <a:prstGeom prst="rect">
            <a:avLst/>
          </a:prstGeom>
          <a:gradFill>
            <a:gsLst>
              <a:gs pos="69000">
                <a:schemeClr val="bg1"/>
              </a:gs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4412" y="-159"/>
            <a:ext cx="7315200" cy="6858000"/>
          </a:xfrm>
        </p:spPr>
        <p:txBody>
          <a:bodyPr tIns="457200">
            <a:normAutofit/>
          </a:bodyPr>
          <a:lstStyle>
            <a:lvl1pPr marL="0" indent="0" algn="ctr" latinLnBrk="0">
              <a:buNone/>
              <a:defRPr lang="zh-TW" sz="2000"/>
            </a:lvl1pPr>
            <a:lvl2pPr marL="457200" indent="0" latinLnBrk="0">
              <a:buNone/>
              <a:defRPr lang="zh-TW" sz="2800"/>
            </a:lvl2pPr>
            <a:lvl3pPr marL="914400" indent="0" latinLnBrk="0">
              <a:buNone/>
              <a:defRPr lang="zh-TW" sz="2400"/>
            </a:lvl3pPr>
            <a:lvl4pPr marL="1371600" indent="0" latinLnBrk="0">
              <a:buNone/>
              <a:defRPr lang="zh-TW" sz="2000"/>
            </a:lvl4pPr>
            <a:lvl5pPr marL="1828800" indent="0" latinLnBrk="0">
              <a:buNone/>
              <a:defRPr lang="zh-TW" sz="2000"/>
            </a:lvl5pPr>
            <a:lvl6pPr marL="2286000" indent="0" latinLnBrk="0">
              <a:buNone/>
              <a:defRPr lang="zh-TW" sz="2000"/>
            </a:lvl6pPr>
            <a:lvl7pPr marL="2743200" indent="0" latinLnBrk="0">
              <a:buNone/>
              <a:defRPr lang="zh-TW" sz="2000"/>
            </a:lvl7pPr>
            <a:lvl8pPr marL="3200400" indent="0" latinLnBrk="0">
              <a:buNone/>
              <a:defRPr lang="zh-TW" sz="2000"/>
            </a:lvl8pPr>
            <a:lvl9pPr marL="3657600" indent="0" latinLnBrk="0">
              <a:buNone/>
              <a:defRPr lang="zh-TW" sz="2000"/>
            </a:lvl9pPr>
          </a:lstStyle>
          <a:p>
            <a:r>
              <a:rPr lang="zh-TW" altLang="en-US" smtClean="0"/>
              <a:t>按一下圖示以新增圖片</a:t>
            </a:r>
            <a:endParaRPr lang="zh-TW" dirty="0"/>
          </a:p>
        </p:txBody>
      </p:sp>
      <p:cxnSp>
        <p:nvCxnSpPr>
          <p:cNvPr id="59" name="直線接點 58"/>
          <p:cNvCxnSpPr/>
          <p:nvPr/>
        </p:nvCxnSpPr>
        <p:spPr>
          <a:xfrm>
            <a:off x="7923089" y="2895600"/>
            <a:ext cx="365931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909560" y="576072"/>
            <a:ext cx="3657600" cy="2194560"/>
          </a:xfrm>
        </p:spPr>
        <p:txBody>
          <a:bodyPr anchor="b">
            <a:normAutofit/>
          </a:bodyPr>
          <a:lstStyle>
            <a:lvl1pPr latinLnBrk="0">
              <a:defRPr lang="zh-TW" sz="2600">
                <a:solidFill>
                  <a:schemeClr val="bg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7909560" y="2999232"/>
            <a:ext cx="3657600" cy="2286000"/>
          </a:xfrm>
        </p:spPr>
        <p:txBody>
          <a:bodyPr/>
          <a:lstStyle>
            <a:lvl1pPr marL="0" indent="0" latinLnBrk="0">
              <a:spcBef>
                <a:spcPts val="1200"/>
              </a:spcBef>
              <a:buNone/>
              <a:defRPr lang="zh-TW" sz="1600">
                <a:solidFill>
                  <a:schemeClr val="bg1"/>
                </a:solidFill>
              </a:defRPr>
            </a:lvl1pPr>
            <a:lvl2pPr marL="457200" indent="0" latinLnBrk="0">
              <a:buNone/>
              <a:defRPr lang="zh-TW" sz="1400"/>
            </a:lvl2pPr>
            <a:lvl3pPr marL="914400" indent="0" latinLnBrk="0">
              <a:buNone/>
              <a:defRPr lang="zh-TW" sz="1200"/>
            </a:lvl3pPr>
            <a:lvl4pPr marL="1371600" indent="0" latinLnBrk="0">
              <a:buNone/>
              <a:defRPr lang="zh-TW" sz="1000"/>
            </a:lvl4pPr>
            <a:lvl5pPr marL="1828800" indent="0" latinLnBrk="0">
              <a:buNone/>
              <a:defRPr lang="zh-TW" sz="1000"/>
            </a:lvl5pPr>
            <a:lvl6pPr marL="2286000" indent="0" latinLnBrk="0">
              <a:buNone/>
              <a:defRPr lang="zh-TW" sz="1000"/>
            </a:lvl6pPr>
            <a:lvl7pPr marL="2743200" indent="0" latinLnBrk="0">
              <a:buNone/>
              <a:defRPr lang="zh-TW" sz="1000"/>
            </a:lvl7pPr>
            <a:lvl8pPr marL="3200400" indent="0" latinLnBrk="0">
              <a:buNone/>
              <a:defRPr lang="zh-TW" sz="1000"/>
            </a:lvl8pPr>
            <a:lvl9pPr marL="3657600" indent="0" latinLnBrk="0">
              <a:buNone/>
              <a:defRPr lang="zh-TW"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60316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垂直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垂直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403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垂直標題 1"/>
          <p:cNvSpPr>
            <a:spLocks noGrp="1"/>
          </p:cNvSpPr>
          <p:nvPr>
            <p:ph type="title" orient="vert"/>
          </p:nvPr>
        </p:nvSpPr>
        <p:spPr>
          <a:xfrm>
            <a:off x="9209314" y="489856"/>
            <a:ext cx="1687286" cy="5301343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垂直文字版面配置區 2"/>
          <p:cNvSpPr>
            <a:spLocks noGrp="1"/>
          </p:cNvSpPr>
          <p:nvPr>
            <p:ph type="body" orient="vert" idx="1"/>
          </p:nvPr>
        </p:nvSpPr>
        <p:spPr>
          <a:xfrm>
            <a:off x="1295399" y="489856"/>
            <a:ext cx="7587344" cy="5301343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621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/>
          <p:cNvGrpSpPr/>
          <p:nvPr userDrawn="1"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6" name="直線接點 5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接點 6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接點 8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接點 9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接點 10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接點 11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接點 12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接點 13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接點 14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接點 15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接點 16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接點 17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接點 18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接點 19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接點 20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接點 21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群組 22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1" name="直線接點 40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線接點 41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線接點 42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線接點 43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線接點 44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6" name="群組 45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2" name="直線接點 51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直線接點 52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直線接點 53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直線接點 54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直線接點 55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7" name="直線接點 46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直線接點 47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直線接點 48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線接點 49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線接點 50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群組 23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5" name="直線接點 24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線接點 25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線接點 26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線接點 27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線接點 28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0" name="群組 29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6" name="直線接點 35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直線接點 36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線接點 37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直線接點 38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直線接點 39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1" name="直線接點 30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線接點 31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線接點 32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線接點 33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線接點 34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293845" y="1909346"/>
            <a:ext cx="9604310" cy="3383280"/>
          </a:xfrm>
        </p:spPr>
        <p:txBody>
          <a:bodyPr anchor="b">
            <a:normAutofit/>
          </a:bodyPr>
          <a:lstStyle>
            <a:lvl1pPr algn="l" latinLnBrk="0">
              <a:lnSpc>
                <a:spcPct val="76000"/>
              </a:lnSpc>
              <a:defRPr lang="zh-TW" sz="8000" cap="none" baseline="0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293845" y="5432564"/>
            <a:ext cx="9604310" cy="45720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0"/>
              </a:spcBef>
              <a:buNone/>
              <a:defRPr lang="zh-TW" sz="2000" b="0">
                <a:solidFill>
                  <a:schemeClr val="accent1"/>
                </a:solidFill>
              </a:defRPr>
            </a:lvl1pPr>
            <a:lvl2pPr marL="457200" indent="0" algn="ctr" latinLnBrk="0">
              <a:buNone/>
              <a:defRPr lang="zh-TW" sz="2000"/>
            </a:lvl2pPr>
            <a:lvl3pPr marL="914400" indent="0" algn="ctr" latinLnBrk="0">
              <a:buNone/>
              <a:defRPr lang="zh-TW" sz="1800"/>
            </a:lvl3pPr>
            <a:lvl4pPr marL="1371600" indent="0" algn="ctr" latinLnBrk="0">
              <a:buNone/>
              <a:defRPr lang="zh-TW" sz="1600"/>
            </a:lvl4pPr>
            <a:lvl5pPr marL="1828800" indent="0" algn="ctr" latinLnBrk="0">
              <a:buNone/>
              <a:defRPr lang="zh-TW" sz="1600"/>
            </a:lvl5pPr>
            <a:lvl6pPr marL="2286000" indent="0" algn="ctr" latinLnBrk="0">
              <a:buNone/>
              <a:defRPr lang="zh-TW" sz="1600"/>
            </a:lvl6pPr>
            <a:lvl7pPr marL="2743200" indent="0" algn="ctr" latinLnBrk="0">
              <a:buNone/>
              <a:defRPr lang="zh-TW" sz="1600"/>
            </a:lvl7pPr>
            <a:lvl8pPr marL="3200400" indent="0" algn="ctr" latinLnBrk="0">
              <a:buNone/>
              <a:defRPr lang="zh-TW" sz="1600"/>
            </a:lvl8pPr>
            <a:lvl9pPr marL="3657600" indent="0" algn="ctr" latinLnBrk="0">
              <a:buNone/>
              <a:defRPr lang="zh-TW"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dirty="0"/>
          </a:p>
        </p:txBody>
      </p:sp>
      <p:cxnSp>
        <p:nvCxnSpPr>
          <p:cNvPr id="58" name="直線接點 57"/>
          <p:cNvCxnSpPr/>
          <p:nvPr userDrawn="1"/>
        </p:nvCxnSpPr>
        <p:spPr>
          <a:xfrm>
            <a:off x="1295400" y="5294175"/>
            <a:ext cx="96012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2808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6000">
                <a:solidFill>
                  <a:srgbClr val="1B469F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470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群組 6"/>
          <p:cNvGrpSpPr/>
          <p:nvPr userDrawn="1"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8" name="直線接點 7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接點 8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接點 9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接點 10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接點 11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接點 12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接點 13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接點 14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接點 15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接點 16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接點 17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接點 18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接點 19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接點 20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接點 21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接點 22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群組 23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2" name="直線接點 41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線接點 42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線接點 43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線接點 44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線接點 45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7" name="群組 46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3" name="直線接點 52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直線接點 53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直線接點 54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直線接點 55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直線接點 56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8" name="直線接點 47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直線接點 48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線接點 49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線接點 50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線接點 51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群組 24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6" name="直線接點 25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線接點 26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線接點 27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線接點 28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線接點 29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1" name="群組 30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7" name="直線接點 36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線接點 37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直線接點 38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直線接點 39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直線接點 40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2" name="直線接點 31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線接點 32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線接點 33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線接點 34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線接點 35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5400" y="2541573"/>
            <a:ext cx="9601200" cy="2743200"/>
          </a:xfrm>
        </p:spPr>
        <p:txBody>
          <a:bodyPr anchor="b">
            <a:normAutofit/>
          </a:bodyPr>
          <a:lstStyle>
            <a:lvl1pPr latinLnBrk="0">
              <a:lnSpc>
                <a:spcPct val="85000"/>
              </a:lnSpc>
              <a:defRPr lang="zh-TW" sz="6000" cap="none" baseline="0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295400" y="5431536"/>
            <a:ext cx="9601200" cy="45720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2000" b="0">
                <a:solidFill>
                  <a:schemeClr val="tx1"/>
                </a:solidFill>
              </a:defRPr>
            </a:lvl1pPr>
            <a:lvl2pPr marL="457200" indent="0" latinLnBrk="0">
              <a:buNone/>
              <a:defRPr lang="zh-TW" sz="2000"/>
            </a:lvl2pPr>
            <a:lvl3pPr marL="914400" indent="0" latinLnBrk="0">
              <a:buNone/>
              <a:defRPr lang="zh-TW" sz="1800"/>
            </a:lvl3pPr>
            <a:lvl4pPr marL="1371600" indent="0" latinLnBrk="0">
              <a:buNone/>
              <a:defRPr lang="zh-TW" sz="1600"/>
            </a:lvl4pPr>
            <a:lvl5pPr marL="1828800" indent="0" latinLnBrk="0">
              <a:buNone/>
              <a:defRPr lang="zh-TW" sz="1600"/>
            </a:lvl5pPr>
            <a:lvl6pPr marL="2286000" indent="0" latinLnBrk="0">
              <a:buNone/>
              <a:defRPr lang="zh-TW" sz="1600"/>
            </a:lvl6pPr>
            <a:lvl7pPr marL="2743200" indent="0" latinLnBrk="0">
              <a:buNone/>
              <a:defRPr lang="zh-TW" sz="1600"/>
            </a:lvl7pPr>
            <a:lvl8pPr marL="3200400" indent="0" latinLnBrk="0">
              <a:buNone/>
              <a:defRPr lang="zh-TW" sz="1600"/>
            </a:lvl8pPr>
            <a:lvl9pPr marL="3657600" indent="0" latinLnBrk="0">
              <a:buNone/>
              <a:defRPr lang="zh-TW" sz="16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cxnSp>
        <p:nvCxnSpPr>
          <p:cNvPr id="58" name="直線接點 57"/>
          <p:cNvCxnSpPr/>
          <p:nvPr userDrawn="1"/>
        </p:nvCxnSpPr>
        <p:spPr>
          <a:xfrm>
            <a:off x="1295400" y="5294175"/>
            <a:ext cx="9601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67064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295400" y="1981199"/>
            <a:ext cx="4572000" cy="3810001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800"/>
            </a:lvl6pPr>
            <a:lvl7pPr latinLnBrk="0">
              <a:defRPr lang="zh-TW" sz="1800"/>
            </a:lvl7pPr>
            <a:lvl8pPr latinLnBrk="0">
              <a:defRPr lang="zh-TW" sz="1800"/>
            </a:lvl8pPr>
            <a:lvl9pPr latinLnBrk="0">
              <a:defRPr lang="zh-TW" sz="18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324600" y="1981199"/>
            <a:ext cx="4572000" cy="3810001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800"/>
            </a:lvl6pPr>
            <a:lvl7pPr latinLnBrk="0">
              <a:defRPr lang="zh-TW" sz="1800"/>
            </a:lvl7pPr>
            <a:lvl8pPr latinLnBrk="0">
              <a:defRPr lang="zh-TW" sz="1800"/>
            </a:lvl8pPr>
            <a:lvl9pPr latinLnBrk="0">
              <a:defRPr lang="zh-TW" sz="18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511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295400" y="1981199"/>
            <a:ext cx="4572000" cy="3810001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800"/>
            </a:lvl6pPr>
            <a:lvl7pPr latinLnBrk="0">
              <a:defRPr lang="zh-TW" sz="1800"/>
            </a:lvl7pPr>
            <a:lvl8pPr latinLnBrk="0">
              <a:defRPr lang="zh-TW" sz="1800"/>
            </a:lvl8pPr>
            <a:lvl9pPr latinLnBrk="0">
              <a:defRPr lang="zh-TW" sz="18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324600" y="1981199"/>
            <a:ext cx="4572000" cy="3810001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800"/>
            </a:lvl6pPr>
            <a:lvl7pPr latinLnBrk="0">
              <a:defRPr lang="zh-TW" sz="1800"/>
            </a:lvl7pPr>
            <a:lvl8pPr latinLnBrk="0">
              <a:defRPr lang="zh-TW" sz="1800"/>
            </a:lvl8pPr>
            <a:lvl9pPr latinLnBrk="0">
              <a:defRPr lang="zh-TW" sz="18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295400" y="1818322"/>
            <a:ext cx="4572000" cy="641350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2000" b="0">
                <a:solidFill>
                  <a:schemeClr val="accent1"/>
                </a:solidFill>
              </a:defRPr>
            </a:lvl1pPr>
            <a:lvl2pPr marL="457200" indent="0" latinLnBrk="0">
              <a:buNone/>
              <a:defRPr lang="zh-TW" sz="2000" b="1"/>
            </a:lvl2pPr>
            <a:lvl3pPr marL="914400" indent="0" latinLnBrk="0">
              <a:buNone/>
              <a:defRPr lang="zh-TW" sz="1800" b="1"/>
            </a:lvl3pPr>
            <a:lvl4pPr marL="1371600" indent="0" latinLnBrk="0">
              <a:buNone/>
              <a:defRPr lang="zh-TW" sz="1600" b="1"/>
            </a:lvl4pPr>
            <a:lvl5pPr marL="1828800" indent="0" latinLnBrk="0">
              <a:buNone/>
              <a:defRPr lang="zh-TW" sz="1600" b="1"/>
            </a:lvl5pPr>
            <a:lvl6pPr marL="2286000" indent="0" latinLnBrk="0">
              <a:buNone/>
              <a:defRPr lang="zh-TW" sz="1600" b="1"/>
            </a:lvl6pPr>
            <a:lvl7pPr marL="2743200" indent="0" latinLnBrk="0">
              <a:buNone/>
              <a:defRPr lang="zh-TW" sz="1600" b="1"/>
            </a:lvl7pPr>
            <a:lvl8pPr marL="3200400" indent="0" latinLnBrk="0">
              <a:buNone/>
              <a:defRPr lang="zh-TW" sz="1600" b="1"/>
            </a:lvl8pPr>
            <a:lvl9pPr marL="3657600" indent="0" latinLnBrk="0">
              <a:buNone/>
              <a:defRPr lang="zh-TW"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1295400" y="2503713"/>
            <a:ext cx="4572000" cy="3287487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600"/>
            </a:lvl6pPr>
            <a:lvl7pPr latinLnBrk="0">
              <a:defRPr lang="zh-TW" sz="1600"/>
            </a:lvl7pPr>
            <a:lvl8pPr latinLnBrk="0">
              <a:defRPr lang="zh-TW" sz="1600"/>
            </a:lvl8pPr>
            <a:lvl9pPr latinLnBrk="0">
              <a:defRPr lang="zh-TW" sz="16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324600" y="1818322"/>
            <a:ext cx="4572000" cy="641350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2000" b="0">
                <a:solidFill>
                  <a:schemeClr val="accent1"/>
                </a:solidFill>
              </a:defRPr>
            </a:lvl1pPr>
            <a:lvl2pPr marL="457200" indent="0" latinLnBrk="0">
              <a:buNone/>
              <a:defRPr lang="zh-TW" sz="2000" b="1"/>
            </a:lvl2pPr>
            <a:lvl3pPr marL="914400" indent="0" latinLnBrk="0">
              <a:buNone/>
              <a:defRPr lang="zh-TW" sz="1800" b="1"/>
            </a:lvl3pPr>
            <a:lvl4pPr marL="1371600" indent="0" latinLnBrk="0">
              <a:buNone/>
              <a:defRPr lang="zh-TW" sz="1600" b="1"/>
            </a:lvl4pPr>
            <a:lvl5pPr marL="1828800" indent="0" latinLnBrk="0">
              <a:buNone/>
              <a:defRPr lang="zh-TW" sz="1600" b="1"/>
            </a:lvl5pPr>
            <a:lvl6pPr marL="2286000" indent="0" latinLnBrk="0">
              <a:buNone/>
              <a:defRPr lang="zh-TW" sz="1600" b="1"/>
            </a:lvl6pPr>
            <a:lvl7pPr marL="2743200" indent="0" latinLnBrk="0">
              <a:buNone/>
              <a:defRPr lang="zh-TW" sz="1600" b="1"/>
            </a:lvl7pPr>
            <a:lvl8pPr marL="3200400" indent="0" latinLnBrk="0">
              <a:buNone/>
              <a:defRPr lang="zh-TW" sz="1600" b="1"/>
            </a:lvl8pPr>
            <a:lvl9pPr marL="3657600" indent="0" latinLnBrk="0">
              <a:buNone/>
              <a:defRPr lang="zh-TW"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324600" y="2503713"/>
            <a:ext cx="4572000" cy="3287487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600"/>
            </a:lvl6pPr>
            <a:lvl7pPr latinLnBrk="0">
              <a:defRPr lang="zh-TW" sz="1600"/>
            </a:lvl7pPr>
            <a:lvl8pPr latinLnBrk="0">
              <a:defRPr lang="zh-TW" sz="1600"/>
            </a:lvl8pPr>
            <a:lvl9pPr latinLnBrk="0">
              <a:defRPr lang="zh-TW" sz="16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0032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3190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群組 160"/>
          <p:cNvGrpSpPr/>
          <p:nvPr userDrawn="1"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162" name="直線接點 161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直線接點 162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直線接點 163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直線接點 164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直線接點 165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直線接點 166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直線接點 167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直線接點 168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直線接點 169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直線接點 170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直線接點 171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直線接點 172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直線接點 173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直線接點 174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直線接點 175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直線接點 176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8" name="群組 177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196" name="直線接點 195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直線接點 196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直線接點 197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直線接點 198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直線接點 199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01" name="群組 200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207" name="直線接點 206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直線接點 207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9" name="直線接點 208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0" name="直線接點 209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1" name="直線接點 210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02" name="直線接點 201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直線接點 202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直線接點 203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直線接點 204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直線接點 205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9" name="群組 178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180" name="直線接點 179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直線接點 180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直線接點 181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直線接點 182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直線接點 183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5" name="群組 184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191" name="直線接點 190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直線接點 191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3" name="直線接點 192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直線接點 193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5" name="直線接點 194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86" name="直線接點 185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直線接點 186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直線接點 187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直線接點 188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直線接點 189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12" name="日期版面配置區 2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213" name="頁尾版面配置區 2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214" name="投影片編號版面配置區 2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719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群組 8"/>
          <p:cNvGrpSpPr/>
          <p:nvPr userDrawn="1"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10" name="直線接點 9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接點 10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接點 11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接點 12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接點 13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接點 14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接點 15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接點 16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接點 17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接點 18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接點 19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接點 20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接點 21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接點 22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接點 23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接點 24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群組 25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4" name="直線接點 43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線接點 44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線接點 45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直線接點 46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直線接點 47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9" name="群組 48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5" name="直線接點 54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直線接點 55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直線接點 56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直線接點 57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直線接點 58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0" name="直線接點 49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線接點 50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線接點 51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線接點 52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線接點 53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群組 26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8" name="直線接點 27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線接點 28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線接點 29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線接點 30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線接點 31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" name="群組 32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9" name="直線接點 38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直線接點 39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直線接點 40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直線接點 41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直線接點 42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4" name="直線接點 33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線接點 34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線接點 35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線接點 36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線接點 37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" name="矩形 6"/>
          <p:cNvSpPr/>
          <p:nvPr userDrawn="1"/>
        </p:nvSpPr>
        <p:spPr>
          <a:xfrm>
            <a:off x="0" y="0"/>
            <a:ext cx="7315200" cy="6858000"/>
          </a:xfrm>
          <a:prstGeom prst="rect">
            <a:avLst/>
          </a:prstGeom>
          <a:gradFill>
            <a:gsLst>
              <a:gs pos="69000">
                <a:schemeClr val="bg1"/>
              </a:gs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913152" y="571500"/>
            <a:ext cx="3657600" cy="2197100"/>
          </a:xfrm>
        </p:spPr>
        <p:txBody>
          <a:bodyPr anchor="b">
            <a:normAutofit/>
          </a:bodyPr>
          <a:lstStyle>
            <a:lvl1pPr latinLnBrk="0">
              <a:defRPr lang="zh-TW" sz="2600">
                <a:solidFill>
                  <a:schemeClr val="bg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43197" y="571500"/>
            <a:ext cx="6217920" cy="5715000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2000"/>
            </a:lvl6pPr>
            <a:lvl7pPr latinLnBrk="0">
              <a:defRPr lang="zh-TW" sz="2000"/>
            </a:lvl7pPr>
            <a:lvl8pPr latinLnBrk="0">
              <a:defRPr lang="zh-TW" sz="2000"/>
            </a:lvl8pPr>
            <a:lvl9pPr latinLnBrk="0">
              <a:defRPr lang="zh-TW" sz="20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7913152" y="2995012"/>
            <a:ext cx="3657600" cy="228595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zh-TW" sz="1600">
                <a:solidFill>
                  <a:schemeClr val="bg1"/>
                </a:solidFill>
              </a:defRPr>
            </a:lvl1pPr>
            <a:lvl2pPr marL="457200" indent="0" latinLnBrk="0">
              <a:buNone/>
              <a:defRPr lang="zh-TW" sz="1400"/>
            </a:lvl2pPr>
            <a:lvl3pPr marL="914400" indent="0" latinLnBrk="0">
              <a:buNone/>
              <a:defRPr lang="zh-TW" sz="1200"/>
            </a:lvl3pPr>
            <a:lvl4pPr marL="1371600" indent="0" latinLnBrk="0">
              <a:buNone/>
              <a:defRPr lang="zh-TW" sz="1000"/>
            </a:lvl4pPr>
            <a:lvl5pPr marL="1828800" indent="0" latinLnBrk="0">
              <a:buNone/>
              <a:defRPr lang="zh-TW" sz="1000"/>
            </a:lvl5pPr>
            <a:lvl6pPr marL="2286000" indent="0" latinLnBrk="0">
              <a:buNone/>
              <a:defRPr lang="zh-TW" sz="1000"/>
            </a:lvl6pPr>
            <a:lvl7pPr marL="2743200" indent="0" latinLnBrk="0">
              <a:buNone/>
              <a:defRPr lang="zh-TW" sz="1000"/>
            </a:lvl7pPr>
            <a:lvl8pPr marL="3200400" indent="0" latinLnBrk="0">
              <a:buNone/>
              <a:defRPr lang="zh-TW" sz="1000"/>
            </a:lvl8pPr>
            <a:lvl9pPr marL="3657600" indent="0" latinLnBrk="0">
              <a:buNone/>
              <a:defRPr lang="zh-TW"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cxnSp>
        <p:nvCxnSpPr>
          <p:cNvPr id="60" name="直線接點 59"/>
          <p:cNvCxnSpPr/>
          <p:nvPr userDrawn="1"/>
        </p:nvCxnSpPr>
        <p:spPr>
          <a:xfrm>
            <a:off x="7923089" y="2895600"/>
            <a:ext cx="365931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58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群組 7"/>
          <p:cNvGrpSpPr/>
          <p:nvPr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9" name="直線接點 8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接點 9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接點 10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接點 11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接點 12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接點 13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接點 14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接點 15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接點 16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接點 17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接點 18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接點 19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接點 20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接點 21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接點 22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接點 23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群組 24"/>
            <p:cNvGrpSpPr/>
            <p:nvPr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3" name="直線接點 42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線接點 43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線接點 44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線接點 45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直線接點 46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8" name="群組 47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4" name="直線接點 53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直線接點 54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直線接點 55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直線接點 56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直線接點 57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9" name="直線接點 48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線接點 49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線接點 50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線接點 51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線接點 52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群組 25"/>
            <p:cNvGrpSpPr/>
            <p:nvPr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7" name="直線接點 26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線接點 27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線接點 28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線接點 29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線接點 30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2" name="群組 31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8" name="直線接點 37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直線接點 38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直線接點 39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直線接點 40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直線接點 41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3" name="直線接點 32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線接點 33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線接點 34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線接點 35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線接點 36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0" name="矩形 59"/>
          <p:cNvSpPr/>
          <p:nvPr/>
        </p:nvSpPr>
        <p:spPr>
          <a:xfrm>
            <a:off x="0" y="0"/>
            <a:ext cx="7315200" cy="6858000"/>
          </a:xfrm>
          <a:prstGeom prst="rect">
            <a:avLst/>
          </a:prstGeom>
          <a:gradFill>
            <a:gsLst>
              <a:gs pos="69000">
                <a:schemeClr val="bg1"/>
              </a:gs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4412" y="-159"/>
            <a:ext cx="7315200" cy="6858000"/>
          </a:xfrm>
        </p:spPr>
        <p:txBody>
          <a:bodyPr tIns="457200">
            <a:normAutofit/>
          </a:bodyPr>
          <a:lstStyle>
            <a:lvl1pPr marL="0" indent="0" algn="ctr" latinLnBrk="0">
              <a:buNone/>
              <a:defRPr lang="zh-TW" sz="2000"/>
            </a:lvl1pPr>
            <a:lvl2pPr marL="457200" indent="0" latinLnBrk="0">
              <a:buNone/>
              <a:defRPr lang="zh-TW" sz="2800"/>
            </a:lvl2pPr>
            <a:lvl3pPr marL="914400" indent="0" latinLnBrk="0">
              <a:buNone/>
              <a:defRPr lang="zh-TW" sz="2400"/>
            </a:lvl3pPr>
            <a:lvl4pPr marL="1371600" indent="0" latinLnBrk="0">
              <a:buNone/>
              <a:defRPr lang="zh-TW" sz="2000"/>
            </a:lvl4pPr>
            <a:lvl5pPr marL="1828800" indent="0" latinLnBrk="0">
              <a:buNone/>
              <a:defRPr lang="zh-TW" sz="2000"/>
            </a:lvl5pPr>
            <a:lvl6pPr marL="2286000" indent="0" latinLnBrk="0">
              <a:buNone/>
              <a:defRPr lang="zh-TW" sz="2000"/>
            </a:lvl6pPr>
            <a:lvl7pPr marL="2743200" indent="0" latinLnBrk="0">
              <a:buNone/>
              <a:defRPr lang="zh-TW" sz="2000"/>
            </a:lvl7pPr>
            <a:lvl8pPr marL="3200400" indent="0" latinLnBrk="0">
              <a:buNone/>
              <a:defRPr lang="zh-TW" sz="2000"/>
            </a:lvl8pPr>
            <a:lvl9pPr marL="3657600" indent="0" latinLnBrk="0">
              <a:buNone/>
              <a:defRPr lang="zh-TW" sz="2000"/>
            </a:lvl9pPr>
          </a:lstStyle>
          <a:p>
            <a:r>
              <a:rPr lang="zh-TW" altLang="en-US" smtClean="0"/>
              <a:t>按一下圖示以新增圖片</a:t>
            </a:r>
            <a:endParaRPr lang="zh-TW" dirty="0"/>
          </a:p>
        </p:txBody>
      </p:sp>
      <p:cxnSp>
        <p:nvCxnSpPr>
          <p:cNvPr id="59" name="直線接點 58"/>
          <p:cNvCxnSpPr/>
          <p:nvPr/>
        </p:nvCxnSpPr>
        <p:spPr>
          <a:xfrm>
            <a:off x="7923089" y="2895600"/>
            <a:ext cx="365931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909560" y="576072"/>
            <a:ext cx="3657600" cy="2194560"/>
          </a:xfrm>
        </p:spPr>
        <p:txBody>
          <a:bodyPr anchor="b">
            <a:normAutofit/>
          </a:bodyPr>
          <a:lstStyle>
            <a:lvl1pPr latinLnBrk="0">
              <a:defRPr lang="zh-TW" sz="2600">
                <a:solidFill>
                  <a:schemeClr val="bg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7909560" y="2999232"/>
            <a:ext cx="3657600" cy="2286000"/>
          </a:xfrm>
        </p:spPr>
        <p:txBody>
          <a:bodyPr/>
          <a:lstStyle>
            <a:lvl1pPr marL="0" indent="0" latinLnBrk="0">
              <a:spcBef>
                <a:spcPts val="1200"/>
              </a:spcBef>
              <a:buNone/>
              <a:defRPr lang="zh-TW" sz="1600">
                <a:solidFill>
                  <a:schemeClr val="bg1"/>
                </a:solidFill>
              </a:defRPr>
            </a:lvl1pPr>
            <a:lvl2pPr marL="457200" indent="0" latinLnBrk="0">
              <a:buNone/>
              <a:defRPr lang="zh-TW" sz="1400"/>
            </a:lvl2pPr>
            <a:lvl3pPr marL="914400" indent="0" latinLnBrk="0">
              <a:buNone/>
              <a:defRPr lang="zh-TW" sz="1200"/>
            </a:lvl3pPr>
            <a:lvl4pPr marL="1371600" indent="0" latinLnBrk="0">
              <a:buNone/>
              <a:defRPr lang="zh-TW" sz="1000"/>
            </a:lvl4pPr>
            <a:lvl5pPr marL="1828800" indent="0" latinLnBrk="0">
              <a:buNone/>
              <a:defRPr lang="zh-TW" sz="1000"/>
            </a:lvl5pPr>
            <a:lvl6pPr marL="2286000" indent="0" latinLnBrk="0">
              <a:buNone/>
              <a:defRPr lang="zh-TW" sz="1000"/>
            </a:lvl6pPr>
            <a:lvl7pPr marL="2743200" indent="0" latinLnBrk="0">
              <a:buNone/>
              <a:defRPr lang="zh-TW" sz="1000"/>
            </a:lvl7pPr>
            <a:lvl8pPr marL="3200400" indent="0" latinLnBrk="0">
              <a:buNone/>
              <a:defRPr lang="zh-TW" sz="1000"/>
            </a:lvl8pPr>
            <a:lvl9pPr marL="3657600" indent="0" latinLnBrk="0">
              <a:buNone/>
              <a:defRPr lang="zh-TW"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400535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標題及垂直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垂直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269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垂直標題 1"/>
          <p:cNvSpPr>
            <a:spLocks noGrp="1"/>
          </p:cNvSpPr>
          <p:nvPr>
            <p:ph type="title" orient="vert"/>
          </p:nvPr>
        </p:nvSpPr>
        <p:spPr>
          <a:xfrm>
            <a:off x="9209314" y="489856"/>
            <a:ext cx="1687286" cy="5301343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垂直文字版面配置區 2"/>
          <p:cNvSpPr>
            <a:spLocks noGrp="1"/>
          </p:cNvSpPr>
          <p:nvPr>
            <p:ph type="body" orient="vert" idx="1"/>
          </p:nvPr>
        </p:nvSpPr>
        <p:spPr>
          <a:xfrm>
            <a:off x="1295399" y="489856"/>
            <a:ext cx="7587344" cy="5301343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651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293845" y="1909346"/>
            <a:ext cx="9604310" cy="3383280"/>
          </a:xfrm>
        </p:spPr>
        <p:txBody>
          <a:bodyPr anchor="b">
            <a:normAutofit/>
          </a:bodyPr>
          <a:lstStyle>
            <a:lvl1pPr algn="l" latinLnBrk="0">
              <a:lnSpc>
                <a:spcPct val="76000"/>
              </a:lnSpc>
              <a:defRPr lang="zh-TW" sz="8000" cap="none" baseline="0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293845" y="5432564"/>
            <a:ext cx="9604310" cy="45720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0"/>
              </a:spcBef>
              <a:buNone/>
              <a:defRPr lang="zh-TW" sz="2000" b="0">
                <a:solidFill>
                  <a:schemeClr val="accent1"/>
                </a:solidFill>
              </a:defRPr>
            </a:lvl1pPr>
            <a:lvl2pPr marL="457200" indent="0" algn="ctr" latinLnBrk="0">
              <a:buNone/>
              <a:defRPr lang="zh-TW" sz="2000"/>
            </a:lvl2pPr>
            <a:lvl3pPr marL="914400" indent="0" algn="ctr" latinLnBrk="0">
              <a:buNone/>
              <a:defRPr lang="zh-TW" sz="1800"/>
            </a:lvl3pPr>
            <a:lvl4pPr marL="1371600" indent="0" algn="ctr" latinLnBrk="0">
              <a:buNone/>
              <a:defRPr lang="zh-TW" sz="1600"/>
            </a:lvl4pPr>
            <a:lvl5pPr marL="1828800" indent="0" algn="ctr" latinLnBrk="0">
              <a:buNone/>
              <a:defRPr lang="zh-TW" sz="1600"/>
            </a:lvl5pPr>
            <a:lvl6pPr marL="2286000" indent="0" algn="ctr" latinLnBrk="0">
              <a:buNone/>
              <a:defRPr lang="zh-TW" sz="1600"/>
            </a:lvl6pPr>
            <a:lvl7pPr marL="2743200" indent="0" algn="ctr" latinLnBrk="0">
              <a:buNone/>
              <a:defRPr lang="zh-TW" sz="1600"/>
            </a:lvl7pPr>
            <a:lvl8pPr marL="3200400" indent="0" algn="ctr" latinLnBrk="0">
              <a:buNone/>
              <a:defRPr lang="zh-TW" sz="1600"/>
            </a:lvl8pPr>
            <a:lvl9pPr marL="3657600" indent="0" algn="ctr" latinLnBrk="0">
              <a:buNone/>
              <a:defRPr lang="zh-TW"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dirty="0"/>
          </a:p>
        </p:txBody>
      </p:sp>
    </p:spTree>
    <p:extLst>
      <p:ext uri="{BB962C8B-B14F-4D97-AF65-F5344CB8AC3E}">
        <p14:creationId xmlns:p14="http://schemas.microsoft.com/office/powerpoint/2010/main" val="150546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6000">
                <a:solidFill>
                  <a:srgbClr val="1B469F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635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5400" y="2541573"/>
            <a:ext cx="9601200" cy="2743200"/>
          </a:xfrm>
        </p:spPr>
        <p:txBody>
          <a:bodyPr anchor="b">
            <a:normAutofit/>
          </a:bodyPr>
          <a:lstStyle>
            <a:lvl1pPr latinLnBrk="0">
              <a:lnSpc>
                <a:spcPct val="85000"/>
              </a:lnSpc>
              <a:defRPr lang="zh-TW" sz="6000" cap="none" baseline="0">
                <a:solidFill>
                  <a:schemeClr val="bg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295400" y="5431536"/>
            <a:ext cx="9601200" cy="45720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2000" b="0">
                <a:solidFill>
                  <a:schemeClr val="bg1"/>
                </a:solidFill>
              </a:defRPr>
            </a:lvl1pPr>
            <a:lvl2pPr marL="457200" indent="0" latinLnBrk="0">
              <a:buNone/>
              <a:defRPr lang="zh-TW" sz="2000"/>
            </a:lvl2pPr>
            <a:lvl3pPr marL="914400" indent="0" latinLnBrk="0">
              <a:buNone/>
              <a:defRPr lang="zh-TW" sz="1800"/>
            </a:lvl3pPr>
            <a:lvl4pPr marL="1371600" indent="0" latinLnBrk="0">
              <a:buNone/>
              <a:defRPr lang="zh-TW" sz="1600"/>
            </a:lvl4pPr>
            <a:lvl5pPr marL="1828800" indent="0" latinLnBrk="0">
              <a:buNone/>
              <a:defRPr lang="zh-TW" sz="1600"/>
            </a:lvl5pPr>
            <a:lvl6pPr marL="2286000" indent="0" latinLnBrk="0">
              <a:buNone/>
              <a:defRPr lang="zh-TW" sz="1600"/>
            </a:lvl6pPr>
            <a:lvl7pPr marL="2743200" indent="0" latinLnBrk="0">
              <a:buNone/>
              <a:defRPr lang="zh-TW" sz="1600"/>
            </a:lvl7pPr>
            <a:lvl8pPr marL="3200400" indent="0" latinLnBrk="0">
              <a:buNone/>
              <a:defRPr lang="zh-TW" sz="1600"/>
            </a:lvl8pPr>
            <a:lvl9pPr marL="3657600" indent="0" latinLnBrk="0">
              <a:buNone/>
              <a:defRPr lang="zh-TW" sz="16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cxnSp>
        <p:nvCxnSpPr>
          <p:cNvPr id="58" name="直線接點 57"/>
          <p:cNvCxnSpPr/>
          <p:nvPr userDrawn="1"/>
        </p:nvCxnSpPr>
        <p:spPr>
          <a:xfrm>
            <a:off x="1295400" y="5294175"/>
            <a:ext cx="9601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Group 81">
            <a:extLst>
              <a:ext uri="{FF2B5EF4-FFF2-40B4-BE49-F238E27FC236}">
                <a16:creationId xmlns:a16="http://schemas.microsoft.com/office/drawing/2014/main" id="{714A87C3-3EFB-4722-BF0D-17138DEB6B2B}"/>
              </a:ext>
            </a:extLst>
          </p:cNvPr>
          <p:cNvGrpSpPr/>
          <p:nvPr userDrawn="1"/>
        </p:nvGrpSpPr>
        <p:grpSpPr>
          <a:xfrm>
            <a:off x="0" y="4948862"/>
            <a:ext cx="12192000" cy="1909138"/>
            <a:chOff x="0" y="4948862"/>
            <a:chExt cx="12192000" cy="1909138"/>
          </a:xfrm>
        </p:grpSpPr>
        <p:sp>
          <p:nvSpPr>
            <p:cNvPr id="60" name="Freeform: Shape 82">
              <a:extLst>
                <a:ext uri="{FF2B5EF4-FFF2-40B4-BE49-F238E27FC236}">
                  <a16:creationId xmlns:a16="http://schemas.microsoft.com/office/drawing/2014/main" id="{EC99197A-1F6B-4498-BD1A-1E735D7E4EB6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F1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: Shape 83">
              <a:extLst>
                <a:ext uri="{FF2B5EF4-FFF2-40B4-BE49-F238E27FC236}">
                  <a16:creationId xmlns:a16="http://schemas.microsoft.com/office/drawing/2014/main" id="{F9C80C8E-5A49-482B-8FB1-2FEACFCA5ACA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AC2F9">
                <a:alpha val="11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59860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295400" y="1818322"/>
            <a:ext cx="4572000" cy="641350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2000" b="0">
                <a:solidFill>
                  <a:schemeClr val="accent1"/>
                </a:solidFill>
              </a:defRPr>
            </a:lvl1pPr>
            <a:lvl2pPr marL="457200" indent="0" latinLnBrk="0">
              <a:buNone/>
              <a:defRPr lang="zh-TW" sz="2000" b="1"/>
            </a:lvl2pPr>
            <a:lvl3pPr marL="914400" indent="0" latinLnBrk="0">
              <a:buNone/>
              <a:defRPr lang="zh-TW" sz="1800" b="1"/>
            </a:lvl3pPr>
            <a:lvl4pPr marL="1371600" indent="0" latinLnBrk="0">
              <a:buNone/>
              <a:defRPr lang="zh-TW" sz="1600" b="1"/>
            </a:lvl4pPr>
            <a:lvl5pPr marL="1828800" indent="0" latinLnBrk="0">
              <a:buNone/>
              <a:defRPr lang="zh-TW" sz="1600" b="1"/>
            </a:lvl5pPr>
            <a:lvl6pPr marL="2286000" indent="0" latinLnBrk="0">
              <a:buNone/>
              <a:defRPr lang="zh-TW" sz="1600" b="1"/>
            </a:lvl6pPr>
            <a:lvl7pPr marL="2743200" indent="0" latinLnBrk="0">
              <a:buNone/>
              <a:defRPr lang="zh-TW" sz="1600" b="1"/>
            </a:lvl7pPr>
            <a:lvl8pPr marL="3200400" indent="0" latinLnBrk="0">
              <a:buNone/>
              <a:defRPr lang="zh-TW" sz="1600" b="1"/>
            </a:lvl8pPr>
            <a:lvl9pPr marL="3657600" indent="0" latinLnBrk="0">
              <a:buNone/>
              <a:defRPr lang="zh-TW"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1295400" y="2503713"/>
            <a:ext cx="4572000" cy="3287487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600"/>
            </a:lvl6pPr>
            <a:lvl7pPr latinLnBrk="0">
              <a:defRPr lang="zh-TW" sz="1600"/>
            </a:lvl7pPr>
            <a:lvl8pPr latinLnBrk="0">
              <a:defRPr lang="zh-TW" sz="1600"/>
            </a:lvl8pPr>
            <a:lvl9pPr latinLnBrk="0">
              <a:defRPr lang="zh-TW" sz="16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324600" y="1818322"/>
            <a:ext cx="4572000" cy="641350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2000" b="0">
                <a:solidFill>
                  <a:schemeClr val="accent1"/>
                </a:solidFill>
              </a:defRPr>
            </a:lvl1pPr>
            <a:lvl2pPr marL="457200" indent="0" latinLnBrk="0">
              <a:buNone/>
              <a:defRPr lang="zh-TW" sz="2000" b="1"/>
            </a:lvl2pPr>
            <a:lvl3pPr marL="914400" indent="0" latinLnBrk="0">
              <a:buNone/>
              <a:defRPr lang="zh-TW" sz="1800" b="1"/>
            </a:lvl3pPr>
            <a:lvl4pPr marL="1371600" indent="0" latinLnBrk="0">
              <a:buNone/>
              <a:defRPr lang="zh-TW" sz="1600" b="1"/>
            </a:lvl4pPr>
            <a:lvl5pPr marL="1828800" indent="0" latinLnBrk="0">
              <a:buNone/>
              <a:defRPr lang="zh-TW" sz="1600" b="1"/>
            </a:lvl5pPr>
            <a:lvl6pPr marL="2286000" indent="0" latinLnBrk="0">
              <a:buNone/>
              <a:defRPr lang="zh-TW" sz="1600" b="1"/>
            </a:lvl6pPr>
            <a:lvl7pPr marL="2743200" indent="0" latinLnBrk="0">
              <a:buNone/>
              <a:defRPr lang="zh-TW" sz="1600" b="1"/>
            </a:lvl7pPr>
            <a:lvl8pPr marL="3200400" indent="0" latinLnBrk="0">
              <a:buNone/>
              <a:defRPr lang="zh-TW" sz="1600" b="1"/>
            </a:lvl8pPr>
            <a:lvl9pPr marL="3657600" indent="0" latinLnBrk="0">
              <a:buNone/>
              <a:defRPr lang="zh-TW"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324600" y="2503713"/>
            <a:ext cx="4572000" cy="3287487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600"/>
            </a:lvl6pPr>
            <a:lvl7pPr latinLnBrk="0">
              <a:defRPr lang="zh-TW" sz="1600"/>
            </a:lvl7pPr>
            <a:lvl8pPr latinLnBrk="0">
              <a:defRPr lang="zh-TW" sz="1600"/>
            </a:lvl8pPr>
            <a:lvl9pPr latinLnBrk="0">
              <a:defRPr lang="zh-TW" sz="16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章節標題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5400" y="2541573"/>
            <a:ext cx="9601200" cy="2743200"/>
          </a:xfrm>
        </p:spPr>
        <p:txBody>
          <a:bodyPr anchor="b">
            <a:normAutofit/>
          </a:bodyPr>
          <a:lstStyle>
            <a:lvl1pPr latinLnBrk="0">
              <a:lnSpc>
                <a:spcPct val="85000"/>
              </a:lnSpc>
              <a:defRPr lang="zh-TW" sz="6000" cap="none" baseline="0">
                <a:solidFill>
                  <a:schemeClr val="bg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295400" y="5431536"/>
            <a:ext cx="9601200" cy="45720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2000" b="0">
                <a:solidFill>
                  <a:schemeClr val="bg1"/>
                </a:solidFill>
              </a:defRPr>
            </a:lvl1pPr>
            <a:lvl2pPr marL="457200" indent="0" latinLnBrk="0">
              <a:buNone/>
              <a:defRPr lang="zh-TW" sz="2000"/>
            </a:lvl2pPr>
            <a:lvl3pPr marL="914400" indent="0" latinLnBrk="0">
              <a:buNone/>
              <a:defRPr lang="zh-TW" sz="1800"/>
            </a:lvl3pPr>
            <a:lvl4pPr marL="1371600" indent="0" latinLnBrk="0">
              <a:buNone/>
              <a:defRPr lang="zh-TW" sz="1600"/>
            </a:lvl4pPr>
            <a:lvl5pPr marL="1828800" indent="0" latinLnBrk="0">
              <a:buNone/>
              <a:defRPr lang="zh-TW" sz="1600"/>
            </a:lvl5pPr>
            <a:lvl6pPr marL="2286000" indent="0" latinLnBrk="0">
              <a:buNone/>
              <a:defRPr lang="zh-TW" sz="1600"/>
            </a:lvl6pPr>
            <a:lvl7pPr marL="2743200" indent="0" latinLnBrk="0">
              <a:buNone/>
              <a:defRPr lang="zh-TW" sz="1600"/>
            </a:lvl7pPr>
            <a:lvl8pPr marL="3200400" indent="0" latinLnBrk="0">
              <a:buNone/>
              <a:defRPr lang="zh-TW" sz="1600"/>
            </a:lvl8pPr>
            <a:lvl9pPr marL="3657600" indent="0" latinLnBrk="0">
              <a:buNone/>
              <a:defRPr lang="zh-TW" sz="16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cxnSp>
        <p:nvCxnSpPr>
          <p:cNvPr id="58" name="直線接點 57"/>
          <p:cNvCxnSpPr/>
          <p:nvPr userDrawn="1"/>
        </p:nvCxnSpPr>
        <p:spPr>
          <a:xfrm>
            <a:off x="1295400" y="5294175"/>
            <a:ext cx="9601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81491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295400" y="1981199"/>
            <a:ext cx="4572000" cy="3810001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800"/>
            </a:lvl6pPr>
            <a:lvl7pPr latinLnBrk="0">
              <a:defRPr lang="zh-TW" sz="1800"/>
            </a:lvl7pPr>
            <a:lvl8pPr latinLnBrk="0">
              <a:defRPr lang="zh-TW" sz="1800"/>
            </a:lvl8pPr>
            <a:lvl9pPr latinLnBrk="0">
              <a:defRPr lang="zh-TW" sz="18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324600" y="1981199"/>
            <a:ext cx="4572000" cy="3810001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800"/>
            </a:lvl6pPr>
            <a:lvl7pPr latinLnBrk="0">
              <a:defRPr lang="zh-TW" sz="1800"/>
            </a:lvl7pPr>
            <a:lvl8pPr latinLnBrk="0">
              <a:defRPr lang="zh-TW" sz="1800"/>
            </a:lvl8pPr>
            <a:lvl9pPr latinLnBrk="0">
              <a:defRPr lang="zh-TW" sz="18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9450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295400" y="1818322"/>
            <a:ext cx="4572000" cy="641350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2000" b="0">
                <a:solidFill>
                  <a:schemeClr val="accent1"/>
                </a:solidFill>
              </a:defRPr>
            </a:lvl1pPr>
            <a:lvl2pPr marL="457200" indent="0" latinLnBrk="0">
              <a:buNone/>
              <a:defRPr lang="zh-TW" sz="2000" b="1"/>
            </a:lvl2pPr>
            <a:lvl3pPr marL="914400" indent="0" latinLnBrk="0">
              <a:buNone/>
              <a:defRPr lang="zh-TW" sz="1800" b="1"/>
            </a:lvl3pPr>
            <a:lvl4pPr marL="1371600" indent="0" latinLnBrk="0">
              <a:buNone/>
              <a:defRPr lang="zh-TW" sz="1600" b="1"/>
            </a:lvl4pPr>
            <a:lvl5pPr marL="1828800" indent="0" latinLnBrk="0">
              <a:buNone/>
              <a:defRPr lang="zh-TW" sz="1600" b="1"/>
            </a:lvl5pPr>
            <a:lvl6pPr marL="2286000" indent="0" latinLnBrk="0">
              <a:buNone/>
              <a:defRPr lang="zh-TW" sz="1600" b="1"/>
            </a:lvl6pPr>
            <a:lvl7pPr marL="2743200" indent="0" latinLnBrk="0">
              <a:buNone/>
              <a:defRPr lang="zh-TW" sz="1600" b="1"/>
            </a:lvl7pPr>
            <a:lvl8pPr marL="3200400" indent="0" latinLnBrk="0">
              <a:buNone/>
              <a:defRPr lang="zh-TW" sz="1600" b="1"/>
            </a:lvl8pPr>
            <a:lvl9pPr marL="3657600" indent="0" latinLnBrk="0">
              <a:buNone/>
              <a:defRPr lang="zh-TW"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1295400" y="2503713"/>
            <a:ext cx="4572000" cy="3287487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600"/>
            </a:lvl6pPr>
            <a:lvl7pPr latinLnBrk="0">
              <a:defRPr lang="zh-TW" sz="1600"/>
            </a:lvl7pPr>
            <a:lvl8pPr latinLnBrk="0">
              <a:defRPr lang="zh-TW" sz="1600"/>
            </a:lvl8pPr>
            <a:lvl9pPr latinLnBrk="0">
              <a:defRPr lang="zh-TW" sz="16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324600" y="1818322"/>
            <a:ext cx="4572000" cy="641350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2000" b="0">
                <a:solidFill>
                  <a:schemeClr val="accent1"/>
                </a:solidFill>
              </a:defRPr>
            </a:lvl1pPr>
            <a:lvl2pPr marL="457200" indent="0" latinLnBrk="0">
              <a:buNone/>
              <a:defRPr lang="zh-TW" sz="2000" b="1"/>
            </a:lvl2pPr>
            <a:lvl3pPr marL="914400" indent="0" latinLnBrk="0">
              <a:buNone/>
              <a:defRPr lang="zh-TW" sz="1800" b="1"/>
            </a:lvl3pPr>
            <a:lvl4pPr marL="1371600" indent="0" latinLnBrk="0">
              <a:buNone/>
              <a:defRPr lang="zh-TW" sz="1600" b="1"/>
            </a:lvl4pPr>
            <a:lvl5pPr marL="1828800" indent="0" latinLnBrk="0">
              <a:buNone/>
              <a:defRPr lang="zh-TW" sz="1600" b="1"/>
            </a:lvl5pPr>
            <a:lvl6pPr marL="2286000" indent="0" latinLnBrk="0">
              <a:buNone/>
              <a:defRPr lang="zh-TW" sz="1600" b="1"/>
            </a:lvl6pPr>
            <a:lvl7pPr marL="2743200" indent="0" latinLnBrk="0">
              <a:buNone/>
              <a:defRPr lang="zh-TW" sz="1600" b="1"/>
            </a:lvl7pPr>
            <a:lvl8pPr marL="3200400" indent="0" latinLnBrk="0">
              <a:buNone/>
              <a:defRPr lang="zh-TW" sz="1600" b="1"/>
            </a:lvl8pPr>
            <a:lvl9pPr marL="3657600" indent="0" latinLnBrk="0">
              <a:buNone/>
              <a:defRPr lang="zh-TW"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324600" y="2503713"/>
            <a:ext cx="4572000" cy="3287487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600"/>
            </a:lvl6pPr>
            <a:lvl7pPr latinLnBrk="0">
              <a:defRPr lang="zh-TW" sz="1600"/>
            </a:lvl7pPr>
            <a:lvl8pPr latinLnBrk="0">
              <a:defRPr lang="zh-TW" sz="1600"/>
            </a:lvl8pPr>
            <a:lvl9pPr latinLnBrk="0">
              <a:defRPr lang="zh-TW" sz="16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64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091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日期版面配置區 2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213" name="頁尾版面配置區 2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214" name="投影片編號版面配置區 2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1912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7315200" cy="6858000"/>
          </a:xfrm>
          <a:prstGeom prst="rect">
            <a:avLst/>
          </a:prstGeom>
          <a:gradFill>
            <a:gsLst>
              <a:gs pos="69000">
                <a:schemeClr val="bg1"/>
              </a:gs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913152" y="571500"/>
            <a:ext cx="3657600" cy="2197100"/>
          </a:xfrm>
        </p:spPr>
        <p:txBody>
          <a:bodyPr anchor="b">
            <a:normAutofit/>
          </a:bodyPr>
          <a:lstStyle>
            <a:lvl1pPr latinLnBrk="0">
              <a:defRPr lang="zh-TW" sz="2600">
                <a:solidFill>
                  <a:schemeClr val="bg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43197" y="571500"/>
            <a:ext cx="6217920" cy="5715000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2000"/>
            </a:lvl6pPr>
            <a:lvl7pPr latinLnBrk="0">
              <a:defRPr lang="zh-TW" sz="2000"/>
            </a:lvl7pPr>
            <a:lvl8pPr latinLnBrk="0">
              <a:defRPr lang="zh-TW" sz="2000"/>
            </a:lvl8pPr>
            <a:lvl9pPr latinLnBrk="0">
              <a:defRPr lang="zh-TW" sz="20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7913152" y="2995012"/>
            <a:ext cx="3657600" cy="228595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zh-TW" sz="1600">
                <a:solidFill>
                  <a:schemeClr val="bg1"/>
                </a:solidFill>
              </a:defRPr>
            </a:lvl1pPr>
            <a:lvl2pPr marL="457200" indent="0" latinLnBrk="0">
              <a:buNone/>
              <a:defRPr lang="zh-TW" sz="1400"/>
            </a:lvl2pPr>
            <a:lvl3pPr marL="914400" indent="0" latinLnBrk="0">
              <a:buNone/>
              <a:defRPr lang="zh-TW" sz="1200"/>
            </a:lvl3pPr>
            <a:lvl4pPr marL="1371600" indent="0" latinLnBrk="0">
              <a:buNone/>
              <a:defRPr lang="zh-TW" sz="1000"/>
            </a:lvl4pPr>
            <a:lvl5pPr marL="1828800" indent="0" latinLnBrk="0">
              <a:buNone/>
              <a:defRPr lang="zh-TW" sz="1000"/>
            </a:lvl5pPr>
            <a:lvl6pPr marL="2286000" indent="0" latinLnBrk="0">
              <a:buNone/>
              <a:defRPr lang="zh-TW" sz="1000"/>
            </a:lvl6pPr>
            <a:lvl7pPr marL="2743200" indent="0" latinLnBrk="0">
              <a:buNone/>
              <a:defRPr lang="zh-TW" sz="1000"/>
            </a:lvl7pPr>
            <a:lvl8pPr marL="3200400" indent="0" latinLnBrk="0">
              <a:buNone/>
              <a:defRPr lang="zh-TW" sz="1000"/>
            </a:lvl8pPr>
            <a:lvl9pPr marL="3657600" indent="0" latinLnBrk="0">
              <a:buNone/>
              <a:defRPr lang="zh-TW"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cxnSp>
        <p:nvCxnSpPr>
          <p:cNvPr id="60" name="直線接點 59"/>
          <p:cNvCxnSpPr/>
          <p:nvPr userDrawn="1"/>
        </p:nvCxnSpPr>
        <p:spPr>
          <a:xfrm>
            <a:off x="7923089" y="2895600"/>
            <a:ext cx="365931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870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矩形 59"/>
          <p:cNvSpPr/>
          <p:nvPr/>
        </p:nvSpPr>
        <p:spPr>
          <a:xfrm>
            <a:off x="0" y="0"/>
            <a:ext cx="7315200" cy="6858000"/>
          </a:xfrm>
          <a:prstGeom prst="rect">
            <a:avLst/>
          </a:prstGeom>
          <a:gradFill>
            <a:gsLst>
              <a:gs pos="69000">
                <a:schemeClr val="bg1"/>
              </a:gs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4412" y="-159"/>
            <a:ext cx="7315200" cy="6858000"/>
          </a:xfrm>
        </p:spPr>
        <p:txBody>
          <a:bodyPr tIns="457200">
            <a:normAutofit/>
          </a:bodyPr>
          <a:lstStyle>
            <a:lvl1pPr marL="0" indent="0" algn="ctr" latinLnBrk="0">
              <a:buNone/>
              <a:defRPr lang="zh-TW" sz="2000"/>
            </a:lvl1pPr>
            <a:lvl2pPr marL="457200" indent="0" latinLnBrk="0">
              <a:buNone/>
              <a:defRPr lang="zh-TW" sz="2800"/>
            </a:lvl2pPr>
            <a:lvl3pPr marL="914400" indent="0" latinLnBrk="0">
              <a:buNone/>
              <a:defRPr lang="zh-TW" sz="2400"/>
            </a:lvl3pPr>
            <a:lvl4pPr marL="1371600" indent="0" latinLnBrk="0">
              <a:buNone/>
              <a:defRPr lang="zh-TW" sz="2000"/>
            </a:lvl4pPr>
            <a:lvl5pPr marL="1828800" indent="0" latinLnBrk="0">
              <a:buNone/>
              <a:defRPr lang="zh-TW" sz="2000"/>
            </a:lvl5pPr>
            <a:lvl6pPr marL="2286000" indent="0" latinLnBrk="0">
              <a:buNone/>
              <a:defRPr lang="zh-TW" sz="2000"/>
            </a:lvl6pPr>
            <a:lvl7pPr marL="2743200" indent="0" latinLnBrk="0">
              <a:buNone/>
              <a:defRPr lang="zh-TW" sz="2000"/>
            </a:lvl7pPr>
            <a:lvl8pPr marL="3200400" indent="0" latinLnBrk="0">
              <a:buNone/>
              <a:defRPr lang="zh-TW" sz="2000"/>
            </a:lvl8pPr>
            <a:lvl9pPr marL="3657600" indent="0" latinLnBrk="0">
              <a:buNone/>
              <a:defRPr lang="zh-TW" sz="2000"/>
            </a:lvl9pPr>
          </a:lstStyle>
          <a:p>
            <a:r>
              <a:rPr lang="zh-TW" altLang="en-US" smtClean="0"/>
              <a:t>按一下圖示以新增圖片</a:t>
            </a:r>
            <a:endParaRPr lang="zh-TW" dirty="0"/>
          </a:p>
        </p:txBody>
      </p:sp>
      <p:cxnSp>
        <p:nvCxnSpPr>
          <p:cNvPr id="59" name="直線接點 58"/>
          <p:cNvCxnSpPr/>
          <p:nvPr/>
        </p:nvCxnSpPr>
        <p:spPr>
          <a:xfrm>
            <a:off x="7923089" y="2895600"/>
            <a:ext cx="365931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909560" y="576072"/>
            <a:ext cx="3657600" cy="2194560"/>
          </a:xfrm>
        </p:spPr>
        <p:txBody>
          <a:bodyPr anchor="b">
            <a:normAutofit/>
          </a:bodyPr>
          <a:lstStyle>
            <a:lvl1pPr latinLnBrk="0">
              <a:defRPr lang="zh-TW" sz="2600">
                <a:solidFill>
                  <a:schemeClr val="bg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7909560" y="2999232"/>
            <a:ext cx="3657600" cy="2286000"/>
          </a:xfrm>
        </p:spPr>
        <p:txBody>
          <a:bodyPr/>
          <a:lstStyle>
            <a:lvl1pPr marL="0" indent="0" latinLnBrk="0">
              <a:spcBef>
                <a:spcPts val="1200"/>
              </a:spcBef>
              <a:buNone/>
              <a:defRPr lang="zh-TW" sz="1600">
                <a:solidFill>
                  <a:schemeClr val="bg1"/>
                </a:solidFill>
              </a:defRPr>
            </a:lvl1pPr>
            <a:lvl2pPr marL="457200" indent="0" latinLnBrk="0">
              <a:buNone/>
              <a:defRPr lang="zh-TW" sz="1400"/>
            </a:lvl2pPr>
            <a:lvl3pPr marL="914400" indent="0" latinLnBrk="0">
              <a:buNone/>
              <a:defRPr lang="zh-TW" sz="1200"/>
            </a:lvl3pPr>
            <a:lvl4pPr marL="1371600" indent="0" latinLnBrk="0">
              <a:buNone/>
              <a:defRPr lang="zh-TW" sz="1000"/>
            </a:lvl4pPr>
            <a:lvl5pPr marL="1828800" indent="0" latinLnBrk="0">
              <a:buNone/>
              <a:defRPr lang="zh-TW" sz="1000"/>
            </a:lvl5pPr>
            <a:lvl6pPr marL="2286000" indent="0" latinLnBrk="0">
              <a:buNone/>
              <a:defRPr lang="zh-TW" sz="1000"/>
            </a:lvl6pPr>
            <a:lvl7pPr marL="2743200" indent="0" latinLnBrk="0">
              <a:buNone/>
              <a:defRPr lang="zh-TW" sz="1000"/>
            </a:lvl7pPr>
            <a:lvl8pPr marL="3200400" indent="0" latinLnBrk="0">
              <a:buNone/>
              <a:defRPr lang="zh-TW" sz="1000"/>
            </a:lvl8pPr>
            <a:lvl9pPr marL="3657600" indent="0" latinLnBrk="0">
              <a:buNone/>
              <a:defRPr lang="zh-TW"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840217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垂直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垂直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103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垂直標題 1"/>
          <p:cNvSpPr>
            <a:spLocks noGrp="1"/>
          </p:cNvSpPr>
          <p:nvPr>
            <p:ph type="title" orient="vert"/>
          </p:nvPr>
        </p:nvSpPr>
        <p:spPr>
          <a:xfrm>
            <a:off x="9209314" y="489856"/>
            <a:ext cx="1687286" cy="5301343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垂直文字版面配置區 2"/>
          <p:cNvSpPr>
            <a:spLocks noGrp="1"/>
          </p:cNvSpPr>
          <p:nvPr>
            <p:ph type="body" orient="vert" idx="1"/>
          </p:nvPr>
        </p:nvSpPr>
        <p:spPr>
          <a:xfrm>
            <a:off x="1295399" y="489856"/>
            <a:ext cx="7587344" cy="5301343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1816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293845" y="1909346"/>
            <a:ext cx="9604310" cy="3383280"/>
          </a:xfrm>
        </p:spPr>
        <p:txBody>
          <a:bodyPr anchor="b">
            <a:normAutofit/>
          </a:bodyPr>
          <a:lstStyle>
            <a:lvl1pPr algn="l" latinLnBrk="0">
              <a:lnSpc>
                <a:spcPct val="76000"/>
              </a:lnSpc>
              <a:defRPr lang="zh-TW" sz="8000" cap="none" baseline="0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293845" y="5432564"/>
            <a:ext cx="9604310" cy="45720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0"/>
              </a:spcBef>
              <a:buNone/>
              <a:defRPr lang="zh-TW" sz="2000" b="0">
                <a:solidFill>
                  <a:schemeClr val="accent1"/>
                </a:solidFill>
              </a:defRPr>
            </a:lvl1pPr>
            <a:lvl2pPr marL="457200" indent="0" algn="ctr" latinLnBrk="0">
              <a:buNone/>
              <a:defRPr lang="zh-TW" sz="2000"/>
            </a:lvl2pPr>
            <a:lvl3pPr marL="914400" indent="0" algn="ctr" latinLnBrk="0">
              <a:buNone/>
              <a:defRPr lang="zh-TW" sz="1800"/>
            </a:lvl3pPr>
            <a:lvl4pPr marL="1371600" indent="0" algn="ctr" latinLnBrk="0">
              <a:buNone/>
              <a:defRPr lang="zh-TW" sz="1600"/>
            </a:lvl4pPr>
            <a:lvl5pPr marL="1828800" indent="0" algn="ctr" latinLnBrk="0">
              <a:buNone/>
              <a:defRPr lang="zh-TW" sz="1600"/>
            </a:lvl5pPr>
            <a:lvl6pPr marL="2286000" indent="0" algn="ctr" latinLnBrk="0">
              <a:buNone/>
              <a:defRPr lang="zh-TW" sz="1600"/>
            </a:lvl6pPr>
            <a:lvl7pPr marL="2743200" indent="0" algn="ctr" latinLnBrk="0">
              <a:buNone/>
              <a:defRPr lang="zh-TW" sz="1600"/>
            </a:lvl7pPr>
            <a:lvl8pPr marL="3200400" indent="0" algn="ctr" latinLnBrk="0">
              <a:buNone/>
              <a:defRPr lang="zh-TW" sz="1600"/>
            </a:lvl8pPr>
            <a:lvl9pPr marL="3657600" indent="0" algn="ctr" latinLnBrk="0">
              <a:buNone/>
              <a:defRPr lang="zh-TW"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dirty="0"/>
          </a:p>
        </p:txBody>
      </p:sp>
    </p:spTree>
    <p:extLst>
      <p:ext uri="{BB962C8B-B14F-4D97-AF65-F5344CB8AC3E}">
        <p14:creationId xmlns:p14="http://schemas.microsoft.com/office/powerpoint/2010/main" val="422716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6000">
                <a:solidFill>
                  <a:srgbClr val="1B469F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8907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5400" y="2541573"/>
            <a:ext cx="9601200" cy="2743200"/>
          </a:xfrm>
        </p:spPr>
        <p:txBody>
          <a:bodyPr anchor="b">
            <a:normAutofit/>
          </a:bodyPr>
          <a:lstStyle>
            <a:lvl1pPr latinLnBrk="0">
              <a:lnSpc>
                <a:spcPct val="85000"/>
              </a:lnSpc>
              <a:defRPr lang="zh-TW" sz="6000" cap="none" baseline="0">
                <a:solidFill>
                  <a:schemeClr val="bg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295400" y="5431536"/>
            <a:ext cx="9601200" cy="45720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2000" b="0">
                <a:solidFill>
                  <a:schemeClr val="bg1"/>
                </a:solidFill>
              </a:defRPr>
            </a:lvl1pPr>
            <a:lvl2pPr marL="457200" indent="0" latinLnBrk="0">
              <a:buNone/>
              <a:defRPr lang="zh-TW" sz="2000"/>
            </a:lvl2pPr>
            <a:lvl3pPr marL="914400" indent="0" latinLnBrk="0">
              <a:buNone/>
              <a:defRPr lang="zh-TW" sz="1800"/>
            </a:lvl3pPr>
            <a:lvl4pPr marL="1371600" indent="0" latinLnBrk="0">
              <a:buNone/>
              <a:defRPr lang="zh-TW" sz="1600"/>
            </a:lvl4pPr>
            <a:lvl5pPr marL="1828800" indent="0" latinLnBrk="0">
              <a:buNone/>
              <a:defRPr lang="zh-TW" sz="1600"/>
            </a:lvl5pPr>
            <a:lvl6pPr marL="2286000" indent="0" latinLnBrk="0">
              <a:buNone/>
              <a:defRPr lang="zh-TW" sz="1600"/>
            </a:lvl6pPr>
            <a:lvl7pPr marL="2743200" indent="0" latinLnBrk="0">
              <a:buNone/>
              <a:defRPr lang="zh-TW" sz="1600"/>
            </a:lvl7pPr>
            <a:lvl8pPr marL="3200400" indent="0" latinLnBrk="0">
              <a:buNone/>
              <a:defRPr lang="zh-TW" sz="1600"/>
            </a:lvl8pPr>
            <a:lvl9pPr marL="3657600" indent="0" latinLnBrk="0">
              <a:buNone/>
              <a:defRPr lang="zh-TW" sz="16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cxnSp>
        <p:nvCxnSpPr>
          <p:cNvPr id="58" name="直線接點 57"/>
          <p:cNvCxnSpPr/>
          <p:nvPr userDrawn="1"/>
        </p:nvCxnSpPr>
        <p:spPr>
          <a:xfrm>
            <a:off x="1295400" y="5294175"/>
            <a:ext cx="9601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Group 81">
            <a:extLst>
              <a:ext uri="{FF2B5EF4-FFF2-40B4-BE49-F238E27FC236}">
                <a16:creationId xmlns:a16="http://schemas.microsoft.com/office/drawing/2014/main" id="{714A87C3-3EFB-4722-BF0D-17138DEB6B2B}"/>
              </a:ext>
            </a:extLst>
          </p:cNvPr>
          <p:cNvGrpSpPr/>
          <p:nvPr userDrawn="1"/>
        </p:nvGrpSpPr>
        <p:grpSpPr>
          <a:xfrm>
            <a:off x="0" y="4948862"/>
            <a:ext cx="12192000" cy="1909138"/>
            <a:chOff x="0" y="4948862"/>
            <a:chExt cx="12192000" cy="1909138"/>
          </a:xfrm>
        </p:grpSpPr>
        <p:sp>
          <p:nvSpPr>
            <p:cNvPr id="60" name="Freeform: Shape 82">
              <a:extLst>
                <a:ext uri="{FF2B5EF4-FFF2-40B4-BE49-F238E27FC236}">
                  <a16:creationId xmlns:a16="http://schemas.microsoft.com/office/drawing/2014/main" id="{EC99197A-1F6B-4498-BD1A-1E735D7E4EB6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F1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: Shape 83">
              <a:extLst>
                <a:ext uri="{FF2B5EF4-FFF2-40B4-BE49-F238E27FC236}">
                  <a16:creationId xmlns:a16="http://schemas.microsoft.com/office/drawing/2014/main" id="{F9C80C8E-5A49-482B-8FB1-2FEACFCA5ACA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AC2F9">
                <a:alpha val="11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5653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章節標題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5400" y="2541573"/>
            <a:ext cx="9601200" cy="2743200"/>
          </a:xfrm>
        </p:spPr>
        <p:txBody>
          <a:bodyPr anchor="b">
            <a:normAutofit/>
          </a:bodyPr>
          <a:lstStyle>
            <a:lvl1pPr latinLnBrk="0">
              <a:lnSpc>
                <a:spcPct val="85000"/>
              </a:lnSpc>
              <a:defRPr lang="zh-TW" sz="6000" cap="none" baseline="0">
                <a:solidFill>
                  <a:schemeClr val="bg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295400" y="5431536"/>
            <a:ext cx="9601200" cy="45720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2000" b="0">
                <a:solidFill>
                  <a:schemeClr val="bg1"/>
                </a:solidFill>
              </a:defRPr>
            </a:lvl1pPr>
            <a:lvl2pPr marL="457200" indent="0" latinLnBrk="0">
              <a:buNone/>
              <a:defRPr lang="zh-TW" sz="2000"/>
            </a:lvl2pPr>
            <a:lvl3pPr marL="914400" indent="0" latinLnBrk="0">
              <a:buNone/>
              <a:defRPr lang="zh-TW" sz="1800"/>
            </a:lvl3pPr>
            <a:lvl4pPr marL="1371600" indent="0" latinLnBrk="0">
              <a:buNone/>
              <a:defRPr lang="zh-TW" sz="1600"/>
            </a:lvl4pPr>
            <a:lvl5pPr marL="1828800" indent="0" latinLnBrk="0">
              <a:buNone/>
              <a:defRPr lang="zh-TW" sz="1600"/>
            </a:lvl5pPr>
            <a:lvl6pPr marL="2286000" indent="0" latinLnBrk="0">
              <a:buNone/>
              <a:defRPr lang="zh-TW" sz="1600"/>
            </a:lvl6pPr>
            <a:lvl7pPr marL="2743200" indent="0" latinLnBrk="0">
              <a:buNone/>
              <a:defRPr lang="zh-TW" sz="1600"/>
            </a:lvl7pPr>
            <a:lvl8pPr marL="3200400" indent="0" latinLnBrk="0">
              <a:buNone/>
              <a:defRPr lang="zh-TW" sz="1600"/>
            </a:lvl8pPr>
            <a:lvl9pPr marL="3657600" indent="0" latinLnBrk="0">
              <a:buNone/>
              <a:defRPr lang="zh-TW" sz="16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cxnSp>
        <p:nvCxnSpPr>
          <p:cNvPr id="58" name="直線接點 57"/>
          <p:cNvCxnSpPr/>
          <p:nvPr userDrawn="1"/>
        </p:nvCxnSpPr>
        <p:spPr>
          <a:xfrm>
            <a:off x="1295400" y="5294175"/>
            <a:ext cx="9601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1742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295400" y="1981199"/>
            <a:ext cx="4572000" cy="3810001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800"/>
            </a:lvl6pPr>
            <a:lvl7pPr latinLnBrk="0">
              <a:defRPr lang="zh-TW" sz="1800"/>
            </a:lvl7pPr>
            <a:lvl8pPr latinLnBrk="0">
              <a:defRPr lang="zh-TW" sz="1800"/>
            </a:lvl8pPr>
            <a:lvl9pPr latinLnBrk="0">
              <a:defRPr lang="zh-TW" sz="18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324600" y="1981199"/>
            <a:ext cx="4572000" cy="3810001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800"/>
            </a:lvl6pPr>
            <a:lvl7pPr latinLnBrk="0">
              <a:defRPr lang="zh-TW" sz="1800"/>
            </a:lvl7pPr>
            <a:lvl8pPr latinLnBrk="0">
              <a:defRPr lang="zh-TW" sz="1800"/>
            </a:lvl8pPr>
            <a:lvl9pPr latinLnBrk="0">
              <a:defRPr lang="zh-TW" sz="18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7654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295400" y="1818322"/>
            <a:ext cx="4572000" cy="641350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2000" b="0">
                <a:solidFill>
                  <a:schemeClr val="accent1"/>
                </a:solidFill>
              </a:defRPr>
            </a:lvl1pPr>
            <a:lvl2pPr marL="457200" indent="0" latinLnBrk="0">
              <a:buNone/>
              <a:defRPr lang="zh-TW" sz="2000" b="1"/>
            </a:lvl2pPr>
            <a:lvl3pPr marL="914400" indent="0" latinLnBrk="0">
              <a:buNone/>
              <a:defRPr lang="zh-TW" sz="1800" b="1"/>
            </a:lvl3pPr>
            <a:lvl4pPr marL="1371600" indent="0" latinLnBrk="0">
              <a:buNone/>
              <a:defRPr lang="zh-TW" sz="1600" b="1"/>
            </a:lvl4pPr>
            <a:lvl5pPr marL="1828800" indent="0" latinLnBrk="0">
              <a:buNone/>
              <a:defRPr lang="zh-TW" sz="1600" b="1"/>
            </a:lvl5pPr>
            <a:lvl6pPr marL="2286000" indent="0" latinLnBrk="0">
              <a:buNone/>
              <a:defRPr lang="zh-TW" sz="1600" b="1"/>
            </a:lvl6pPr>
            <a:lvl7pPr marL="2743200" indent="0" latinLnBrk="0">
              <a:buNone/>
              <a:defRPr lang="zh-TW" sz="1600" b="1"/>
            </a:lvl7pPr>
            <a:lvl8pPr marL="3200400" indent="0" latinLnBrk="0">
              <a:buNone/>
              <a:defRPr lang="zh-TW" sz="1600" b="1"/>
            </a:lvl8pPr>
            <a:lvl9pPr marL="3657600" indent="0" latinLnBrk="0">
              <a:buNone/>
              <a:defRPr lang="zh-TW"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1295400" y="2503713"/>
            <a:ext cx="4572000" cy="3287487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600"/>
            </a:lvl6pPr>
            <a:lvl7pPr latinLnBrk="0">
              <a:defRPr lang="zh-TW" sz="1600"/>
            </a:lvl7pPr>
            <a:lvl8pPr latinLnBrk="0">
              <a:defRPr lang="zh-TW" sz="1600"/>
            </a:lvl8pPr>
            <a:lvl9pPr latinLnBrk="0">
              <a:defRPr lang="zh-TW" sz="16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324600" y="1818322"/>
            <a:ext cx="4572000" cy="641350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2000" b="0">
                <a:solidFill>
                  <a:schemeClr val="accent1"/>
                </a:solidFill>
              </a:defRPr>
            </a:lvl1pPr>
            <a:lvl2pPr marL="457200" indent="0" latinLnBrk="0">
              <a:buNone/>
              <a:defRPr lang="zh-TW" sz="2000" b="1"/>
            </a:lvl2pPr>
            <a:lvl3pPr marL="914400" indent="0" latinLnBrk="0">
              <a:buNone/>
              <a:defRPr lang="zh-TW" sz="1800" b="1"/>
            </a:lvl3pPr>
            <a:lvl4pPr marL="1371600" indent="0" latinLnBrk="0">
              <a:buNone/>
              <a:defRPr lang="zh-TW" sz="1600" b="1"/>
            </a:lvl4pPr>
            <a:lvl5pPr marL="1828800" indent="0" latinLnBrk="0">
              <a:buNone/>
              <a:defRPr lang="zh-TW" sz="1600" b="1"/>
            </a:lvl5pPr>
            <a:lvl6pPr marL="2286000" indent="0" latinLnBrk="0">
              <a:buNone/>
              <a:defRPr lang="zh-TW" sz="1600" b="1"/>
            </a:lvl6pPr>
            <a:lvl7pPr marL="2743200" indent="0" latinLnBrk="0">
              <a:buNone/>
              <a:defRPr lang="zh-TW" sz="1600" b="1"/>
            </a:lvl7pPr>
            <a:lvl8pPr marL="3200400" indent="0" latinLnBrk="0">
              <a:buNone/>
              <a:defRPr lang="zh-TW" sz="1600" b="1"/>
            </a:lvl8pPr>
            <a:lvl9pPr marL="3657600" indent="0" latinLnBrk="0">
              <a:buNone/>
              <a:defRPr lang="zh-TW"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324600" y="2503713"/>
            <a:ext cx="4572000" cy="3287487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600"/>
            </a:lvl6pPr>
            <a:lvl7pPr latinLnBrk="0">
              <a:defRPr lang="zh-TW" sz="1600"/>
            </a:lvl7pPr>
            <a:lvl8pPr latinLnBrk="0">
              <a:defRPr lang="zh-TW" sz="1600"/>
            </a:lvl8pPr>
            <a:lvl9pPr latinLnBrk="0">
              <a:defRPr lang="zh-TW" sz="16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6784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3705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日期版面配置區 2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213" name="頁尾版面配置區 2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214" name="投影片編號版面配置區 2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30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7315200" cy="6858000"/>
          </a:xfrm>
          <a:prstGeom prst="rect">
            <a:avLst/>
          </a:prstGeom>
          <a:gradFill>
            <a:gsLst>
              <a:gs pos="69000">
                <a:schemeClr val="bg1"/>
              </a:gs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913152" y="571500"/>
            <a:ext cx="3657600" cy="2197100"/>
          </a:xfrm>
        </p:spPr>
        <p:txBody>
          <a:bodyPr anchor="b">
            <a:normAutofit/>
          </a:bodyPr>
          <a:lstStyle>
            <a:lvl1pPr latinLnBrk="0">
              <a:defRPr lang="zh-TW" sz="2600">
                <a:solidFill>
                  <a:schemeClr val="bg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43197" y="571500"/>
            <a:ext cx="6217920" cy="5715000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2000"/>
            </a:lvl6pPr>
            <a:lvl7pPr latinLnBrk="0">
              <a:defRPr lang="zh-TW" sz="2000"/>
            </a:lvl7pPr>
            <a:lvl8pPr latinLnBrk="0">
              <a:defRPr lang="zh-TW" sz="2000"/>
            </a:lvl8pPr>
            <a:lvl9pPr latinLnBrk="0">
              <a:defRPr lang="zh-TW" sz="20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7913152" y="2995012"/>
            <a:ext cx="3657600" cy="228595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zh-TW" sz="1600">
                <a:solidFill>
                  <a:schemeClr val="bg1"/>
                </a:solidFill>
              </a:defRPr>
            </a:lvl1pPr>
            <a:lvl2pPr marL="457200" indent="0" latinLnBrk="0">
              <a:buNone/>
              <a:defRPr lang="zh-TW" sz="1400"/>
            </a:lvl2pPr>
            <a:lvl3pPr marL="914400" indent="0" latinLnBrk="0">
              <a:buNone/>
              <a:defRPr lang="zh-TW" sz="1200"/>
            </a:lvl3pPr>
            <a:lvl4pPr marL="1371600" indent="0" latinLnBrk="0">
              <a:buNone/>
              <a:defRPr lang="zh-TW" sz="1000"/>
            </a:lvl4pPr>
            <a:lvl5pPr marL="1828800" indent="0" latinLnBrk="0">
              <a:buNone/>
              <a:defRPr lang="zh-TW" sz="1000"/>
            </a:lvl5pPr>
            <a:lvl6pPr marL="2286000" indent="0" latinLnBrk="0">
              <a:buNone/>
              <a:defRPr lang="zh-TW" sz="1000"/>
            </a:lvl6pPr>
            <a:lvl7pPr marL="2743200" indent="0" latinLnBrk="0">
              <a:buNone/>
              <a:defRPr lang="zh-TW" sz="1000"/>
            </a:lvl7pPr>
            <a:lvl8pPr marL="3200400" indent="0" latinLnBrk="0">
              <a:buNone/>
              <a:defRPr lang="zh-TW" sz="1000"/>
            </a:lvl8pPr>
            <a:lvl9pPr marL="3657600" indent="0" latinLnBrk="0">
              <a:buNone/>
              <a:defRPr lang="zh-TW"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cxnSp>
        <p:nvCxnSpPr>
          <p:cNvPr id="60" name="直線接點 59"/>
          <p:cNvCxnSpPr/>
          <p:nvPr userDrawn="1"/>
        </p:nvCxnSpPr>
        <p:spPr>
          <a:xfrm>
            <a:off x="7923089" y="2895600"/>
            <a:ext cx="365931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4133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矩形 59"/>
          <p:cNvSpPr/>
          <p:nvPr/>
        </p:nvSpPr>
        <p:spPr>
          <a:xfrm>
            <a:off x="0" y="0"/>
            <a:ext cx="7315200" cy="6858000"/>
          </a:xfrm>
          <a:prstGeom prst="rect">
            <a:avLst/>
          </a:prstGeom>
          <a:gradFill>
            <a:gsLst>
              <a:gs pos="69000">
                <a:schemeClr val="bg1"/>
              </a:gs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4412" y="-159"/>
            <a:ext cx="7315200" cy="6858000"/>
          </a:xfrm>
        </p:spPr>
        <p:txBody>
          <a:bodyPr tIns="457200">
            <a:normAutofit/>
          </a:bodyPr>
          <a:lstStyle>
            <a:lvl1pPr marL="0" indent="0" algn="ctr" latinLnBrk="0">
              <a:buNone/>
              <a:defRPr lang="zh-TW" sz="2000"/>
            </a:lvl1pPr>
            <a:lvl2pPr marL="457200" indent="0" latinLnBrk="0">
              <a:buNone/>
              <a:defRPr lang="zh-TW" sz="2800"/>
            </a:lvl2pPr>
            <a:lvl3pPr marL="914400" indent="0" latinLnBrk="0">
              <a:buNone/>
              <a:defRPr lang="zh-TW" sz="2400"/>
            </a:lvl3pPr>
            <a:lvl4pPr marL="1371600" indent="0" latinLnBrk="0">
              <a:buNone/>
              <a:defRPr lang="zh-TW" sz="2000"/>
            </a:lvl4pPr>
            <a:lvl5pPr marL="1828800" indent="0" latinLnBrk="0">
              <a:buNone/>
              <a:defRPr lang="zh-TW" sz="2000"/>
            </a:lvl5pPr>
            <a:lvl6pPr marL="2286000" indent="0" latinLnBrk="0">
              <a:buNone/>
              <a:defRPr lang="zh-TW" sz="2000"/>
            </a:lvl6pPr>
            <a:lvl7pPr marL="2743200" indent="0" latinLnBrk="0">
              <a:buNone/>
              <a:defRPr lang="zh-TW" sz="2000"/>
            </a:lvl7pPr>
            <a:lvl8pPr marL="3200400" indent="0" latinLnBrk="0">
              <a:buNone/>
              <a:defRPr lang="zh-TW" sz="2000"/>
            </a:lvl8pPr>
            <a:lvl9pPr marL="3657600" indent="0" latinLnBrk="0">
              <a:buNone/>
              <a:defRPr lang="zh-TW" sz="2000"/>
            </a:lvl9pPr>
          </a:lstStyle>
          <a:p>
            <a:r>
              <a:rPr lang="zh-TW" altLang="en-US" smtClean="0"/>
              <a:t>按一下圖示以新增圖片</a:t>
            </a:r>
            <a:endParaRPr lang="zh-TW" dirty="0"/>
          </a:p>
        </p:txBody>
      </p:sp>
      <p:cxnSp>
        <p:nvCxnSpPr>
          <p:cNvPr id="59" name="直線接點 58"/>
          <p:cNvCxnSpPr/>
          <p:nvPr/>
        </p:nvCxnSpPr>
        <p:spPr>
          <a:xfrm>
            <a:off x="7923089" y="2895600"/>
            <a:ext cx="365931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909560" y="576072"/>
            <a:ext cx="3657600" cy="2194560"/>
          </a:xfrm>
        </p:spPr>
        <p:txBody>
          <a:bodyPr anchor="b">
            <a:normAutofit/>
          </a:bodyPr>
          <a:lstStyle>
            <a:lvl1pPr latinLnBrk="0">
              <a:defRPr lang="zh-TW" sz="2600">
                <a:solidFill>
                  <a:schemeClr val="bg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7909560" y="2999232"/>
            <a:ext cx="3657600" cy="2286000"/>
          </a:xfrm>
        </p:spPr>
        <p:txBody>
          <a:bodyPr/>
          <a:lstStyle>
            <a:lvl1pPr marL="0" indent="0" latinLnBrk="0">
              <a:spcBef>
                <a:spcPts val="1200"/>
              </a:spcBef>
              <a:buNone/>
              <a:defRPr lang="zh-TW" sz="1600">
                <a:solidFill>
                  <a:schemeClr val="bg1"/>
                </a:solidFill>
              </a:defRPr>
            </a:lvl1pPr>
            <a:lvl2pPr marL="457200" indent="0" latinLnBrk="0">
              <a:buNone/>
              <a:defRPr lang="zh-TW" sz="1400"/>
            </a:lvl2pPr>
            <a:lvl3pPr marL="914400" indent="0" latinLnBrk="0">
              <a:buNone/>
              <a:defRPr lang="zh-TW" sz="1200"/>
            </a:lvl3pPr>
            <a:lvl4pPr marL="1371600" indent="0" latinLnBrk="0">
              <a:buNone/>
              <a:defRPr lang="zh-TW" sz="1000"/>
            </a:lvl4pPr>
            <a:lvl5pPr marL="1828800" indent="0" latinLnBrk="0">
              <a:buNone/>
              <a:defRPr lang="zh-TW" sz="1000"/>
            </a:lvl5pPr>
            <a:lvl6pPr marL="2286000" indent="0" latinLnBrk="0">
              <a:buNone/>
              <a:defRPr lang="zh-TW" sz="1000"/>
            </a:lvl6pPr>
            <a:lvl7pPr marL="2743200" indent="0" latinLnBrk="0">
              <a:buNone/>
              <a:defRPr lang="zh-TW" sz="1000"/>
            </a:lvl7pPr>
            <a:lvl8pPr marL="3200400" indent="0" latinLnBrk="0">
              <a:buNone/>
              <a:defRPr lang="zh-TW" sz="1000"/>
            </a:lvl8pPr>
            <a:lvl9pPr marL="3657600" indent="0" latinLnBrk="0">
              <a:buNone/>
              <a:defRPr lang="zh-TW"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895373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垂直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垂直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5811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群組 160"/>
          <p:cNvGrpSpPr/>
          <p:nvPr userDrawn="1"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162" name="直線接點 161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直線接點 162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直線接點 163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直線接點 164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直線接點 165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直線接點 166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直線接點 167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直線接點 168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直線接點 169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直線接點 170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直線接點 171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直線接點 172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直線接點 173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直線接點 174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直線接點 175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直線接點 176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8" name="群組 177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196" name="直線接點 195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直線接點 196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直線接點 197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直線接點 198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直線接點 199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01" name="群組 200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207" name="直線接點 206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直線接點 207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9" name="直線接點 208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0" name="直線接點 209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1" name="直線接點 210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02" name="直線接點 201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直線接點 202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直線接點 203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直線接點 204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直線接點 205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9" name="群組 178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180" name="直線接點 179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直線接點 180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直線接點 181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直線接點 182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直線接點 183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5" name="群組 184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191" name="直線接點 190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直線接點 191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3" name="直線接點 192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直線接點 193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5" name="直線接點 194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86" name="直線接點 185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直線接點 186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直線接點 187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直線接點 188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直線接點 189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12" name="日期版面配置區 2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213" name="頁尾版面配置區 2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214" name="投影片編號版面配置區 2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pPr/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垂直標題 1"/>
          <p:cNvSpPr>
            <a:spLocks noGrp="1"/>
          </p:cNvSpPr>
          <p:nvPr>
            <p:ph type="title" orient="vert"/>
          </p:nvPr>
        </p:nvSpPr>
        <p:spPr>
          <a:xfrm>
            <a:off x="9209314" y="489856"/>
            <a:ext cx="1687286" cy="5301343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垂直文字版面配置區 2"/>
          <p:cNvSpPr>
            <a:spLocks noGrp="1"/>
          </p:cNvSpPr>
          <p:nvPr>
            <p:ph type="body" orient="vert" idx="1"/>
          </p:nvPr>
        </p:nvSpPr>
        <p:spPr>
          <a:xfrm>
            <a:off x="1295399" y="489856"/>
            <a:ext cx="7587344" cy="5301343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358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293845" y="1909346"/>
            <a:ext cx="9604310" cy="3383280"/>
          </a:xfrm>
        </p:spPr>
        <p:txBody>
          <a:bodyPr anchor="b">
            <a:normAutofit/>
          </a:bodyPr>
          <a:lstStyle>
            <a:lvl1pPr algn="l" latinLnBrk="0">
              <a:lnSpc>
                <a:spcPct val="76000"/>
              </a:lnSpc>
              <a:defRPr lang="zh-TW" sz="8000" cap="none" baseline="0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293845" y="5432564"/>
            <a:ext cx="9604310" cy="45720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0"/>
              </a:spcBef>
              <a:buNone/>
              <a:defRPr lang="zh-TW" sz="2000" b="0">
                <a:solidFill>
                  <a:schemeClr val="accent1"/>
                </a:solidFill>
              </a:defRPr>
            </a:lvl1pPr>
            <a:lvl2pPr marL="457200" indent="0" algn="ctr" latinLnBrk="0">
              <a:buNone/>
              <a:defRPr lang="zh-TW" sz="2000"/>
            </a:lvl2pPr>
            <a:lvl3pPr marL="914400" indent="0" algn="ctr" latinLnBrk="0">
              <a:buNone/>
              <a:defRPr lang="zh-TW" sz="1800"/>
            </a:lvl3pPr>
            <a:lvl4pPr marL="1371600" indent="0" algn="ctr" latinLnBrk="0">
              <a:buNone/>
              <a:defRPr lang="zh-TW" sz="1600"/>
            </a:lvl4pPr>
            <a:lvl5pPr marL="1828800" indent="0" algn="ctr" latinLnBrk="0">
              <a:buNone/>
              <a:defRPr lang="zh-TW" sz="1600"/>
            </a:lvl5pPr>
            <a:lvl6pPr marL="2286000" indent="0" algn="ctr" latinLnBrk="0">
              <a:buNone/>
              <a:defRPr lang="zh-TW" sz="1600"/>
            </a:lvl6pPr>
            <a:lvl7pPr marL="2743200" indent="0" algn="ctr" latinLnBrk="0">
              <a:buNone/>
              <a:defRPr lang="zh-TW" sz="1600"/>
            </a:lvl7pPr>
            <a:lvl8pPr marL="3200400" indent="0" algn="ctr" latinLnBrk="0">
              <a:buNone/>
              <a:defRPr lang="zh-TW" sz="1600"/>
            </a:lvl8pPr>
            <a:lvl9pPr marL="3657600" indent="0" algn="ctr" latinLnBrk="0">
              <a:buNone/>
              <a:defRPr lang="zh-TW"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dirty="0"/>
          </a:p>
        </p:txBody>
      </p:sp>
    </p:spTree>
    <p:extLst>
      <p:ext uri="{BB962C8B-B14F-4D97-AF65-F5344CB8AC3E}">
        <p14:creationId xmlns:p14="http://schemas.microsoft.com/office/powerpoint/2010/main" val="412520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6000">
                <a:solidFill>
                  <a:srgbClr val="1B469F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322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5400" y="2541573"/>
            <a:ext cx="9601200" cy="2743200"/>
          </a:xfrm>
        </p:spPr>
        <p:txBody>
          <a:bodyPr anchor="b">
            <a:normAutofit/>
          </a:bodyPr>
          <a:lstStyle>
            <a:lvl1pPr latinLnBrk="0">
              <a:lnSpc>
                <a:spcPct val="85000"/>
              </a:lnSpc>
              <a:defRPr lang="zh-TW" sz="6000" cap="none" baseline="0">
                <a:solidFill>
                  <a:schemeClr val="bg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295400" y="5431536"/>
            <a:ext cx="9601200" cy="45720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2000" b="0">
                <a:solidFill>
                  <a:schemeClr val="bg1"/>
                </a:solidFill>
              </a:defRPr>
            </a:lvl1pPr>
            <a:lvl2pPr marL="457200" indent="0" latinLnBrk="0">
              <a:buNone/>
              <a:defRPr lang="zh-TW" sz="2000"/>
            </a:lvl2pPr>
            <a:lvl3pPr marL="914400" indent="0" latinLnBrk="0">
              <a:buNone/>
              <a:defRPr lang="zh-TW" sz="1800"/>
            </a:lvl3pPr>
            <a:lvl4pPr marL="1371600" indent="0" latinLnBrk="0">
              <a:buNone/>
              <a:defRPr lang="zh-TW" sz="1600"/>
            </a:lvl4pPr>
            <a:lvl5pPr marL="1828800" indent="0" latinLnBrk="0">
              <a:buNone/>
              <a:defRPr lang="zh-TW" sz="1600"/>
            </a:lvl5pPr>
            <a:lvl6pPr marL="2286000" indent="0" latinLnBrk="0">
              <a:buNone/>
              <a:defRPr lang="zh-TW" sz="1600"/>
            </a:lvl6pPr>
            <a:lvl7pPr marL="2743200" indent="0" latinLnBrk="0">
              <a:buNone/>
              <a:defRPr lang="zh-TW" sz="1600"/>
            </a:lvl7pPr>
            <a:lvl8pPr marL="3200400" indent="0" latinLnBrk="0">
              <a:buNone/>
              <a:defRPr lang="zh-TW" sz="1600"/>
            </a:lvl8pPr>
            <a:lvl9pPr marL="3657600" indent="0" latinLnBrk="0">
              <a:buNone/>
              <a:defRPr lang="zh-TW" sz="16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cxnSp>
        <p:nvCxnSpPr>
          <p:cNvPr id="58" name="直線接點 57"/>
          <p:cNvCxnSpPr/>
          <p:nvPr userDrawn="1"/>
        </p:nvCxnSpPr>
        <p:spPr>
          <a:xfrm>
            <a:off x="1295400" y="5294175"/>
            <a:ext cx="9601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Group 81">
            <a:extLst>
              <a:ext uri="{FF2B5EF4-FFF2-40B4-BE49-F238E27FC236}">
                <a16:creationId xmlns:a16="http://schemas.microsoft.com/office/drawing/2014/main" id="{714A87C3-3EFB-4722-BF0D-17138DEB6B2B}"/>
              </a:ext>
            </a:extLst>
          </p:cNvPr>
          <p:cNvGrpSpPr/>
          <p:nvPr userDrawn="1"/>
        </p:nvGrpSpPr>
        <p:grpSpPr>
          <a:xfrm>
            <a:off x="0" y="4948862"/>
            <a:ext cx="12192000" cy="1909138"/>
            <a:chOff x="0" y="4948862"/>
            <a:chExt cx="12192000" cy="1909138"/>
          </a:xfrm>
        </p:grpSpPr>
        <p:sp>
          <p:nvSpPr>
            <p:cNvPr id="60" name="Freeform: Shape 82">
              <a:extLst>
                <a:ext uri="{FF2B5EF4-FFF2-40B4-BE49-F238E27FC236}">
                  <a16:creationId xmlns:a16="http://schemas.microsoft.com/office/drawing/2014/main" id="{EC99197A-1F6B-4498-BD1A-1E735D7E4EB6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F1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: Shape 83">
              <a:extLst>
                <a:ext uri="{FF2B5EF4-FFF2-40B4-BE49-F238E27FC236}">
                  <a16:creationId xmlns:a16="http://schemas.microsoft.com/office/drawing/2014/main" id="{F9C80C8E-5A49-482B-8FB1-2FEACFCA5ACA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AC2F9">
                <a:alpha val="11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75678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章節標題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5400" y="2541573"/>
            <a:ext cx="9601200" cy="2743200"/>
          </a:xfrm>
        </p:spPr>
        <p:txBody>
          <a:bodyPr anchor="b">
            <a:normAutofit/>
          </a:bodyPr>
          <a:lstStyle>
            <a:lvl1pPr latinLnBrk="0">
              <a:lnSpc>
                <a:spcPct val="85000"/>
              </a:lnSpc>
              <a:defRPr lang="zh-TW" sz="6000" cap="none" baseline="0">
                <a:solidFill>
                  <a:schemeClr val="bg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295400" y="5431536"/>
            <a:ext cx="9601200" cy="45720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2000" b="0">
                <a:solidFill>
                  <a:schemeClr val="bg1"/>
                </a:solidFill>
              </a:defRPr>
            </a:lvl1pPr>
            <a:lvl2pPr marL="457200" indent="0" latinLnBrk="0">
              <a:buNone/>
              <a:defRPr lang="zh-TW" sz="2000"/>
            </a:lvl2pPr>
            <a:lvl3pPr marL="914400" indent="0" latinLnBrk="0">
              <a:buNone/>
              <a:defRPr lang="zh-TW" sz="1800"/>
            </a:lvl3pPr>
            <a:lvl4pPr marL="1371600" indent="0" latinLnBrk="0">
              <a:buNone/>
              <a:defRPr lang="zh-TW" sz="1600"/>
            </a:lvl4pPr>
            <a:lvl5pPr marL="1828800" indent="0" latinLnBrk="0">
              <a:buNone/>
              <a:defRPr lang="zh-TW" sz="1600"/>
            </a:lvl5pPr>
            <a:lvl6pPr marL="2286000" indent="0" latinLnBrk="0">
              <a:buNone/>
              <a:defRPr lang="zh-TW" sz="1600"/>
            </a:lvl6pPr>
            <a:lvl7pPr marL="2743200" indent="0" latinLnBrk="0">
              <a:buNone/>
              <a:defRPr lang="zh-TW" sz="1600"/>
            </a:lvl7pPr>
            <a:lvl8pPr marL="3200400" indent="0" latinLnBrk="0">
              <a:buNone/>
              <a:defRPr lang="zh-TW" sz="1600"/>
            </a:lvl8pPr>
            <a:lvl9pPr marL="3657600" indent="0" latinLnBrk="0">
              <a:buNone/>
              <a:defRPr lang="zh-TW" sz="16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cxnSp>
        <p:nvCxnSpPr>
          <p:cNvPr id="58" name="直線接點 57"/>
          <p:cNvCxnSpPr/>
          <p:nvPr userDrawn="1"/>
        </p:nvCxnSpPr>
        <p:spPr>
          <a:xfrm>
            <a:off x="1295400" y="5294175"/>
            <a:ext cx="9601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88580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295400" y="1981199"/>
            <a:ext cx="4572000" cy="3810001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800"/>
            </a:lvl6pPr>
            <a:lvl7pPr latinLnBrk="0">
              <a:defRPr lang="zh-TW" sz="1800"/>
            </a:lvl7pPr>
            <a:lvl8pPr latinLnBrk="0">
              <a:defRPr lang="zh-TW" sz="1800"/>
            </a:lvl8pPr>
            <a:lvl9pPr latinLnBrk="0">
              <a:defRPr lang="zh-TW" sz="18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324600" y="1981199"/>
            <a:ext cx="4572000" cy="3810001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800"/>
            </a:lvl6pPr>
            <a:lvl7pPr latinLnBrk="0">
              <a:defRPr lang="zh-TW" sz="1800"/>
            </a:lvl7pPr>
            <a:lvl8pPr latinLnBrk="0">
              <a:defRPr lang="zh-TW" sz="1800"/>
            </a:lvl8pPr>
            <a:lvl9pPr latinLnBrk="0">
              <a:defRPr lang="zh-TW" sz="18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551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295400" y="1818322"/>
            <a:ext cx="4572000" cy="641350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2000" b="0">
                <a:solidFill>
                  <a:schemeClr val="accent1"/>
                </a:solidFill>
              </a:defRPr>
            </a:lvl1pPr>
            <a:lvl2pPr marL="457200" indent="0" latinLnBrk="0">
              <a:buNone/>
              <a:defRPr lang="zh-TW" sz="2000" b="1"/>
            </a:lvl2pPr>
            <a:lvl3pPr marL="914400" indent="0" latinLnBrk="0">
              <a:buNone/>
              <a:defRPr lang="zh-TW" sz="1800" b="1"/>
            </a:lvl3pPr>
            <a:lvl4pPr marL="1371600" indent="0" latinLnBrk="0">
              <a:buNone/>
              <a:defRPr lang="zh-TW" sz="1600" b="1"/>
            </a:lvl4pPr>
            <a:lvl5pPr marL="1828800" indent="0" latinLnBrk="0">
              <a:buNone/>
              <a:defRPr lang="zh-TW" sz="1600" b="1"/>
            </a:lvl5pPr>
            <a:lvl6pPr marL="2286000" indent="0" latinLnBrk="0">
              <a:buNone/>
              <a:defRPr lang="zh-TW" sz="1600" b="1"/>
            </a:lvl6pPr>
            <a:lvl7pPr marL="2743200" indent="0" latinLnBrk="0">
              <a:buNone/>
              <a:defRPr lang="zh-TW" sz="1600" b="1"/>
            </a:lvl7pPr>
            <a:lvl8pPr marL="3200400" indent="0" latinLnBrk="0">
              <a:buNone/>
              <a:defRPr lang="zh-TW" sz="1600" b="1"/>
            </a:lvl8pPr>
            <a:lvl9pPr marL="3657600" indent="0" latinLnBrk="0">
              <a:buNone/>
              <a:defRPr lang="zh-TW"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1295400" y="2503713"/>
            <a:ext cx="4572000" cy="3287487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600"/>
            </a:lvl6pPr>
            <a:lvl7pPr latinLnBrk="0">
              <a:defRPr lang="zh-TW" sz="1600"/>
            </a:lvl7pPr>
            <a:lvl8pPr latinLnBrk="0">
              <a:defRPr lang="zh-TW" sz="1600"/>
            </a:lvl8pPr>
            <a:lvl9pPr latinLnBrk="0">
              <a:defRPr lang="zh-TW" sz="16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324600" y="1818322"/>
            <a:ext cx="4572000" cy="641350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2000" b="0">
                <a:solidFill>
                  <a:schemeClr val="accent1"/>
                </a:solidFill>
              </a:defRPr>
            </a:lvl1pPr>
            <a:lvl2pPr marL="457200" indent="0" latinLnBrk="0">
              <a:buNone/>
              <a:defRPr lang="zh-TW" sz="2000" b="1"/>
            </a:lvl2pPr>
            <a:lvl3pPr marL="914400" indent="0" latinLnBrk="0">
              <a:buNone/>
              <a:defRPr lang="zh-TW" sz="1800" b="1"/>
            </a:lvl3pPr>
            <a:lvl4pPr marL="1371600" indent="0" latinLnBrk="0">
              <a:buNone/>
              <a:defRPr lang="zh-TW" sz="1600" b="1"/>
            </a:lvl4pPr>
            <a:lvl5pPr marL="1828800" indent="0" latinLnBrk="0">
              <a:buNone/>
              <a:defRPr lang="zh-TW" sz="1600" b="1"/>
            </a:lvl5pPr>
            <a:lvl6pPr marL="2286000" indent="0" latinLnBrk="0">
              <a:buNone/>
              <a:defRPr lang="zh-TW" sz="1600" b="1"/>
            </a:lvl6pPr>
            <a:lvl7pPr marL="2743200" indent="0" latinLnBrk="0">
              <a:buNone/>
              <a:defRPr lang="zh-TW" sz="1600" b="1"/>
            </a:lvl7pPr>
            <a:lvl8pPr marL="3200400" indent="0" latinLnBrk="0">
              <a:buNone/>
              <a:defRPr lang="zh-TW" sz="1600" b="1"/>
            </a:lvl8pPr>
            <a:lvl9pPr marL="3657600" indent="0" latinLnBrk="0">
              <a:buNone/>
              <a:defRPr lang="zh-TW"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324600" y="2503713"/>
            <a:ext cx="4572000" cy="3287487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600"/>
            </a:lvl6pPr>
            <a:lvl7pPr latinLnBrk="0">
              <a:defRPr lang="zh-TW" sz="1600"/>
            </a:lvl7pPr>
            <a:lvl8pPr latinLnBrk="0">
              <a:defRPr lang="zh-TW" sz="1600"/>
            </a:lvl8pPr>
            <a:lvl9pPr latinLnBrk="0">
              <a:defRPr lang="zh-TW" sz="16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3808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115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日期版面配置區 2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213" name="頁尾版面配置區 2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214" name="投影片編號版面配置區 2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1436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7315200" cy="6858000"/>
          </a:xfrm>
          <a:prstGeom prst="rect">
            <a:avLst/>
          </a:prstGeom>
          <a:gradFill>
            <a:gsLst>
              <a:gs pos="69000">
                <a:schemeClr val="bg1"/>
              </a:gs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913152" y="571500"/>
            <a:ext cx="3657600" cy="2197100"/>
          </a:xfrm>
        </p:spPr>
        <p:txBody>
          <a:bodyPr anchor="b">
            <a:normAutofit/>
          </a:bodyPr>
          <a:lstStyle>
            <a:lvl1pPr latinLnBrk="0">
              <a:defRPr lang="zh-TW" sz="2600">
                <a:solidFill>
                  <a:schemeClr val="bg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43197" y="571500"/>
            <a:ext cx="6217920" cy="5715000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2000"/>
            </a:lvl6pPr>
            <a:lvl7pPr latinLnBrk="0">
              <a:defRPr lang="zh-TW" sz="2000"/>
            </a:lvl7pPr>
            <a:lvl8pPr latinLnBrk="0">
              <a:defRPr lang="zh-TW" sz="2000"/>
            </a:lvl8pPr>
            <a:lvl9pPr latinLnBrk="0">
              <a:defRPr lang="zh-TW" sz="20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7913152" y="2995012"/>
            <a:ext cx="3657600" cy="228595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zh-TW" sz="1600">
                <a:solidFill>
                  <a:schemeClr val="bg1"/>
                </a:solidFill>
              </a:defRPr>
            </a:lvl1pPr>
            <a:lvl2pPr marL="457200" indent="0" latinLnBrk="0">
              <a:buNone/>
              <a:defRPr lang="zh-TW" sz="1400"/>
            </a:lvl2pPr>
            <a:lvl3pPr marL="914400" indent="0" latinLnBrk="0">
              <a:buNone/>
              <a:defRPr lang="zh-TW" sz="1200"/>
            </a:lvl3pPr>
            <a:lvl4pPr marL="1371600" indent="0" latinLnBrk="0">
              <a:buNone/>
              <a:defRPr lang="zh-TW" sz="1000"/>
            </a:lvl4pPr>
            <a:lvl5pPr marL="1828800" indent="0" latinLnBrk="0">
              <a:buNone/>
              <a:defRPr lang="zh-TW" sz="1000"/>
            </a:lvl5pPr>
            <a:lvl6pPr marL="2286000" indent="0" latinLnBrk="0">
              <a:buNone/>
              <a:defRPr lang="zh-TW" sz="1000"/>
            </a:lvl6pPr>
            <a:lvl7pPr marL="2743200" indent="0" latinLnBrk="0">
              <a:buNone/>
              <a:defRPr lang="zh-TW" sz="1000"/>
            </a:lvl7pPr>
            <a:lvl8pPr marL="3200400" indent="0" latinLnBrk="0">
              <a:buNone/>
              <a:defRPr lang="zh-TW" sz="1000"/>
            </a:lvl8pPr>
            <a:lvl9pPr marL="3657600" indent="0" latinLnBrk="0">
              <a:buNone/>
              <a:defRPr lang="zh-TW"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cxnSp>
        <p:nvCxnSpPr>
          <p:cNvPr id="60" name="直線接點 59"/>
          <p:cNvCxnSpPr/>
          <p:nvPr userDrawn="1"/>
        </p:nvCxnSpPr>
        <p:spPr>
          <a:xfrm>
            <a:off x="7923089" y="2895600"/>
            <a:ext cx="365931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7090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群組 8"/>
          <p:cNvGrpSpPr/>
          <p:nvPr userDrawn="1"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10" name="直線接點 9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接點 10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接點 11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接點 12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接點 13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接點 14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接點 15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接點 16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接點 17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接點 18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接點 19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接點 20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接點 21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接點 22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接點 23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接點 24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群組 25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4" name="直線接點 43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線接點 44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線接點 45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直線接點 46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直線接點 47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9" name="群組 48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5" name="直線接點 54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直線接點 55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直線接點 56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直線接點 57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直線接點 58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0" name="直線接點 49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線接點 50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線接點 51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線接點 52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線接點 53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群組 26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8" name="直線接點 27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線接點 28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線接點 29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線接點 30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線接點 31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" name="群組 32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9" name="直線接點 38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直線接點 39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直線接點 40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直線接點 41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直線接點 42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4" name="直線接點 33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線接點 34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線接點 35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線接點 36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線接點 37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" name="矩形 6"/>
          <p:cNvSpPr/>
          <p:nvPr userDrawn="1"/>
        </p:nvSpPr>
        <p:spPr>
          <a:xfrm>
            <a:off x="0" y="0"/>
            <a:ext cx="7315200" cy="6858000"/>
          </a:xfrm>
          <a:prstGeom prst="rect">
            <a:avLst/>
          </a:prstGeom>
          <a:gradFill>
            <a:gsLst>
              <a:gs pos="69000">
                <a:schemeClr val="bg1"/>
              </a:gs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913152" y="571500"/>
            <a:ext cx="3657600" cy="2197100"/>
          </a:xfrm>
        </p:spPr>
        <p:txBody>
          <a:bodyPr anchor="b">
            <a:normAutofit/>
          </a:bodyPr>
          <a:lstStyle>
            <a:lvl1pPr latinLnBrk="0">
              <a:defRPr lang="zh-TW" sz="2600">
                <a:solidFill>
                  <a:schemeClr val="bg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43197" y="571500"/>
            <a:ext cx="6217920" cy="5715000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2000"/>
            </a:lvl6pPr>
            <a:lvl7pPr latinLnBrk="0">
              <a:defRPr lang="zh-TW" sz="2000"/>
            </a:lvl7pPr>
            <a:lvl8pPr latinLnBrk="0">
              <a:defRPr lang="zh-TW" sz="2000"/>
            </a:lvl8pPr>
            <a:lvl9pPr latinLnBrk="0">
              <a:defRPr lang="zh-TW" sz="20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7913152" y="2995012"/>
            <a:ext cx="3657600" cy="228595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zh-TW" sz="1600">
                <a:solidFill>
                  <a:schemeClr val="bg1"/>
                </a:solidFill>
              </a:defRPr>
            </a:lvl1pPr>
            <a:lvl2pPr marL="457200" indent="0" latinLnBrk="0">
              <a:buNone/>
              <a:defRPr lang="zh-TW" sz="1400"/>
            </a:lvl2pPr>
            <a:lvl3pPr marL="914400" indent="0" latinLnBrk="0">
              <a:buNone/>
              <a:defRPr lang="zh-TW" sz="1200"/>
            </a:lvl3pPr>
            <a:lvl4pPr marL="1371600" indent="0" latinLnBrk="0">
              <a:buNone/>
              <a:defRPr lang="zh-TW" sz="1000"/>
            </a:lvl4pPr>
            <a:lvl5pPr marL="1828800" indent="0" latinLnBrk="0">
              <a:buNone/>
              <a:defRPr lang="zh-TW" sz="1000"/>
            </a:lvl5pPr>
            <a:lvl6pPr marL="2286000" indent="0" latinLnBrk="0">
              <a:buNone/>
              <a:defRPr lang="zh-TW" sz="1000"/>
            </a:lvl6pPr>
            <a:lvl7pPr marL="2743200" indent="0" latinLnBrk="0">
              <a:buNone/>
              <a:defRPr lang="zh-TW" sz="1000"/>
            </a:lvl7pPr>
            <a:lvl8pPr marL="3200400" indent="0" latinLnBrk="0">
              <a:buNone/>
              <a:defRPr lang="zh-TW" sz="1000"/>
            </a:lvl8pPr>
            <a:lvl9pPr marL="3657600" indent="0" latinLnBrk="0">
              <a:buNone/>
              <a:defRPr lang="zh-TW"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cxnSp>
        <p:nvCxnSpPr>
          <p:cNvPr id="60" name="直線接點 59"/>
          <p:cNvCxnSpPr/>
          <p:nvPr userDrawn="1"/>
        </p:nvCxnSpPr>
        <p:spPr>
          <a:xfrm>
            <a:off x="7923089" y="2895600"/>
            <a:ext cx="365931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pPr/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矩形 59"/>
          <p:cNvSpPr/>
          <p:nvPr/>
        </p:nvSpPr>
        <p:spPr>
          <a:xfrm>
            <a:off x="0" y="0"/>
            <a:ext cx="7315200" cy="6858000"/>
          </a:xfrm>
          <a:prstGeom prst="rect">
            <a:avLst/>
          </a:prstGeom>
          <a:gradFill>
            <a:gsLst>
              <a:gs pos="69000">
                <a:schemeClr val="bg1"/>
              </a:gs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4412" y="-159"/>
            <a:ext cx="7315200" cy="6858000"/>
          </a:xfrm>
        </p:spPr>
        <p:txBody>
          <a:bodyPr tIns="457200">
            <a:normAutofit/>
          </a:bodyPr>
          <a:lstStyle>
            <a:lvl1pPr marL="0" indent="0" algn="ctr" latinLnBrk="0">
              <a:buNone/>
              <a:defRPr lang="zh-TW" sz="2000"/>
            </a:lvl1pPr>
            <a:lvl2pPr marL="457200" indent="0" latinLnBrk="0">
              <a:buNone/>
              <a:defRPr lang="zh-TW" sz="2800"/>
            </a:lvl2pPr>
            <a:lvl3pPr marL="914400" indent="0" latinLnBrk="0">
              <a:buNone/>
              <a:defRPr lang="zh-TW" sz="2400"/>
            </a:lvl3pPr>
            <a:lvl4pPr marL="1371600" indent="0" latinLnBrk="0">
              <a:buNone/>
              <a:defRPr lang="zh-TW" sz="2000"/>
            </a:lvl4pPr>
            <a:lvl5pPr marL="1828800" indent="0" latinLnBrk="0">
              <a:buNone/>
              <a:defRPr lang="zh-TW" sz="2000"/>
            </a:lvl5pPr>
            <a:lvl6pPr marL="2286000" indent="0" latinLnBrk="0">
              <a:buNone/>
              <a:defRPr lang="zh-TW" sz="2000"/>
            </a:lvl6pPr>
            <a:lvl7pPr marL="2743200" indent="0" latinLnBrk="0">
              <a:buNone/>
              <a:defRPr lang="zh-TW" sz="2000"/>
            </a:lvl7pPr>
            <a:lvl8pPr marL="3200400" indent="0" latinLnBrk="0">
              <a:buNone/>
              <a:defRPr lang="zh-TW" sz="2000"/>
            </a:lvl8pPr>
            <a:lvl9pPr marL="3657600" indent="0" latinLnBrk="0">
              <a:buNone/>
              <a:defRPr lang="zh-TW" sz="2000"/>
            </a:lvl9pPr>
          </a:lstStyle>
          <a:p>
            <a:r>
              <a:rPr lang="zh-TW" altLang="en-US" smtClean="0"/>
              <a:t>按一下圖示以新增圖片</a:t>
            </a:r>
            <a:endParaRPr lang="zh-TW" dirty="0"/>
          </a:p>
        </p:txBody>
      </p:sp>
      <p:cxnSp>
        <p:nvCxnSpPr>
          <p:cNvPr id="59" name="直線接點 58"/>
          <p:cNvCxnSpPr/>
          <p:nvPr/>
        </p:nvCxnSpPr>
        <p:spPr>
          <a:xfrm>
            <a:off x="7923089" y="2895600"/>
            <a:ext cx="365931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909560" y="576072"/>
            <a:ext cx="3657600" cy="2194560"/>
          </a:xfrm>
        </p:spPr>
        <p:txBody>
          <a:bodyPr anchor="b">
            <a:normAutofit/>
          </a:bodyPr>
          <a:lstStyle>
            <a:lvl1pPr latinLnBrk="0">
              <a:defRPr lang="zh-TW" sz="2600">
                <a:solidFill>
                  <a:schemeClr val="bg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7909560" y="2999232"/>
            <a:ext cx="3657600" cy="2286000"/>
          </a:xfrm>
        </p:spPr>
        <p:txBody>
          <a:bodyPr/>
          <a:lstStyle>
            <a:lvl1pPr marL="0" indent="0" latinLnBrk="0">
              <a:spcBef>
                <a:spcPts val="1200"/>
              </a:spcBef>
              <a:buNone/>
              <a:defRPr lang="zh-TW" sz="1600">
                <a:solidFill>
                  <a:schemeClr val="bg1"/>
                </a:solidFill>
              </a:defRPr>
            </a:lvl1pPr>
            <a:lvl2pPr marL="457200" indent="0" latinLnBrk="0">
              <a:buNone/>
              <a:defRPr lang="zh-TW" sz="1400"/>
            </a:lvl2pPr>
            <a:lvl3pPr marL="914400" indent="0" latinLnBrk="0">
              <a:buNone/>
              <a:defRPr lang="zh-TW" sz="1200"/>
            </a:lvl3pPr>
            <a:lvl4pPr marL="1371600" indent="0" latinLnBrk="0">
              <a:buNone/>
              <a:defRPr lang="zh-TW" sz="1000"/>
            </a:lvl4pPr>
            <a:lvl5pPr marL="1828800" indent="0" latinLnBrk="0">
              <a:buNone/>
              <a:defRPr lang="zh-TW" sz="1000"/>
            </a:lvl5pPr>
            <a:lvl6pPr marL="2286000" indent="0" latinLnBrk="0">
              <a:buNone/>
              <a:defRPr lang="zh-TW" sz="1000"/>
            </a:lvl6pPr>
            <a:lvl7pPr marL="2743200" indent="0" latinLnBrk="0">
              <a:buNone/>
              <a:defRPr lang="zh-TW" sz="1000"/>
            </a:lvl7pPr>
            <a:lvl8pPr marL="3200400" indent="0" latinLnBrk="0">
              <a:buNone/>
              <a:defRPr lang="zh-TW" sz="1000"/>
            </a:lvl8pPr>
            <a:lvl9pPr marL="3657600" indent="0" latinLnBrk="0">
              <a:buNone/>
              <a:defRPr lang="zh-TW"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382478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垂直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垂直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414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垂直標題 1"/>
          <p:cNvSpPr>
            <a:spLocks noGrp="1"/>
          </p:cNvSpPr>
          <p:nvPr>
            <p:ph type="title" orient="vert"/>
          </p:nvPr>
        </p:nvSpPr>
        <p:spPr>
          <a:xfrm>
            <a:off x="9209314" y="489856"/>
            <a:ext cx="1687286" cy="5301343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垂直文字版面配置區 2"/>
          <p:cNvSpPr>
            <a:spLocks noGrp="1"/>
          </p:cNvSpPr>
          <p:nvPr>
            <p:ph type="body" orient="vert" idx="1"/>
          </p:nvPr>
        </p:nvSpPr>
        <p:spPr>
          <a:xfrm>
            <a:off x="1295399" y="489856"/>
            <a:ext cx="7587344" cy="5301343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249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2BB46C-DC54-4C57-918F-CBFF74D2A064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457540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2BB46C-DC54-4C57-918F-CBFF74D2A064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65235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2BB46C-DC54-4C57-918F-CBFF74D2A064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165297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2BB46C-DC54-4C57-918F-CBFF74D2A064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748697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2BB46C-DC54-4C57-918F-CBFF74D2A064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532028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2BB46C-DC54-4C57-918F-CBFF74D2A064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856989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2BB46C-DC54-4C57-918F-CBFF74D2A064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448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群組 7"/>
          <p:cNvGrpSpPr/>
          <p:nvPr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9" name="直線接點 8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接點 9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接點 10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接點 11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接點 12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接點 13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接點 14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接點 15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接點 16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接點 17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接點 18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接點 19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接點 20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接點 21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接點 22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接點 23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群組 24"/>
            <p:cNvGrpSpPr/>
            <p:nvPr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3" name="直線接點 42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線接點 43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線接點 44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線接點 45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直線接點 46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8" name="群組 47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4" name="直線接點 53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直線接點 54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直線接點 55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直線接點 56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直線接點 57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9" name="直線接點 48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線接點 49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線接點 50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線接點 51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線接點 52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群組 25"/>
            <p:cNvGrpSpPr/>
            <p:nvPr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7" name="直線接點 26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線接點 27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線接點 28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線接點 29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線接點 30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2" name="群組 31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8" name="直線接點 37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直線接點 38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直線接點 39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直線接點 40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直線接點 41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3" name="直線接點 32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線接點 33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線接點 34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線接點 35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線接點 36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0" name="矩形 59"/>
          <p:cNvSpPr/>
          <p:nvPr/>
        </p:nvSpPr>
        <p:spPr>
          <a:xfrm>
            <a:off x="0" y="0"/>
            <a:ext cx="7315200" cy="6858000"/>
          </a:xfrm>
          <a:prstGeom prst="rect">
            <a:avLst/>
          </a:prstGeom>
          <a:gradFill>
            <a:gsLst>
              <a:gs pos="69000">
                <a:schemeClr val="bg1"/>
              </a:gs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4412" y="-159"/>
            <a:ext cx="7315200" cy="6858000"/>
          </a:xfrm>
        </p:spPr>
        <p:txBody>
          <a:bodyPr tIns="457200">
            <a:normAutofit/>
          </a:bodyPr>
          <a:lstStyle>
            <a:lvl1pPr marL="0" indent="0" algn="ctr" latinLnBrk="0">
              <a:buNone/>
              <a:defRPr lang="zh-TW" sz="2000"/>
            </a:lvl1pPr>
            <a:lvl2pPr marL="457200" indent="0" latinLnBrk="0">
              <a:buNone/>
              <a:defRPr lang="zh-TW" sz="2800"/>
            </a:lvl2pPr>
            <a:lvl3pPr marL="914400" indent="0" latinLnBrk="0">
              <a:buNone/>
              <a:defRPr lang="zh-TW" sz="2400"/>
            </a:lvl3pPr>
            <a:lvl4pPr marL="1371600" indent="0" latinLnBrk="0">
              <a:buNone/>
              <a:defRPr lang="zh-TW" sz="2000"/>
            </a:lvl4pPr>
            <a:lvl5pPr marL="1828800" indent="0" latinLnBrk="0">
              <a:buNone/>
              <a:defRPr lang="zh-TW" sz="2000"/>
            </a:lvl5pPr>
            <a:lvl6pPr marL="2286000" indent="0" latinLnBrk="0">
              <a:buNone/>
              <a:defRPr lang="zh-TW" sz="2000"/>
            </a:lvl6pPr>
            <a:lvl7pPr marL="2743200" indent="0" latinLnBrk="0">
              <a:buNone/>
              <a:defRPr lang="zh-TW" sz="2000"/>
            </a:lvl7pPr>
            <a:lvl8pPr marL="3200400" indent="0" latinLnBrk="0">
              <a:buNone/>
              <a:defRPr lang="zh-TW" sz="2000"/>
            </a:lvl8pPr>
            <a:lvl9pPr marL="3657600" indent="0" latinLnBrk="0">
              <a:buNone/>
              <a:defRPr lang="zh-TW" sz="2000"/>
            </a:lvl9pPr>
          </a:lstStyle>
          <a:p>
            <a:r>
              <a:rPr lang="zh-TW" altLang="en-US" smtClean="0"/>
              <a:t>按一下圖示以新增圖片</a:t>
            </a:r>
            <a:endParaRPr lang="zh-TW" dirty="0"/>
          </a:p>
        </p:txBody>
      </p:sp>
      <p:cxnSp>
        <p:nvCxnSpPr>
          <p:cNvPr id="59" name="直線接點 58"/>
          <p:cNvCxnSpPr/>
          <p:nvPr/>
        </p:nvCxnSpPr>
        <p:spPr>
          <a:xfrm>
            <a:off x="7923089" y="2895600"/>
            <a:ext cx="365931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909560" y="576072"/>
            <a:ext cx="3657600" cy="2194560"/>
          </a:xfrm>
        </p:spPr>
        <p:txBody>
          <a:bodyPr anchor="b">
            <a:normAutofit/>
          </a:bodyPr>
          <a:lstStyle>
            <a:lvl1pPr latinLnBrk="0">
              <a:defRPr lang="zh-TW" sz="2600">
                <a:solidFill>
                  <a:schemeClr val="bg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7909560" y="2999232"/>
            <a:ext cx="3657600" cy="2286000"/>
          </a:xfrm>
        </p:spPr>
        <p:txBody>
          <a:bodyPr/>
          <a:lstStyle>
            <a:lvl1pPr marL="0" indent="0" latinLnBrk="0">
              <a:spcBef>
                <a:spcPts val="1200"/>
              </a:spcBef>
              <a:buNone/>
              <a:defRPr lang="zh-TW" sz="1600">
                <a:solidFill>
                  <a:schemeClr val="bg1"/>
                </a:solidFill>
              </a:defRPr>
            </a:lvl1pPr>
            <a:lvl2pPr marL="457200" indent="0" latinLnBrk="0">
              <a:buNone/>
              <a:defRPr lang="zh-TW" sz="1400"/>
            </a:lvl2pPr>
            <a:lvl3pPr marL="914400" indent="0" latinLnBrk="0">
              <a:buNone/>
              <a:defRPr lang="zh-TW" sz="1200"/>
            </a:lvl3pPr>
            <a:lvl4pPr marL="1371600" indent="0" latinLnBrk="0">
              <a:buNone/>
              <a:defRPr lang="zh-TW" sz="1000"/>
            </a:lvl4pPr>
            <a:lvl5pPr marL="1828800" indent="0" latinLnBrk="0">
              <a:buNone/>
              <a:defRPr lang="zh-TW" sz="1000"/>
            </a:lvl5pPr>
            <a:lvl6pPr marL="2286000" indent="0" latinLnBrk="0">
              <a:buNone/>
              <a:defRPr lang="zh-TW" sz="1000"/>
            </a:lvl6pPr>
            <a:lvl7pPr marL="2743200" indent="0" latinLnBrk="0">
              <a:buNone/>
              <a:defRPr lang="zh-TW" sz="1000"/>
            </a:lvl7pPr>
            <a:lvl8pPr marL="3200400" indent="0" latinLnBrk="0">
              <a:buNone/>
              <a:defRPr lang="zh-TW" sz="1000"/>
            </a:lvl8pPr>
            <a:lvl9pPr marL="3657600" indent="0" latinLnBrk="0">
              <a:buNone/>
              <a:defRPr lang="zh-TW"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62031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2BB46C-DC54-4C57-918F-CBFF74D2A064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32201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2BB46C-DC54-4C57-918F-CBFF74D2A064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053670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2BB46C-DC54-4C57-918F-CBFF74D2A064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307516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2BB46C-DC54-4C57-918F-CBFF74D2A064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157625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293845" y="1909346"/>
            <a:ext cx="9604310" cy="3383280"/>
          </a:xfrm>
        </p:spPr>
        <p:txBody>
          <a:bodyPr anchor="b">
            <a:normAutofit/>
          </a:bodyPr>
          <a:lstStyle>
            <a:lvl1pPr algn="l" latinLnBrk="0">
              <a:lnSpc>
                <a:spcPct val="76000"/>
              </a:lnSpc>
              <a:defRPr lang="zh-TW" sz="8000" cap="none" baseline="0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293845" y="5432564"/>
            <a:ext cx="9604310" cy="45720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0"/>
              </a:spcBef>
              <a:buNone/>
              <a:defRPr lang="zh-TW" sz="2000" b="0">
                <a:solidFill>
                  <a:schemeClr val="accent1"/>
                </a:solidFill>
              </a:defRPr>
            </a:lvl1pPr>
            <a:lvl2pPr marL="457200" indent="0" algn="ctr" latinLnBrk="0">
              <a:buNone/>
              <a:defRPr lang="zh-TW" sz="2000"/>
            </a:lvl2pPr>
            <a:lvl3pPr marL="914400" indent="0" algn="ctr" latinLnBrk="0">
              <a:buNone/>
              <a:defRPr lang="zh-TW" sz="1800"/>
            </a:lvl3pPr>
            <a:lvl4pPr marL="1371600" indent="0" algn="ctr" latinLnBrk="0">
              <a:buNone/>
              <a:defRPr lang="zh-TW" sz="1600"/>
            </a:lvl4pPr>
            <a:lvl5pPr marL="1828800" indent="0" algn="ctr" latinLnBrk="0">
              <a:buNone/>
              <a:defRPr lang="zh-TW" sz="1600"/>
            </a:lvl5pPr>
            <a:lvl6pPr marL="2286000" indent="0" algn="ctr" latinLnBrk="0">
              <a:buNone/>
              <a:defRPr lang="zh-TW" sz="1600"/>
            </a:lvl6pPr>
            <a:lvl7pPr marL="2743200" indent="0" algn="ctr" latinLnBrk="0">
              <a:buNone/>
              <a:defRPr lang="zh-TW" sz="1600"/>
            </a:lvl7pPr>
            <a:lvl8pPr marL="3200400" indent="0" algn="ctr" latinLnBrk="0">
              <a:buNone/>
              <a:defRPr lang="zh-TW" sz="1600"/>
            </a:lvl8pPr>
            <a:lvl9pPr marL="3657600" indent="0" algn="ctr" latinLnBrk="0">
              <a:buNone/>
              <a:defRPr lang="zh-TW"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dirty="0"/>
          </a:p>
        </p:txBody>
      </p:sp>
    </p:spTree>
    <p:extLst>
      <p:ext uri="{BB962C8B-B14F-4D97-AF65-F5344CB8AC3E}">
        <p14:creationId xmlns:p14="http://schemas.microsoft.com/office/powerpoint/2010/main" val="2021490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6000">
                <a:solidFill>
                  <a:srgbClr val="1B469F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350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5400" y="2541573"/>
            <a:ext cx="9601200" cy="2743200"/>
          </a:xfrm>
        </p:spPr>
        <p:txBody>
          <a:bodyPr anchor="b">
            <a:normAutofit/>
          </a:bodyPr>
          <a:lstStyle>
            <a:lvl1pPr latinLnBrk="0">
              <a:lnSpc>
                <a:spcPct val="85000"/>
              </a:lnSpc>
              <a:defRPr lang="zh-TW" sz="6000" cap="none" baseline="0">
                <a:solidFill>
                  <a:schemeClr val="bg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295400" y="5431536"/>
            <a:ext cx="9601200" cy="45720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2000" b="0">
                <a:solidFill>
                  <a:schemeClr val="bg1"/>
                </a:solidFill>
              </a:defRPr>
            </a:lvl1pPr>
            <a:lvl2pPr marL="457200" indent="0" latinLnBrk="0">
              <a:buNone/>
              <a:defRPr lang="zh-TW" sz="2000"/>
            </a:lvl2pPr>
            <a:lvl3pPr marL="914400" indent="0" latinLnBrk="0">
              <a:buNone/>
              <a:defRPr lang="zh-TW" sz="1800"/>
            </a:lvl3pPr>
            <a:lvl4pPr marL="1371600" indent="0" latinLnBrk="0">
              <a:buNone/>
              <a:defRPr lang="zh-TW" sz="1600"/>
            </a:lvl4pPr>
            <a:lvl5pPr marL="1828800" indent="0" latinLnBrk="0">
              <a:buNone/>
              <a:defRPr lang="zh-TW" sz="1600"/>
            </a:lvl5pPr>
            <a:lvl6pPr marL="2286000" indent="0" latinLnBrk="0">
              <a:buNone/>
              <a:defRPr lang="zh-TW" sz="1600"/>
            </a:lvl6pPr>
            <a:lvl7pPr marL="2743200" indent="0" latinLnBrk="0">
              <a:buNone/>
              <a:defRPr lang="zh-TW" sz="1600"/>
            </a:lvl7pPr>
            <a:lvl8pPr marL="3200400" indent="0" latinLnBrk="0">
              <a:buNone/>
              <a:defRPr lang="zh-TW" sz="1600"/>
            </a:lvl8pPr>
            <a:lvl9pPr marL="3657600" indent="0" latinLnBrk="0">
              <a:buNone/>
              <a:defRPr lang="zh-TW" sz="16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cxnSp>
        <p:nvCxnSpPr>
          <p:cNvPr id="58" name="直線接點 57"/>
          <p:cNvCxnSpPr/>
          <p:nvPr userDrawn="1"/>
        </p:nvCxnSpPr>
        <p:spPr>
          <a:xfrm>
            <a:off x="1295400" y="5294175"/>
            <a:ext cx="9601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Group 81">
            <a:extLst>
              <a:ext uri="{FF2B5EF4-FFF2-40B4-BE49-F238E27FC236}">
                <a16:creationId xmlns:a16="http://schemas.microsoft.com/office/drawing/2014/main" id="{714A87C3-3EFB-4722-BF0D-17138DEB6B2B}"/>
              </a:ext>
            </a:extLst>
          </p:cNvPr>
          <p:cNvGrpSpPr/>
          <p:nvPr userDrawn="1"/>
        </p:nvGrpSpPr>
        <p:grpSpPr>
          <a:xfrm>
            <a:off x="0" y="4948862"/>
            <a:ext cx="12192000" cy="1909138"/>
            <a:chOff x="0" y="4948862"/>
            <a:chExt cx="12192000" cy="1909138"/>
          </a:xfrm>
        </p:grpSpPr>
        <p:sp>
          <p:nvSpPr>
            <p:cNvPr id="60" name="Freeform: Shape 82">
              <a:extLst>
                <a:ext uri="{FF2B5EF4-FFF2-40B4-BE49-F238E27FC236}">
                  <a16:creationId xmlns:a16="http://schemas.microsoft.com/office/drawing/2014/main" id="{EC99197A-1F6B-4498-BD1A-1E735D7E4EB6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F1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: Shape 83">
              <a:extLst>
                <a:ext uri="{FF2B5EF4-FFF2-40B4-BE49-F238E27FC236}">
                  <a16:creationId xmlns:a16="http://schemas.microsoft.com/office/drawing/2014/main" id="{F9C80C8E-5A49-482B-8FB1-2FEACFCA5ACA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AC2F9">
                <a:alpha val="11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86774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章節標題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5400" y="2541573"/>
            <a:ext cx="9601200" cy="2743200"/>
          </a:xfrm>
        </p:spPr>
        <p:txBody>
          <a:bodyPr anchor="b">
            <a:normAutofit/>
          </a:bodyPr>
          <a:lstStyle>
            <a:lvl1pPr latinLnBrk="0">
              <a:lnSpc>
                <a:spcPct val="85000"/>
              </a:lnSpc>
              <a:defRPr lang="zh-TW" sz="6000" cap="none" baseline="0">
                <a:solidFill>
                  <a:schemeClr val="bg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295400" y="5431536"/>
            <a:ext cx="9601200" cy="45720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2000" b="0">
                <a:solidFill>
                  <a:schemeClr val="bg1"/>
                </a:solidFill>
              </a:defRPr>
            </a:lvl1pPr>
            <a:lvl2pPr marL="457200" indent="0" latinLnBrk="0">
              <a:buNone/>
              <a:defRPr lang="zh-TW" sz="2000"/>
            </a:lvl2pPr>
            <a:lvl3pPr marL="914400" indent="0" latinLnBrk="0">
              <a:buNone/>
              <a:defRPr lang="zh-TW" sz="1800"/>
            </a:lvl3pPr>
            <a:lvl4pPr marL="1371600" indent="0" latinLnBrk="0">
              <a:buNone/>
              <a:defRPr lang="zh-TW" sz="1600"/>
            </a:lvl4pPr>
            <a:lvl5pPr marL="1828800" indent="0" latinLnBrk="0">
              <a:buNone/>
              <a:defRPr lang="zh-TW" sz="1600"/>
            </a:lvl5pPr>
            <a:lvl6pPr marL="2286000" indent="0" latinLnBrk="0">
              <a:buNone/>
              <a:defRPr lang="zh-TW" sz="1600"/>
            </a:lvl6pPr>
            <a:lvl7pPr marL="2743200" indent="0" latinLnBrk="0">
              <a:buNone/>
              <a:defRPr lang="zh-TW" sz="1600"/>
            </a:lvl7pPr>
            <a:lvl8pPr marL="3200400" indent="0" latinLnBrk="0">
              <a:buNone/>
              <a:defRPr lang="zh-TW" sz="1600"/>
            </a:lvl8pPr>
            <a:lvl9pPr marL="3657600" indent="0" latinLnBrk="0">
              <a:buNone/>
              <a:defRPr lang="zh-TW" sz="16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cxnSp>
        <p:nvCxnSpPr>
          <p:cNvPr id="58" name="直線接點 57"/>
          <p:cNvCxnSpPr/>
          <p:nvPr userDrawn="1"/>
        </p:nvCxnSpPr>
        <p:spPr>
          <a:xfrm>
            <a:off x="1295400" y="5294175"/>
            <a:ext cx="9601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92091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295400" y="1981199"/>
            <a:ext cx="4572000" cy="3810001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800"/>
            </a:lvl6pPr>
            <a:lvl7pPr latinLnBrk="0">
              <a:defRPr lang="zh-TW" sz="1800"/>
            </a:lvl7pPr>
            <a:lvl8pPr latinLnBrk="0">
              <a:defRPr lang="zh-TW" sz="1800"/>
            </a:lvl8pPr>
            <a:lvl9pPr latinLnBrk="0">
              <a:defRPr lang="zh-TW" sz="18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324600" y="1981199"/>
            <a:ext cx="4572000" cy="3810001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800"/>
            </a:lvl6pPr>
            <a:lvl7pPr latinLnBrk="0">
              <a:defRPr lang="zh-TW" sz="1800"/>
            </a:lvl7pPr>
            <a:lvl8pPr latinLnBrk="0">
              <a:defRPr lang="zh-TW" sz="1800"/>
            </a:lvl8pPr>
            <a:lvl9pPr latinLnBrk="0">
              <a:defRPr lang="zh-TW" sz="18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260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295400" y="1818322"/>
            <a:ext cx="4572000" cy="641350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2000" b="0">
                <a:solidFill>
                  <a:schemeClr val="accent1"/>
                </a:solidFill>
              </a:defRPr>
            </a:lvl1pPr>
            <a:lvl2pPr marL="457200" indent="0" latinLnBrk="0">
              <a:buNone/>
              <a:defRPr lang="zh-TW" sz="2000" b="1"/>
            </a:lvl2pPr>
            <a:lvl3pPr marL="914400" indent="0" latinLnBrk="0">
              <a:buNone/>
              <a:defRPr lang="zh-TW" sz="1800" b="1"/>
            </a:lvl3pPr>
            <a:lvl4pPr marL="1371600" indent="0" latinLnBrk="0">
              <a:buNone/>
              <a:defRPr lang="zh-TW" sz="1600" b="1"/>
            </a:lvl4pPr>
            <a:lvl5pPr marL="1828800" indent="0" latinLnBrk="0">
              <a:buNone/>
              <a:defRPr lang="zh-TW" sz="1600" b="1"/>
            </a:lvl5pPr>
            <a:lvl6pPr marL="2286000" indent="0" latinLnBrk="0">
              <a:buNone/>
              <a:defRPr lang="zh-TW" sz="1600" b="1"/>
            </a:lvl6pPr>
            <a:lvl7pPr marL="2743200" indent="0" latinLnBrk="0">
              <a:buNone/>
              <a:defRPr lang="zh-TW" sz="1600" b="1"/>
            </a:lvl7pPr>
            <a:lvl8pPr marL="3200400" indent="0" latinLnBrk="0">
              <a:buNone/>
              <a:defRPr lang="zh-TW" sz="1600" b="1"/>
            </a:lvl8pPr>
            <a:lvl9pPr marL="3657600" indent="0" latinLnBrk="0">
              <a:buNone/>
              <a:defRPr lang="zh-TW"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1295400" y="2503713"/>
            <a:ext cx="4572000" cy="3287487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600"/>
            </a:lvl6pPr>
            <a:lvl7pPr latinLnBrk="0">
              <a:defRPr lang="zh-TW" sz="1600"/>
            </a:lvl7pPr>
            <a:lvl8pPr latinLnBrk="0">
              <a:defRPr lang="zh-TW" sz="1600"/>
            </a:lvl8pPr>
            <a:lvl9pPr latinLnBrk="0">
              <a:defRPr lang="zh-TW" sz="16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324600" y="1818322"/>
            <a:ext cx="4572000" cy="641350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2000" b="0">
                <a:solidFill>
                  <a:schemeClr val="accent1"/>
                </a:solidFill>
              </a:defRPr>
            </a:lvl1pPr>
            <a:lvl2pPr marL="457200" indent="0" latinLnBrk="0">
              <a:buNone/>
              <a:defRPr lang="zh-TW" sz="2000" b="1"/>
            </a:lvl2pPr>
            <a:lvl3pPr marL="914400" indent="0" latinLnBrk="0">
              <a:buNone/>
              <a:defRPr lang="zh-TW" sz="1800" b="1"/>
            </a:lvl3pPr>
            <a:lvl4pPr marL="1371600" indent="0" latinLnBrk="0">
              <a:buNone/>
              <a:defRPr lang="zh-TW" sz="1600" b="1"/>
            </a:lvl4pPr>
            <a:lvl5pPr marL="1828800" indent="0" latinLnBrk="0">
              <a:buNone/>
              <a:defRPr lang="zh-TW" sz="1600" b="1"/>
            </a:lvl5pPr>
            <a:lvl6pPr marL="2286000" indent="0" latinLnBrk="0">
              <a:buNone/>
              <a:defRPr lang="zh-TW" sz="1600" b="1"/>
            </a:lvl6pPr>
            <a:lvl7pPr marL="2743200" indent="0" latinLnBrk="0">
              <a:buNone/>
              <a:defRPr lang="zh-TW" sz="1600" b="1"/>
            </a:lvl7pPr>
            <a:lvl8pPr marL="3200400" indent="0" latinLnBrk="0">
              <a:buNone/>
              <a:defRPr lang="zh-TW" sz="1600" b="1"/>
            </a:lvl8pPr>
            <a:lvl9pPr marL="3657600" indent="0" latinLnBrk="0">
              <a:buNone/>
              <a:defRPr lang="zh-TW"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324600" y="2503713"/>
            <a:ext cx="4572000" cy="3287487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600"/>
            </a:lvl6pPr>
            <a:lvl7pPr latinLnBrk="0">
              <a:defRPr lang="zh-TW" sz="1600"/>
            </a:lvl7pPr>
            <a:lvl8pPr latinLnBrk="0">
              <a:defRPr lang="zh-TW" sz="1600"/>
            </a:lvl8pPr>
            <a:lvl9pPr latinLnBrk="0">
              <a:defRPr lang="zh-TW" sz="16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0012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12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8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43.xml"/><Relationship Id="rId7" Type="http://schemas.openxmlformats.org/officeDocument/2006/relationships/slideLayout" Target="../slideLayouts/slideLayout147.xml"/><Relationship Id="rId12" Type="http://schemas.openxmlformats.org/officeDocument/2006/relationships/slideLayout" Target="../slideLayouts/slideLayout152.xml"/><Relationship Id="rId2" Type="http://schemas.openxmlformats.org/officeDocument/2006/relationships/slideLayout" Target="../slideLayouts/slideLayout142.xml"/><Relationship Id="rId1" Type="http://schemas.openxmlformats.org/officeDocument/2006/relationships/slideLayout" Target="../slideLayouts/slideLayout141.xml"/><Relationship Id="rId6" Type="http://schemas.openxmlformats.org/officeDocument/2006/relationships/slideLayout" Target="../slideLayouts/slideLayout146.xml"/><Relationship Id="rId11" Type="http://schemas.openxmlformats.org/officeDocument/2006/relationships/slideLayout" Target="../slideLayouts/slideLayout151.xml"/><Relationship Id="rId5" Type="http://schemas.openxmlformats.org/officeDocument/2006/relationships/slideLayout" Target="../slideLayouts/slideLayout145.xml"/><Relationship Id="rId10" Type="http://schemas.openxmlformats.org/officeDocument/2006/relationships/slideLayout" Target="../slideLayouts/slideLayout150.xml"/><Relationship Id="rId4" Type="http://schemas.openxmlformats.org/officeDocument/2006/relationships/slideLayout" Target="../slideLayouts/slideLayout144.xml"/><Relationship Id="rId9" Type="http://schemas.openxmlformats.org/officeDocument/2006/relationships/slideLayout" Target="../slideLayouts/slideLayout149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0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55.xml"/><Relationship Id="rId7" Type="http://schemas.openxmlformats.org/officeDocument/2006/relationships/slideLayout" Target="../slideLayouts/slideLayout159.xml"/><Relationship Id="rId12" Type="http://schemas.openxmlformats.org/officeDocument/2006/relationships/slideLayout" Target="../slideLayouts/slideLayout164.xml"/><Relationship Id="rId2" Type="http://schemas.openxmlformats.org/officeDocument/2006/relationships/slideLayout" Target="../slideLayouts/slideLayout154.xml"/><Relationship Id="rId1" Type="http://schemas.openxmlformats.org/officeDocument/2006/relationships/slideLayout" Target="../slideLayouts/slideLayout153.xml"/><Relationship Id="rId6" Type="http://schemas.openxmlformats.org/officeDocument/2006/relationships/slideLayout" Target="../slideLayouts/slideLayout158.xml"/><Relationship Id="rId11" Type="http://schemas.openxmlformats.org/officeDocument/2006/relationships/slideLayout" Target="../slideLayouts/slideLayout163.xml"/><Relationship Id="rId5" Type="http://schemas.openxmlformats.org/officeDocument/2006/relationships/slideLayout" Target="../slideLayouts/slideLayout157.xml"/><Relationship Id="rId10" Type="http://schemas.openxmlformats.org/officeDocument/2006/relationships/slideLayout" Target="../slideLayouts/slideLayout162.xml"/><Relationship Id="rId4" Type="http://schemas.openxmlformats.org/officeDocument/2006/relationships/slideLayout" Target="../slideLayouts/slideLayout156.xml"/><Relationship Id="rId9" Type="http://schemas.openxmlformats.org/officeDocument/2006/relationships/slideLayout" Target="../slideLayouts/slideLayout161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2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67.xml"/><Relationship Id="rId7" Type="http://schemas.openxmlformats.org/officeDocument/2006/relationships/slideLayout" Target="../slideLayouts/slideLayout171.xml"/><Relationship Id="rId12" Type="http://schemas.openxmlformats.org/officeDocument/2006/relationships/slideLayout" Target="../slideLayouts/slideLayout176.xml"/><Relationship Id="rId2" Type="http://schemas.openxmlformats.org/officeDocument/2006/relationships/slideLayout" Target="../slideLayouts/slideLayout166.xml"/><Relationship Id="rId1" Type="http://schemas.openxmlformats.org/officeDocument/2006/relationships/slideLayout" Target="../slideLayouts/slideLayout165.xml"/><Relationship Id="rId6" Type="http://schemas.openxmlformats.org/officeDocument/2006/relationships/slideLayout" Target="../slideLayouts/slideLayout170.xml"/><Relationship Id="rId11" Type="http://schemas.openxmlformats.org/officeDocument/2006/relationships/slideLayout" Target="../slideLayouts/slideLayout175.xml"/><Relationship Id="rId5" Type="http://schemas.openxmlformats.org/officeDocument/2006/relationships/slideLayout" Target="../slideLayouts/slideLayout169.xml"/><Relationship Id="rId10" Type="http://schemas.openxmlformats.org/officeDocument/2006/relationships/slideLayout" Target="../slideLayouts/slideLayout174.xml"/><Relationship Id="rId4" Type="http://schemas.openxmlformats.org/officeDocument/2006/relationships/slideLayout" Target="../slideLayouts/slideLayout168.xml"/><Relationship Id="rId9" Type="http://schemas.openxmlformats.org/officeDocument/2006/relationships/slideLayout" Target="../slideLayouts/slideLayout17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slideLayout" Target="../slideLayouts/slideLayout188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6.xml"/><Relationship Id="rId13" Type="http://schemas.openxmlformats.org/officeDocument/2006/relationships/theme" Target="../theme/theme17.xml"/><Relationship Id="rId3" Type="http://schemas.openxmlformats.org/officeDocument/2006/relationships/slideLayout" Target="../slideLayouts/slideLayout191.xml"/><Relationship Id="rId7" Type="http://schemas.openxmlformats.org/officeDocument/2006/relationships/slideLayout" Target="../slideLayouts/slideLayout195.xml"/><Relationship Id="rId12" Type="http://schemas.openxmlformats.org/officeDocument/2006/relationships/slideLayout" Target="../slideLayouts/slideLayout200.xml"/><Relationship Id="rId2" Type="http://schemas.openxmlformats.org/officeDocument/2006/relationships/slideLayout" Target="../slideLayouts/slideLayout190.xml"/><Relationship Id="rId1" Type="http://schemas.openxmlformats.org/officeDocument/2006/relationships/slideLayout" Target="../slideLayouts/slideLayout189.xml"/><Relationship Id="rId6" Type="http://schemas.openxmlformats.org/officeDocument/2006/relationships/slideLayout" Target="../slideLayouts/slideLayout194.xml"/><Relationship Id="rId11" Type="http://schemas.openxmlformats.org/officeDocument/2006/relationships/slideLayout" Target="../slideLayouts/slideLayout199.xml"/><Relationship Id="rId5" Type="http://schemas.openxmlformats.org/officeDocument/2006/relationships/slideLayout" Target="../slideLayouts/slideLayout193.xml"/><Relationship Id="rId10" Type="http://schemas.openxmlformats.org/officeDocument/2006/relationships/slideLayout" Target="../slideLayouts/slideLayout198.xml"/><Relationship Id="rId4" Type="http://schemas.openxmlformats.org/officeDocument/2006/relationships/slideLayout" Target="../slideLayouts/slideLayout192.xml"/><Relationship Id="rId9" Type="http://schemas.openxmlformats.org/officeDocument/2006/relationships/slideLayout" Target="../slideLayouts/slideLayout197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8.xml"/><Relationship Id="rId3" Type="http://schemas.openxmlformats.org/officeDocument/2006/relationships/slideLayout" Target="../slideLayouts/slideLayout203.xml"/><Relationship Id="rId7" Type="http://schemas.openxmlformats.org/officeDocument/2006/relationships/slideLayout" Target="../slideLayouts/slideLayout207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202.xml"/><Relationship Id="rId1" Type="http://schemas.openxmlformats.org/officeDocument/2006/relationships/slideLayout" Target="../slideLayouts/slideLayout201.xml"/><Relationship Id="rId6" Type="http://schemas.openxmlformats.org/officeDocument/2006/relationships/slideLayout" Target="../slideLayouts/slideLayout206.xml"/><Relationship Id="rId11" Type="http://schemas.openxmlformats.org/officeDocument/2006/relationships/slideLayout" Target="../slideLayouts/slideLayout211.xml"/><Relationship Id="rId5" Type="http://schemas.openxmlformats.org/officeDocument/2006/relationships/slideLayout" Target="../slideLayouts/slideLayout205.xml"/><Relationship Id="rId10" Type="http://schemas.openxmlformats.org/officeDocument/2006/relationships/slideLayout" Target="../slideLayouts/slideLayout210.xml"/><Relationship Id="rId4" Type="http://schemas.openxmlformats.org/officeDocument/2006/relationships/slideLayout" Target="../slideLayouts/slideLayout204.xml"/><Relationship Id="rId9" Type="http://schemas.openxmlformats.org/officeDocument/2006/relationships/slideLayout" Target="../slideLayouts/slideLayout209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9.xml"/><Relationship Id="rId3" Type="http://schemas.openxmlformats.org/officeDocument/2006/relationships/slideLayout" Target="../slideLayouts/slideLayout214.xml"/><Relationship Id="rId7" Type="http://schemas.openxmlformats.org/officeDocument/2006/relationships/slideLayout" Target="../slideLayouts/slideLayout218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13.xml"/><Relationship Id="rId1" Type="http://schemas.openxmlformats.org/officeDocument/2006/relationships/slideLayout" Target="../slideLayouts/slideLayout212.xml"/><Relationship Id="rId6" Type="http://schemas.openxmlformats.org/officeDocument/2006/relationships/slideLayout" Target="../slideLayouts/slideLayout217.xml"/><Relationship Id="rId11" Type="http://schemas.openxmlformats.org/officeDocument/2006/relationships/slideLayout" Target="../slideLayouts/slideLayout222.xml"/><Relationship Id="rId5" Type="http://schemas.openxmlformats.org/officeDocument/2006/relationships/slideLayout" Target="../slideLayouts/slideLayout216.xml"/><Relationship Id="rId10" Type="http://schemas.openxmlformats.org/officeDocument/2006/relationships/slideLayout" Target="../slideLayouts/slideLayout221.xml"/><Relationship Id="rId4" Type="http://schemas.openxmlformats.org/officeDocument/2006/relationships/slideLayout" Target="../slideLayouts/slideLayout215.xml"/><Relationship Id="rId9" Type="http://schemas.openxmlformats.org/officeDocument/2006/relationships/slideLayout" Target="../slideLayouts/slideLayout22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0.xml"/><Relationship Id="rId13" Type="http://schemas.openxmlformats.org/officeDocument/2006/relationships/theme" Target="../theme/theme20.xml"/><Relationship Id="rId3" Type="http://schemas.openxmlformats.org/officeDocument/2006/relationships/slideLayout" Target="../slideLayouts/slideLayout225.xml"/><Relationship Id="rId7" Type="http://schemas.openxmlformats.org/officeDocument/2006/relationships/slideLayout" Target="../slideLayouts/slideLayout229.xml"/><Relationship Id="rId12" Type="http://schemas.openxmlformats.org/officeDocument/2006/relationships/slideLayout" Target="../slideLayouts/slideLayout234.xml"/><Relationship Id="rId2" Type="http://schemas.openxmlformats.org/officeDocument/2006/relationships/slideLayout" Target="../slideLayouts/slideLayout224.xml"/><Relationship Id="rId1" Type="http://schemas.openxmlformats.org/officeDocument/2006/relationships/slideLayout" Target="../slideLayouts/slideLayout223.xml"/><Relationship Id="rId6" Type="http://schemas.openxmlformats.org/officeDocument/2006/relationships/slideLayout" Target="../slideLayouts/slideLayout228.xml"/><Relationship Id="rId11" Type="http://schemas.openxmlformats.org/officeDocument/2006/relationships/slideLayout" Target="../slideLayouts/slideLayout233.xml"/><Relationship Id="rId5" Type="http://schemas.openxmlformats.org/officeDocument/2006/relationships/slideLayout" Target="../slideLayouts/slideLayout227.xml"/><Relationship Id="rId10" Type="http://schemas.openxmlformats.org/officeDocument/2006/relationships/slideLayout" Target="../slideLayouts/slideLayout232.xml"/><Relationship Id="rId4" Type="http://schemas.openxmlformats.org/officeDocument/2006/relationships/slideLayout" Target="../slideLayouts/slideLayout226.xml"/><Relationship Id="rId9" Type="http://schemas.openxmlformats.org/officeDocument/2006/relationships/slideLayout" Target="../slideLayouts/slideLayout2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群組 95"/>
          <p:cNvGrpSpPr/>
          <p:nvPr userDrawn="1"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97" name="直線接點 96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直線接點 97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直線接點 98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直線接點 99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直線接點 100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直線接點 101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直線接點 102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線接點 103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線接點 104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直線接點 105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直線接點 106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直線接點 107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線接點 108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直線接點 109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直線接點 110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直線接點 111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3" name="群組 112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131" name="直線接點 130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直線接點 131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直線接點 132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直線接點 133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直線接點 134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6" name="群組 135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142" name="直線接點 141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直線接點 142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直線接點 143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直線接點 144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直線接點 145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37" name="直線接點 136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直線接點 137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直線接點 138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直線接點 139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直線接點 140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4" name="群組 113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115" name="直線接點 114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直線接點 115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直線接點 116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直線接點 117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直線接點 118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0" name="群組 119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126" name="直線接點 125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直線接點 126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直線接點 127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直線接點 128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直線接點 129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21" name="直線接點 120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直線接點 121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直線接點 122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直線接點 123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直線接點 124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1295400" y="503853"/>
            <a:ext cx="9601200" cy="11423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295400" y="1981201"/>
            <a:ext cx="9601200" cy="3809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9294042" y="6289679"/>
            <a:ext cx="965946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zh-TW" sz="800">
                <a:solidFill>
                  <a:schemeClr val="tx1">
                    <a:lumMod val="50000"/>
                    <a:lumOff val="5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en-US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609601" y="6289679"/>
            <a:ext cx="6128030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zh-TW" sz="800">
                <a:solidFill>
                  <a:schemeClr val="tx1">
                    <a:lumMod val="50000"/>
                    <a:lumOff val="5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10665311" y="6289679"/>
            <a:ext cx="918882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zh-TW" sz="800">
                <a:solidFill>
                  <a:schemeClr val="tx1">
                    <a:lumMod val="50000"/>
                    <a:lumOff val="5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E31375A4-56A4-47D6-9801-1991572033F7}" type="slidenum">
              <a:rPr lang="en-US" altLang="zh-TW" smtClean="0"/>
              <a:pPr/>
              <a:t>‹#›</a:t>
            </a:fld>
            <a:endParaRPr lang="en-US" altLang="zh-TW"/>
          </a:p>
        </p:txBody>
      </p:sp>
      <p:cxnSp>
        <p:nvCxnSpPr>
          <p:cNvPr id="148" name="直線接點 147"/>
          <p:cNvCxnSpPr/>
          <p:nvPr userDrawn="1"/>
        </p:nvCxnSpPr>
        <p:spPr>
          <a:xfrm>
            <a:off x="609600" y="6172200"/>
            <a:ext cx="109728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325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9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zh-TW" sz="6000" b="1" kern="1200">
          <a:solidFill>
            <a:srgbClr val="1B469F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SzPct val="100000"/>
        <a:buFont typeface="Arial" pitchFamily="34" charset="0"/>
        <a:buChar char="▪"/>
        <a:defRPr lang="zh-TW" sz="20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100000"/>
        <a:buFont typeface="Arial" pitchFamily="34" charset="0"/>
        <a:buChar char="▪"/>
        <a:defRPr lang="zh-TW" sz="18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2pPr>
      <a:lvl3pPr marL="685800" indent="-179388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Arial" pitchFamily="34" charset="0"/>
        <a:buChar char="▪"/>
        <a:defRPr lang="zh-TW" sz="16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Arial" pitchFamily="34" charset="0"/>
        <a:buChar char="▪"/>
        <a:defRPr lang="zh-TW"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4pPr>
      <a:lvl5pPr marL="1143000" indent="-179388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lang="zh-TW"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79388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79388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94C692-715A-4658-9E22-A1F78F3051A7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151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31" r:id="rId2"/>
    <p:sldLayoutId id="2147483932" r:id="rId3"/>
    <p:sldLayoutId id="2147483933" r:id="rId4"/>
    <p:sldLayoutId id="2147483934" r:id="rId5"/>
    <p:sldLayoutId id="2147483935" r:id="rId6"/>
    <p:sldLayoutId id="2147483936" r:id="rId7"/>
    <p:sldLayoutId id="2147483937" r:id="rId8"/>
    <p:sldLayoutId id="2147483938" r:id="rId9"/>
    <p:sldLayoutId id="2147483939" r:id="rId10"/>
    <p:sldLayoutId id="2147483940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1295400" y="503853"/>
            <a:ext cx="9601200" cy="11423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295400" y="1981201"/>
            <a:ext cx="9601200" cy="3809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9294042" y="6289679"/>
            <a:ext cx="965946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zh-TW" sz="800">
                <a:solidFill>
                  <a:schemeClr val="tx1">
                    <a:lumMod val="50000"/>
                    <a:lumOff val="5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609601" y="6289679"/>
            <a:ext cx="6128030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zh-TW" sz="800">
                <a:solidFill>
                  <a:schemeClr val="tx1">
                    <a:lumMod val="50000"/>
                    <a:lumOff val="5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10665311" y="6289679"/>
            <a:ext cx="918882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zh-TW" sz="800">
                <a:solidFill>
                  <a:schemeClr val="tx1">
                    <a:lumMod val="50000"/>
                    <a:lumOff val="5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3504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  <p:sldLayoutId id="2147483953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zh-TW" sz="6000" b="1" kern="1200">
          <a:solidFill>
            <a:srgbClr val="1B469F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SzPct val="100000"/>
        <a:buFont typeface="Arial" pitchFamily="34" charset="0"/>
        <a:buChar char="▪"/>
        <a:defRPr lang="zh-TW" sz="20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100000"/>
        <a:buFont typeface="Arial" pitchFamily="34" charset="0"/>
        <a:buChar char="▪"/>
        <a:defRPr lang="zh-TW" sz="18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2pPr>
      <a:lvl3pPr marL="685800" indent="-179388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Arial" pitchFamily="34" charset="0"/>
        <a:buChar char="▪"/>
        <a:defRPr lang="zh-TW" sz="16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Arial" pitchFamily="34" charset="0"/>
        <a:buChar char="▪"/>
        <a:defRPr lang="zh-TW"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4pPr>
      <a:lvl5pPr marL="1143000" indent="-179388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lang="zh-TW"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79388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79388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1295400" y="503853"/>
            <a:ext cx="9601200" cy="11423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295400" y="1981201"/>
            <a:ext cx="9601200" cy="3809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9294042" y="6289679"/>
            <a:ext cx="965946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zh-TW" sz="800">
                <a:solidFill>
                  <a:schemeClr val="tx1">
                    <a:lumMod val="50000"/>
                    <a:lumOff val="5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609601" y="6289679"/>
            <a:ext cx="6128030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zh-TW" sz="800">
                <a:solidFill>
                  <a:schemeClr val="tx1">
                    <a:lumMod val="50000"/>
                    <a:lumOff val="5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10665311" y="6289679"/>
            <a:ext cx="918882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zh-TW" sz="800">
                <a:solidFill>
                  <a:schemeClr val="tx1">
                    <a:lumMod val="50000"/>
                    <a:lumOff val="5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2552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56" r:id="rId2"/>
    <p:sldLayoutId id="2147483957" r:id="rId3"/>
    <p:sldLayoutId id="2147483958" r:id="rId4"/>
    <p:sldLayoutId id="2147483959" r:id="rId5"/>
    <p:sldLayoutId id="2147483960" r:id="rId6"/>
    <p:sldLayoutId id="2147483961" r:id="rId7"/>
    <p:sldLayoutId id="2147483962" r:id="rId8"/>
    <p:sldLayoutId id="2147483963" r:id="rId9"/>
    <p:sldLayoutId id="2147483964" r:id="rId10"/>
    <p:sldLayoutId id="2147483965" r:id="rId11"/>
    <p:sldLayoutId id="2147483966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zh-TW" sz="6000" b="1" kern="1200">
          <a:solidFill>
            <a:srgbClr val="1B469F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SzPct val="100000"/>
        <a:buFont typeface="Arial" pitchFamily="34" charset="0"/>
        <a:buChar char="▪"/>
        <a:defRPr lang="zh-TW" sz="20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100000"/>
        <a:buFont typeface="Arial" pitchFamily="34" charset="0"/>
        <a:buChar char="▪"/>
        <a:defRPr lang="zh-TW" sz="18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2pPr>
      <a:lvl3pPr marL="685800" indent="-179388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Arial" pitchFamily="34" charset="0"/>
        <a:buChar char="▪"/>
        <a:defRPr lang="zh-TW" sz="16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Arial" pitchFamily="34" charset="0"/>
        <a:buChar char="▪"/>
        <a:defRPr lang="zh-TW"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4pPr>
      <a:lvl5pPr marL="1143000" indent="-179388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lang="zh-TW"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79388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79388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1295400" y="503853"/>
            <a:ext cx="9601200" cy="11423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295400" y="1981201"/>
            <a:ext cx="9601200" cy="3809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9294042" y="6289679"/>
            <a:ext cx="965946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zh-TW" sz="800">
                <a:solidFill>
                  <a:schemeClr val="tx1">
                    <a:lumMod val="50000"/>
                    <a:lumOff val="5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609601" y="6289679"/>
            <a:ext cx="6128030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zh-TW" sz="800">
                <a:solidFill>
                  <a:schemeClr val="tx1">
                    <a:lumMod val="50000"/>
                    <a:lumOff val="5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10665311" y="6289679"/>
            <a:ext cx="918882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zh-TW" sz="800">
                <a:solidFill>
                  <a:schemeClr val="tx1">
                    <a:lumMod val="50000"/>
                    <a:lumOff val="5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9567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8" r:id="rId1"/>
    <p:sldLayoutId id="2147483969" r:id="rId2"/>
    <p:sldLayoutId id="2147483970" r:id="rId3"/>
    <p:sldLayoutId id="2147483971" r:id="rId4"/>
    <p:sldLayoutId id="2147483972" r:id="rId5"/>
    <p:sldLayoutId id="2147483973" r:id="rId6"/>
    <p:sldLayoutId id="2147483974" r:id="rId7"/>
    <p:sldLayoutId id="2147483975" r:id="rId8"/>
    <p:sldLayoutId id="2147483976" r:id="rId9"/>
    <p:sldLayoutId id="2147483977" r:id="rId10"/>
    <p:sldLayoutId id="2147483978" r:id="rId11"/>
    <p:sldLayoutId id="2147483979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zh-TW" sz="6000" b="1" kern="1200">
          <a:solidFill>
            <a:srgbClr val="1B469F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SzPct val="100000"/>
        <a:buFont typeface="Arial" pitchFamily="34" charset="0"/>
        <a:buChar char="▪"/>
        <a:defRPr lang="zh-TW" sz="20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100000"/>
        <a:buFont typeface="Arial" pitchFamily="34" charset="0"/>
        <a:buChar char="▪"/>
        <a:defRPr lang="zh-TW" sz="18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2pPr>
      <a:lvl3pPr marL="685800" indent="-179388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Arial" pitchFamily="34" charset="0"/>
        <a:buChar char="▪"/>
        <a:defRPr lang="zh-TW" sz="16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Arial" pitchFamily="34" charset="0"/>
        <a:buChar char="▪"/>
        <a:defRPr lang="zh-TW"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4pPr>
      <a:lvl5pPr marL="1143000" indent="-179388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lang="zh-TW"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79388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79388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1295400" y="503853"/>
            <a:ext cx="9601200" cy="11423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295400" y="1981201"/>
            <a:ext cx="9601200" cy="3809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9294042" y="6289679"/>
            <a:ext cx="965946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zh-TW" sz="800">
                <a:solidFill>
                  <a:schemeClr val="tx1">
                    <a:lumMod val="50000"/>
                    <a:lumOff val="5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609601" y="6289679"/>
            <a:ext cx="6128030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zh-TW" sz="800">
                <a:solidFill>
                  <a:schemeClr val="tx1">
                    <a:lumMod val="50000"/>
                    <a:lumOff val="5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10665311" y="6289679"/>
            <a:ext cx="918882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zh-TW" sz="800">
                <a:solidFill>
                  <a:schemeClr val="tx1">
                    <a:lumMod val="50000"/>
                    <a:lumOff val="5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3968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1" r:id="rId1"/>
    <p:sldLayoutId id="2147483982" r:id="rId2"/>
    <p:sldLayoutId id="2147483983" r:id="rId3"/>
    <p:sldLayoutId id="2147483984" r:id="rId4"/>
    <p:sldLayoutId id="2147483985" r:id="rId5"/>
    <p:sldLayoutId id="2147483986" r:id="rId6"/>
    <p:sldLayoutId id="2147483987" r:id="rId7"/>
    <p:sldLayoutId id="2147483988" r:id="rId8"/>
    <p:sldLayoutId id="2147483989" r:id="rId9"/>
    <p:sldLayoutId id="2147483990" r:id="rId10"/>
    <p:sldLayoutId id="2147483991" r:id="rId11"/>
    <p:sldLayoutId id="2147483992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zh-TW" sz="6000" b="1" kern="1200">
          <a:solidFill>
            <a:srgbClr val="1B469F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SzPct val="100000"/>
        <a:buFont typeface="Arial" pitchFamily="34" charset="0"/>
        <a:buChar char="▪"/>
        <a:defRPr lang="zh-TW" sz="20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100000"/>
        <a:buFont typeface="Arial" pitchFamily="34" charset="0"/>
        <a:buChar char="▪"/>
        <a:defRPr lang="zh-TW" sz="18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2pPr>
      <a:lvl3pPr marL="685800" indent="-179388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Arial" pitchFamily="34" charset="0"/>
        <a:buChar char="▪"/>
        <a:defRPr lang="zh-TW" sz="16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Arial" pitchFamily="34" charset="0"/>
        <a:buChar char="▪"/>
        <a:defRPr lang="zh-TW"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4pPr>
      <a:lvl5pPr marL="1143000" indent="-179388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lang="zh-TW"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79388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79388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1295400" y="503853"/>
            <a:ext cx="9601200" cy="11423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295400" y="1981201"/>
            <a:ext cx="9601200" cy="3809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9294042" y="6289679"/>
            <a:ext cx="965946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zh-TW" sz="800">
                <a:solidFill>
                  <a:schemeClr val="tx1">
                    <a:lumMod val="50000"/>
                    <a:lumOff val="5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609601" y="6289679"/>
            <a:ext cx="6128030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zh-TW" sz="800">
                <a:solidFill>
                  <a:schemeClr val="tx1">
                    <a:lumMod val="50000"/>
                    <a:lumOff val="5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10665311" y="6289679"/>
            <a:ext cx="918882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zh-TW" sz="800">
                <a:solidFill>
                  <a:schemeClr val="tx1">
                    <a:lumMod val="50000"/>
                    <a:lumOff val="5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7645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4" r:id="rId1"/>
    <p:sldLayoutId id="2147483995" r:id="rId2"/>
    <p:sldLayoutId id="2147483996" r:id="rId3"/>
    <p:sldLayoutId id="2147483997" r:id="rId4"/>
    <p:sldLayoutId id="2147483998" r:id="rId5"/>
    <p:sldLayoutId id="2147483999" r:id="rId6"/>
    <p:sldLayoutId id="2147484000" r:id="rId7"/>
    <p:sldLayoutId id="2147484001" r:id="rId8"/>
    <p:sldLayoutId id="2147484002" r:id="rId9"/>
    <p:sldLayoutId id="2147484003" r:id="rId10"/>
    <p:sldLayoutId id="2147484004" r:id="rId11"/>
    <p:sldLayoutId id="2147484005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zh-TW" sz="6000" b="1" kern="1200">
          <a:solidFill>
            <a:srgbClr val="1B469F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SzPct val="100000"/>
        <a:buFont typeface="Arial" pitchFamily="34" charset="0"/>
        <a:buChar char="▪"/>
        <a:defRPr lang="zh-TW" sz="20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100000"/>
        <a:buFont typeface="Arial" pitchFamily="34" charset="0"/>
        <a:buChar char="▪"/>
        <a:defRPr lang="zh-TW" sz="18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2pPr>
      <a:lvl3pPr marL="685800" indent="-179388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Arial" pitchFamily="34" charset="0"/>
        <a:buChar char="▪"/>
        <a:defRPr lang="zh-TW" sz="16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Arial" pitchFamily="34" charset="0"/>
        <a:buChar char="▪"/>
        <a:defRPr lang="zh-TW"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4pPr>
      <a:lvl5pPr marL="1143000" indent="-179388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lang="zh-TW"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79388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79388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1295400" y="503853"/>
            <a:ext cx="9601200" cy="11423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295400" y="1981201"/>
            <a:ext cx="9601200" cy="3809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9294042" y="6289679"/>
            <a:ext cx="965946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zh-TW" sz="800">
                <a:solidFill>
                  <a:schemeClr val="tx1">
                    <a:lumMod val="50000"/>
                    <a:lumOff val="5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609601" y="6289679"/>
            <a:ext cx="6128030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zh-TW" sz="800">
                <a:solidFill>
                  <a:schemeClr val="tx1">
                    <a:lumMod val="50000"/>
                    <a:lumOff val="5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10665311" y="6289679"/>
            <a:ext cx="918882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zh-TW" sz="800">
                <a:solidFill>
                  <a:schemeClr val="tx1">
                    <a:lumMod val="50000"/>
                    <a:lumOff val="5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5496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0" r:id="rId1"/>
    <p:sldLayoutId id="2147484021" r:id="rId2"/>
    <p:sldLayoutId id="2147484022" r:id="rId3"/>
    <p:sldLayoutId id="2147484023" r:id="rId4"/>
    <p:sldLayoutId id="2147484024" r:id="rId5"/>
    <p:sldLayoutId id="2147484025" r:id="rId6"/>
    <p:sldLayoutId id="2147484026" r:id="rId7"/>
    <p:sldLayoutId id="2147484027" r:id="rId8"/>
    <p:sldLayoutId id="2147484028" r:id="rId9"/>
    <p:sldLayoutId id="2147484029" r:id="rId10"/>
    <p:sldLayoutId id="2147484030" r:id="rId11"/>
    <p:sldLayoutId id="2147484031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zh-TW" sz="6000" b="1" kern="1200">
          <a:solidFill>
            <a:srgbClr val="1B469F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SzPct val="100000"/>
        <a:buFont typeface="Arial" pitchFamily="34" charset="0"/>
        <a:buChar char="▪"/>
        <a:defRPr lang="zh-TW" sz="20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100000"/>
        <a:buFont typeface="Arial" pitchFamily="34" charset="0"/>
        <a:buChar char="▪"/>
        <a:defRPr lang="zh-TW" sz="18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2pPr>
      <a:lvl3pPr marL="685800" indent="-179388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Arial" pitchFamily="34" charset="0"/>
        <a:buChar char="▪"/>
        <a:defRPr lang="zh-TW" sz="16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Arial" pitchFamily="34" charset="0"/>
        <a:buChar char="▪"/>
        <a:defRPr lang="zh-TW"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4pPr>
      <a:lvl5pPr marL="1143000" indent="-179388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lang="zh-TW"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79388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79388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1295400" y="503853"/>
            <a:ext cx="9601200" cy="11423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295400" y="1981201"/>
            <a:ext cx="9601200" cy="3809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9294042" y="6289679"/>
            <a:ext cx="965946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zh-TW" sz="800">
                <a:solidFill>
                  <a:schemeClr val="tx1">
                    <a:lumMod val="50000"/>
                    <a:lumOff val="5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609601" y="6289679"/>
            <a:ext cx="6128030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zh-TW" sz="800">
                <a:solidFill>
                  <a:schemeClr val="tx1">
                    <a:lumMod val="50000"/>
                    <a:lumOff val="5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10665311" y="6289679"/>
            <a:ext cx="918882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zh-TW" sz="800">
                <a:solidFill>
                  <a:schemeClr val="tx1">
                    <a:lumMod val="50000"/>
                    <a:lumOff val="5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6535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  <p:sldLayoutId id="2147484044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zh-TW" sz="6000" b="1" kern="1200">
          <a:solidFill>
            <a:srgbClr val="1B469F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SzPct val="100000"/>
        <a:buFont typeface="Arial" pitchFamily="34" charset="0"/>
        <a:buChar char="▪"/>
        <a:defRPr lang="zh-TW" sz="20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100000"/>
        <a:buFont typeface="Arial" pitchFamily="34" charset="0"/>
        <a:buChar char="▪"/>
        <a:defRPr lang="zh-TW" sz="18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2pPr>
      <a:lvl3pPr marL="685800" indent="-179388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Arial" pitchFamily="34" charset="0"/>
        <a:buChar char="▪"/>
        <a:defRPr lang="zh-TW" sz="16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Arial" pitchFamily="34" charset="0"/>
        <a:buChar char="▪"/>
        <a:defRPr lang="zh-TW"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4pPr>
      <a:lvl5pPr marL="1143000" indent="-179388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lang="zh-TW"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79388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79388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92F7CB-0E40-409E-87A7-2D2EB0E85198}" type="datetimeFigureOut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2019/1/22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6E2F6F-AC76-4B35-943F-F3F72AD9E35E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59" name="直線接點 58"/>
          <p:cNvCxnSpPr/>
          <p:nvPr userDrawn="1"/>
        </p:nvCxnSpPr>
        <p:spPr>
          <a:xfrm>
            <a:off x="609600" y="6172200"/>
            <a:ext cx="109728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6316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9" r:id="rId1"/>
    <p:sldLayoutId id="2147484060" r:id="rId2"/>
    <p:sldLayoutId id="2147484061" r:id="rId3"/>
    <p:sldLayoutId id="2147484062" r:id="rId4"/>
    <p:sldLayoutId id="2147484063" r:id="rId5"/>
    <p:sldLayoutId id="2147484064" r:id="rId6"/>
    <p:sldLayoutId id="2147484065" r:id="rId7"/>
    <p:sldLayoutId id="2147484066" r:id="rId8"/>
    <p:sldLayoutId id="2147484067" r:id="rId9"/>
    <p:sldLayoutId id="2147484068" r:id="rId10"/>
    <p:sldLayoutId id="214748406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1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10FC2A-8ABE-482E-B945-66F136258A8C}" type="datetimeFigureOut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2019/1/22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2119C2-2A63-4668-A210-9F385EBBA387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4523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7" r:id="rId1"/>
    <p:sldLayoutId id="2147484138" r:id="rId2"/>
    <p:sldLayoutId id="2147484139" r:id="rId3"/>
    <p:sldLayoutId id="2147484140" r:id="rId4"/>
    <p:sldLayoutId id="2147484141" r:id="rId5"/>
    <p:sldLayoutId id="2147484142" r:id="rId6"/>
    <p:sldLayoutId id="2147484143" r:id="rId7"/>
    <p:sldLayoutId id="2147484144" r:id="rId8"/>
    <p:sldLayoutId id="2147484145" r:id="rId9"/>
    <p:sldLayoutId id="2147484146" r:id="rId10"/>
    <p:sldLayoutId id="214748414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1295400" y="503853"/>
            <a:ext cx="9601200" cy="11423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295400" y="1981201"/>
            <a:ext cx="9601200" cy="3809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9294042" y="6289679"/>
            <a:ext cx="965946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zh-TW" sz="800">
                <a:solidFill>
                  <a:schemeClr val="tx1">
                    <a:lumMod val="50000"/>
                    <a:lumOff val="5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609601" y="6289679"/>
            <a:ext cx="6128030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zh-TW" sz="800">
                <a:solidFill>
                  <a:schemeClr val="tx1">
                    <a:lumMod val="50000"/>
                    <a:lumOff val="5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10665311" y="6289679"/>
            <a:ext cx="918882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zh-TW" sz="800">
                <a:solidFill>
                  <a:schemeClr val="tx1">
                    <a:lumMod val="50000"/>
                    <a:lumOff val="5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0251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839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zh-TW" sz="6000" b="1" kern="1200">
          <a:solidFill>
            <a:srgbClr val="1B469F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SzPct val="100000"/>
        <a:buFont typeface="Arial" pitchFamily="34" charset="0"/>
        <a:buChar char="▪"/>
        <a:defRPr lang="zh-TW" sz="20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100000"/>
        <a:buFont typeface="Arial" pitchFamily="34" charset="0"/>
        <a:buChar char="▪"/>
        <a:defRPr lang="zh-TW" sz="18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2pPr>
      <a:lvl3pPr marL="685800" indent="-179388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Arial" pitchFamily="34" charset="0"/>
        <a:buChar char="▪"/>
        <a:defRPr lang="zh-TW" sz="16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Arial" pitchFamily="34" charset="0"/>
        <a:buChar char="▪"/>
        <a:defRPr lang="zh-TW"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4pPr>
      <a:lvl5pPr marL="1143000" indent="-179388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lang="zh-TW"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79388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79388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1295400" y="503853"/>
            <a:ext cx="9601200" cy="11423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295400" y="1981201"/>
            <a:ext cx="9601200" cy="3809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9294042" y="6289679"/>
            <a:ext cx="965946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zh-TW" sz="800">
                <a:solidFill>
                  <a:schemeClr val="tx1">
                    <a:lumMod val="50000"/>
                    <a:lumOff val="5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609601" y="6289679"/>
            <a:ext cx="6128030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zh-TW" sz="800">
                <a:solidFill>
                  <a:schemeClr val="tx1">
                    <a:lumMod val="50000"/>
                    <a:lumOff val="5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10665311" y="6289679"/>
            <a:ext cx="918882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zh-TW" sz="800">
                <a:solidFill>
                  <a:schemeClr val="tx1">
                    <a:lumMod val="50000"/>
                    <a:lumOff val="5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7236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9" r:id="rId1"/>
    <p:sldLayoutId id="2147484150" r:id="rId2"/>
    <p:sldLayoutId id="2147484151" r:id="rId3"/>
    <p:sldLayoutId id="2147484152" r:id="rId4"/>
    <p:sldLayoutId id="2147484153" r:id="rId5"/>
    <p:sldLayoutId id="2147484154" r:id="rId6"/>
    <p:sldLayoutId id="2147484155" r:id="rId7"/>
    <p:sldLayoutId id="2147484156" r:id="rId8"/>
    <p:sldLayoutId id="2147484157" r:id="rId9"/>
    <p:sldLayoutId id="2147484158" r:id="rId10"/>
    <p:sldLayoutId id="2147484159" r:id="rId11"/>
    <p:sldLayoutId id="214748416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zh-TW" sz="6000" b="1" kern="1200">
          <a:solidFill>
            <a:srgbClr val="1B469F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SzPct val="100000"/>
        <a:buFont typeface="Arial" pitchFamily="34" charset="0"/>
        <a:buChar char="▪"/>
        <a:defRPr lang="zh-TW" sz="20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100000"/>
        <a:buFont typeface="Arial" pitchFamily="34" charset="0"/>
        <a:buChar char="▪"/>
        <a:defRPr lang="zh-TW" sz="18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2pPr>
      <a:lvl3pPr marL="685800" indent="-179388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Arial" pitchFamily="34" charset="0"/>
        <a:buChar char="▪"/>
        <a:defRPr lang="zh-TW" sz="16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Arial" pitchFamily="34" charset="0"/>
        <a:buChar char="▪"/>
        <a:defRPr lang="zh-TW"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4pPr>
      <a:lvl5pPr marL="1143000" indent="-179388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lang="zh-TW"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79388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79388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1295400" y="503853"/>
            <a:ext cx="9601200" cy="11423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295400" y="1981201"/>
            <a:ext cx="9601200" cy="3809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9294042" y="6289679"/>
            <a:ext cx="965946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zh-TW" sz="800">
                <a:solidFill>
                  <a:schemeClr val="tx1">
                    <a:lumMod val="50000"/>
                    <a:lumOff val="5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609601" y="6289679"/>
            <a:ext cx="6128030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zh-TW" sz="800">
                <a:solidFill>
                  <a:schemeClr val="tx1">
                    <a:lumMod val="50000"/>
                    <a:lumOff val="5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10665311" y="6289679"/>
            <a:ext cx="918882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zh-TW" sz="800">
                <a:solidFill>
                  <a:schemeClr val="tx1">
                    <a:lumMod val="50000"/>
                    <a:lumOff val="5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1516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2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zh-TW" sz="6000" b="1" kern="1200">
          <a:solidFill>
            <a:srgbClr val="1B469F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SzPct val="100000"/>
        <a:buFont typeface="Arial" pitchFamily="34" charset="0"/>
        <a:buChar char="▪"/>
        <a:defRPr lang="zh-TW" sz="20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100000"/>
        <a:buFont typeface="Arial" pitchFamily="34" charset="0"/>
        <a:buChar char="▪"/>
        <a:defRPr lang="zh-TW" sz="18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2pPr>
      <a:lvl3pPr marL="685800" indent="-179388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Arial" pitchFamily="34" charset="0"/>
        <a:buChar char="▪"/>
        <a:defRPr lang="zh-TW" sz="16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Arial" pitchFamily="34" charset="0"/>
        <a:buChar char="▪"/>
        <a:defRPr lang="zh-TW"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4pPr>
      <a:lvl5pPr marL="1143000" indent="-179388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lang="zh-TW"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79388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79388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群組 95"/>
          <p:cNvGrpSpPr/>
          <p:nvPr userDrawn="1"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97" name="直線接點 96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直線接點 97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直線接點 98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直線接點 99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直線接點 100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直線接點 101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直線接點 102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線接點 103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線接點 104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直線接點 105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直線接點 106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直線接點 107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線接點 108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直線接點 109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直線接點 110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直線接點 111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3" name="群組 112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131" name="直線接點 130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直線接點 131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直線接點 132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直線接點 133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直線接點 134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6" name="群組 135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142" name="直線接點 141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直線接點 142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直線接點 143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直線接點 144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直線接點 145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37" name="直線接點 136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直線接點 137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直線接點 138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直線接點 139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直線接點 140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4" name="群組 113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115" name="直線接點 114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直線接點 115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直線接點 116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直線接點 117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直線接點 118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0" name="群組 119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126" name="直線接點 125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直線接點 126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直線接點 127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直線接點 128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直線接點 129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21" name="直線接點 120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直線接點 121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直線接點 122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直線接點 123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直線接點 124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1295400" y="503853"/>
            <a:ext cx="9601200" cy="11423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295400" y="1981201"/>
            <a:ext cx="9601200" cy="3809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9294042" y="6289679"/>
            <a:ext cx="965946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zh-TW" sz="800">
                <a:solidFill>
                  <a:schemeClr val="tx1">
                    <a:lumMod val="50000"/>
                    <a:lumOff val="5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609601" y="6289679"/>
            <a:ext cx="6128030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zh-TW" sz="800">
                <a:solidFill>
                  <a:schemeClr val="tx1">
                    <a:lumMod val="50000"/>
                    <a:lumOff val="5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10665311" y="6289679"/>
            <a:ext cx="918882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zh-TW" sz="800">
                <a:solidFill>
                  <a:schemeClr val="tx1">
                    <a:lumMod val="50000"/>
                    <a:lumOff val="5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cxnSp>
        <p:nvCxnSpPr>
          <p:cNvPr id="148" name="直線接點 147"/>
          <p:cNvCxnSpPr/>
          <p:nvPr userDrawn="1"/>
        </p:nvCxnSpPr>
        <p:spPr>
          <a:xfrm>
            <a:off x="609600" y="6172200"/>
            <a:ext cx="109728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7104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zh-TW" sz="6000" b="1" kern="1200">
          <a:solidFill>
            <a:srgbClr val="1B469F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SzPct val="100000"/>
        <a:buFont typeface="Arial" pitchFamily="34" charset="0"/>
        <a:buChar char="▪"/>
        <a:defRPr lang="zh-TW" sz="20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100000"/>
        <a:buFont typeface="Arial" pitchFamily="34" charset="0"/>
        <a:buChar char="▪"/>
        <a:defRPr lang="zh-TW" sz="18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2pPr>
      <a:lvl3pPr marL="685800" indent="-179388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Arial" pitchFamily="34" charset="0"/>
        <a:buChar char="▪"/>
        <a:defRPr lang="zh-TW" sz="16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Arial" pitchFamily="34" charset="0"/>
        <a:buChar char="▪"/>
        <a:defRPr lang="zh-TW"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4pPr>
      <a:lvl5pPr marL="1143000" indent="-179388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lang="zh-TW"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79388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79388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1295400" y="503853"/>
            <a:ext cx="9601200" cy="11423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295400" y="1981201"/>
            <a:ext cx="9601200" cy="3809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9294042" y="6289679"/>
            <a:ext cx="965946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zh-TW" sz="800">
                <a:solidFill>
                  <a:schemeClr val="tx1">
                    <a:lumMod val="50000"/>
                    <a:lumOff val="5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609601" y="6289679"/>
            <a:ext cx="6128030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zh-TW" sz="800">
                <a:solidFill>
                  <a:schemeClr val="tx1">
                    <a:lumMod val="50000"/>
                    <a:lumOff val="5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10665311" y="6289679"/>
            <a:ext cx="918882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zh-TW" sz="800">
                <a:solidFill>
                  <a:schemeClr val="tx1">
                    <a:lumMod val="50000"/>
                    <a:lumOff val="5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9466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  <p:sldLayoutId id="2147483877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zh-TW" sz="6000" b="1" kern="1200">
          <a:solidFill>
            <a:srgbClr val="1B469F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SzPct val="100000"/>
        <a:buFont typeface="Arial" pitchFamily="34" charset="0"/>
        <a:buChar char="▪"/>
        <a:defRPr lang="zh-TW" sz="20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100000"/>
        <a:buFont typeface="Arial" pitchFamily="34" charset="0"/>
        <a:buChar char="▪"/>
        <a:defRPr lang="zh-TW" sz="18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2pPr>
      <a:lvl3pPr marL="685800" indent="-179388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Arial" pitchFamily="34" charset="0"/>
        <a:buChar char="▪"/>
        <a:defRPr lang="zh-TW" sz="16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Arial" pitchFamily="34" charset="0"/>
        <a:buChar char="▪"/>
        <a:defRPr lang="zh-TW"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4pPr>
      <a:lvl5pPr marL="1143000" indent="-179388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lang="zh-TW"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79388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79388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1295400" y="503853"/>
            <a:ext cx="9601200" cy="11423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295400" y="1981201"/>
            <a:ext cx="9601200" cy="3809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9294042" y="6289679"/>
            <a:ext cx="965946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zh-TW" sz="800">
                <a:solidFill>
                  <a:schemeClr val="tx1">
                    <a:lumMod val="50000"/>
                    <a:lumOff val="5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609601" y="6289679"/>
            <a:ext cx="6128030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zh-TW" sz="800">
                <a:solidFill>
                  <a:schemeClr val="tx1">
                    <a:lumMod val="50000"/>
                    <a:lumOff val="5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10665311" y="6289679"/>
            <a:ext cx="918882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zh-TW" sz="800">
                <a:solidFill>
                  <a:schemeClr val="tx1">
                    <a:lumMod val="50000"/>
                    <a:lumOff val="5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59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  <p:sldLayoutId id="214748389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zh-TW" sz="6000" b="1" kern="1200">
          <a:solidFill>
            <a:srgbClr val="1B469F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SzPct val="100000"/>
        <a:buFont typeface="Arial" pitchFamily="34" charset="0"/>
        <a:buChar char="▪"/>
        <a:defRPr lang="zh-TW" sz="20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100000"/>
        <a:buFont typeface="Arial" pitchFamily="34" charset="0"/>
        <a:buChar char="▪"/>
        <a:defRPr lang="zh-TW" sz="18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2pPr>
      <a:lvl3pPr marL="685800" indent="-179388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Arial" pitchFamily="34" charset="0"/>
        <a:buChar char="▪"/>
        <a:defRPr lang="zh-TW" sz="16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Arial" pitchFamily="34" charset="0"/>
        <a:buChar char="▪"/>
        <a:defRPr lang="zh-TW"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4pPr>
      <a:lvl5pPr marL="1143000" indent="-179388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lang="zh-TW"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79388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79388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1295400" y="503853"/>
            <a:ext cx="9601200" cy="11423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295400" y="1981201"/>
            <a:ext cx="9601200" cy="3809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9294042" y="6289679"/>
            <a:ext cx="965946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zh-TW" sz="800">
                <a:solidFill>
                  <a:schemeClr val="tx1">
                    <a:lumMod val="50000"/>
                    <a:lumOff val="5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609601" y="6289679"/>
            <a:ext cx="6128030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zh-TW" sz="800">
                <a:solidFill>
                  <a:schemeClr val="tx1">
                    <a:lumMod val="50000"/>
                    <a:lumOff val="5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10665311" y="6289679"/>
            <a:ext cx="918882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zh-TW" sz="800">
                <a:solidFill>
                  <a:schemeClr val="tx1">
                    <a:lumMod val="50000"/>
                    <a:lumOff val="5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0511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  <p:sldLayoutId id="2147483899" r:id="rId8"/>
    <p:sldLayoutId id="2147483900" r:id="rId9"/>
    <p:sldLayoutId id="2147483901" r:id="rId10"/>
    <p:sldLayoutId id="2147483902" r:id="rId11"/>
    <p:sldLayoutId id="2147483903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zh-TW" sz="6000" b="1" kern="1200">
          <a:solidFill>
            <a:srgbClr val="1B469F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SzPct val="100000"/>
        <a:buFont typeface="Arial" pitchFamily="34" charset="0"/>
        <a:buChar char="▪"/>
        <a:defRPr lang="zh-TW" sz="20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100000"/>
        <a:buFont typeface="Arial" pitchFamily="34" charset="0"/>
        <a:buChar char="▪"/>
        <a:defRPr lang="zh-TW" sz="18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2pPr>
      <a:lvl3pPr marL="685800" indent="-179388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Arial" pitchFamily="34" charset="0"/>
        <a:buChar char="▪"/>
        <a:defRPr lang="zh-TW" sz="16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Arial" pitchFamily="34" charset="0"/>
        <a:buChar char="▪"/>
        <a:defRPr lang="zh-TW"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4pPr>
      <a:lvl5pPr marL="1143000" indent="-179388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lang="zh-TW"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79388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79388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2BB46C-DC54-4C57-918F-CBFF74D2A064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7663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  <p:sldLayoutId id="2147483908" r:id="rId4"/>
    <p:sldLayoutId id="2147483909" r:id="rId5"/>
    <p:sldLayoutId id="2147483910" r:id="rId6"/>
    <p:sldLayoutId id="2147483911" r:id="rId7"/>
    <p:sldLayoutId id="2147483912" r:id="rId8"/>
    <p:sldLayoutId id="2147483913" r:id="rId9"/>
    <p:sldLayoutId id="2147483914" r:id="rId10"/>
    <p:sldLayoutId id="214748391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1295400" y="503853"/>
            <a:ext cx="9601200" cy="11423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295400" y="1981201"/>
            <a:ext cx="9601200" cy="3809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9294042" y="6289679"/>
            <a:ext cx="965946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zh-TW" sz="800">
                <a:solidFill>
                  <a:schemeClr val="tx1">
                    <a:lumMod val="50000"/>
                    <a:lumOff val="5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609601" y="6289679"/>
            <a:ext cx="6128030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zh-TW" sz="800">
                <a:solidFill>
                  <a:schemeClr val="tx1">
                    <a:lumMod val="50000"/>
                    <a:lumOff val="5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10665311" y="6289679"/>
            <a:ext cx="918882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zh-TW" sz="800">
                <a:solidFill>
                  <a:schemeClr val="tx1">
                    <a:lumMod val="50000"/>
                    <a:lumOff val="5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7869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  <p:sldLayoutId id="2147483922" r:id="rId6"/>
    <p:sldLayoutId id="2147483923" r:id="rId7"/>
    <p:sldLayoutId id="2147483924" r:id="rId8"/>
    <p:sldLayoutId id="2147483925" r:id="rId9"/>
    <p:sldLayoutId id="2147483926" r:id="rId10"/>
    <p:sldLayoutId id="2147483927" r:id="rId11"/>
    <p:sldLayoutId id="2147483928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zh-TW" sz="6000" b="1" kern="1200">
          <a:solidFill>
            <a:srgbClr val="1B469F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SzPct val="100000"/>
        <a:buFont typeface="Arial" pitchFamily="34" charset="0"/>
        <a:buChar char="▪"/>
        <a:defRPr lang="zh-TW" sz="20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100000"/>
        <a:buFont typeface="Arial" pitchFamily="34" charset="0"/>
        <a:buChar char="▪"/>
        <a:defRPr lang="zh-TW" sz="18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2pPr>
      <a:lvl3pPr marL="685800" indent="-179388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Arial" pitchFamily="34" charset="0"/>
        <a:buChar char="▪"/>
        <a:defRPr lang="zh-TW" sz="16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Arial" pitchFamily="34" charset="0"/>
        <a:buChar char="▪"/>
        <a:defRPr lang="zh-TW"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4pPr>
      <a:lvl5pPr marL="1143000" indent="-179388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lang="zh-TW"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79388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79388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9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0.xm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6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3.xml"/><Relationship Id="rId4" Type="http://schemas.openxmlformats.org/officeDocument/2006/relationships/image" Target="../media/image3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3.xml"/><Relationship Id="rId6" Type="http://schemas.openxmlformats.org/officeDocument/2006/relationships/image" Target="../media/image39.png"/><Relationship Id="rId5" Type="http://schemas.openxmlformats.org/officeDocument/2006/relationships/hyperlink" Target="https://sites.google.com/view/smoke-areca-nut-education-3/&#39318;&#38913;" TargetMode="External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3.xml"/><Relationship Id="rId6" Type="http://schemas.openxmlformats.org/officeDocument/2006/relationships/image" Target="../media/image42.png"/><Relationship Id="rId5" Type="http://schemas.openxmlformats.org/officeDocument/2006/relationships/hyperlink" Target="https://nosmokingedu.blogspot.tw/" TargetMode="External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3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3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s://goo.gl/forms/aDbtPLVYVpUfZAfm212" TargetMode="External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13.xml"/><Relationship Id="rId6" Type="http://schemas.openxmlformats.org/officeDocument/2006/relationships/image" Target="../media/image49.png"/><Relationship Id="rId11" Type="http://schemas.openxmlformats.org/officeDocument/2006/relationships/hyperlink" Target="https://goo.gl/forms/PcNilpPFmYn4L1k23" TargetMode="External"/><Relationship Id="rId5" Type="http://schemas.openxmlformats.org/officeDocument/2006/relationships/image" Target="../media/image48.png"/><Relationship Id="rId10" Type="http://schemas.openxmlformats.org/officeDocument/2006/relationships/image" Target="../media/image52.png"/><Relationship Id="rId4" Type="http://schemas.openxmlformats.org/officeDocument/2006/relationships/hyperlink" Target="https://goo.gl/forms/IHqMilUnVrVprugH3" TargetMode="External"/><Relationship Id="rId9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hyperlink" Target="https://quizlet.com/_5r9qjt" TargetMode="External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7.xml"/><Relationship Id="rId6" Type="http://schemas.openxmlformats.org/officeDocument/2006/relationships/hyperlink" Target="https://quizlet.com/_5ry456" TargetMode="Externa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jp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07.xml"/><Relationship Id="rId6" Type="http://schemas.openxmlformats.org/officeDocument/2006/relationships/image" Target="../media/image67.emf"/><Relationship Id="rId5" Type="http://schemas.openxmlformats.org/officeDocument/2006/relationships/image" Target="../media/image66.jpg"/><Relationship Id="rId4" Type="http://schemas.openxmlformats.org/officeDocument/2006/relationships/image" Target="../media/image65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ppt.cc/fu6Ehx" TargetMode="External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8.xml"/><Relationship Id="rId6" Type="http://schemas.openxmlformats.org/officeDocument/2006/relationships/hyperlink" Target="https://ppt.cc/fm7tHx" TargetMode="External"/><Relationship Id="rId5" Type="http://schemas.openxmlformats.org/officeDocument/2006/relationships/hyperlink" Target="https://nosmokingedu.blogspot.com/" TargetMode="External"/><Relationship Id="rId4" Type="http://schemas.openxmlformats.org/officeDocument/2006/relationships/image" Target="../media/image7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96.xml"/><Relationship Id="rId4" Type="http://schemas.openxmlformats.org/officeDocument/2006/relationships/hyperlink" Target="mailto:nosmoking.edu@gmail.com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altLang="zh-TW" smtClean="0"/>
              <a:t>1</a:t>
            </a:fld>
            <a:endParaRPr lang="zh-TW" altLang="en-US"/>
          </a:p>
        </p:txBody>
      </p:sp>
      <p:sp>
        <p:nvSpPr>
          <p:cNvPr id="8" name="圓角矩形 7"/>
          <p:cNvSpPr/>
          <p:nvPr/>
        </p:nvSpPr>
        <p:spPr>
          <a:xfrm>
            <a:off x="5724526" y="2350070"/>
            <a:ext cx="5995310" cy="2443609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TW" altLang="en-US" sz="4800" b="1" dirty="0">
                <a:solidFill>
                  <a:schemeClr val="tx2"/>
                </a:solidFill>
              </a:rPr>
              <a:t>校園</a:t>
            </a:r>
            <a:r>
              <a:rPr lang="zh-TW" altLang="en-US" sz="4800" b="1" dirty="0">
                <a:solidFill>
                  <a:srgbClr val="FF0000"/>
                </a:solidFill>
              </a:rPr>
              <a:t>菸</a:t>
            </a:r>
            <a:r>
              <a:rPr lang="zh-TW" altLang="en-US" sz="4800" b="1" dirty="0">
                <a:solidFill>
                  <a:schemeClr val="tx2"/>
                </a:solidFill>
              </a:rPr>
              <a:t>、</a:t>
            </a:r>
            <a:r>
              <a:rPr lang="zh-TW" altLang="en-US" sz="4800" b="1" dirty="0">
                <a:solidFill>
                  <a:schemeClr val="accent5">
                    <a:lumMod val="50000"/>
                  </a:schemeClr>
                </a:solidFill>
              </a:rPr>
              <a:t>檳</a:t>
            </a:r>
            <a:r>
              <a:rPr lang="zh-TW" altLang="en-US" sz="4800" b="1" dirty="0">
                <a:solidFill>
                  <a:schemeClr val="tx2"/>
                </a:solidFill>
              </a:rPr>
              <a:t>危害防制</a:t>
            </a:r>
            <a:br>
              <a:rPr lang="zh-TW" altLang="en-US" sz="4800" b="1" dirty="0">
                <a:solidFill>
                  <a:schemeClr val="tx2"/>
                </a:solidFill>
              </a:rPr>
            </a:br>
            <a:r>
              <a:rPr lang="zh-TW" altLang="en-US" sz="4800" b="1" dirty="0">
                <a:solidFill>
                  <a:schemeClr val="tx2"/>
                </a:solidFill>
              </a:rPr>
              <a:t>實證</a:t>
            </a:r>
            <a:r>
              <a:rPr lang="zh-TW" altLang="en-US" sz="4800" b="1" dirty="0">
                <a:solidFill>
                  <a:schemeClr val="accent1"/>
                </a:solidFill>
              </a:rPr>
              <a:t>支持性環境</a:t>
            </a:r>
            <a:r>
              <a:rPr lang="zh-TW" altLang="en-US" sz="4800" b="1" dirty="0">
                <a:solidFill>
                  <a:schemeClr val="tx2"/>
                </a:solidFill>
              </a:rPr>
              <a:t>策略</a:t>
            </a:r>
            <a:endParaRPr lang="zh-TW" altLang="zh-TW" sz="5400" b="1" dirty="0">
              <a:solidFill>
                <a:schemeClr val="accent1"/>
              </a:solidFill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78" y="1243001"/>
            <a:ext cx="5895343" cy="4657748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5488193" y="427588"/>
            <a:ext cx="609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zh-TW" altLang="zh-TW" kern="100" dirty="0">
                <a:latin typeface="Times New Roman" panose="02020603050405020304" pitchFamily="18" charset="0"/>
                <a:ea typeface="標楷體" panose="03000509000000000000" pitchFamily="65" charset="-120"/>
              </a:rPr>
              <a:t>教育部國民及學前教育署</a:t>
            </a:r>
            <a:r>
              <a:rPr lang="en-US" altLang="zh-TW" kern="100" dirty="0">
                <a:latin typeface="Times New Roman" panose="02020603050405020304" pitchFamily="18" charset="0"/>
                <a:ea typeface="標楷體" panose="03000509000000000000" pitchFamily="65" charset="-120"/>
              </a:rPr>
              <a:t>107</a:t>
            </a:r>
            <a:r>
              <a:rPr lang="zh-TW" altLang="zh-TW" kern="100" dirty="0">
                <a:latin typeface="Times New Roman" panose="02020603050405020304" pitchFamily="18" charset="0"/>
                <a:ea typeface="標楷體" panose="03000509000000000000" pitchFamily="65" charset="-120"/>
              </a:rPr>
              <a:t>學年度</a:t>
            </a:r>
            <a:endParaRPr lang="zh-TW" altLang="zh-TW" sz="1400" kern="100" dirty="0">
              <a:latin typeface="Times New Roman" panose="02020603050405020304" pitchFamily="18" charset="0"/>
              <a:ea typeface="新細明體" panose="02020500000000000000" pitchFamily="18" charset="-120"/>
            </a:endParaRPr>
          </a:p>
          <a:p>
            <a:pPr algn="ctr">
              <a:spcAft>
                <a:spcPts val="0"/>
              </a:spcAft>
            </a:pPr>
            <a:r>
              <a:rPr lang="zh-TW" altLang="zh-TW" sz="2400" b="1" kern="100" dirty="0">
                <a:latin typeface="Times New Roman" panose="02020603050405020304" pitchFamily="18" charset="0"/>
                <a:ea typeface="標楷體" panose="03000509000000000000" pitchFamily="65" charset="-120"/>
              </a:rPr>
              <a:t>校園菸檳危害防制</a:t>
            </a:r>
            <a:r>
              <a:rPr lang="zh-TW" altLang="zh-TW" sz="24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教育</a:t>
            </a:r>
            <a:r>
              <a:rPr lang="zh-TW" altLang="zh-TW" sz="2400" b="1" kern="100" dirty="0">
                <a:latin typeface="Times New Roman" panose="02020603050405020304" pitchFamily="18" charset="0"/>
                <a:ea typeface="標楷體" panose="03000509000000000000" pitchFamily="65" charset="-120"/>
              </a:rPr>
              <a:t>介入</a:t>
            </a:r>
            <a:r>
              <a:rPr lang="zh-TW" altLang="zh-TW" sz="24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輔</a:t>
            </a:r>
            <a:r>
              <a:rPr lang="zh-TW" altLang="zh-TW" sz="2400" b="1" kern="100" dirty="0">
                <a:latin typeface="Times New Roman" panose="02020603050405020304" pitchFamily="18" charset="0"/>
                <a:ea typeface="標楷體" panose="03000509000000000000" pitchFamily="65" charset="-120"/>
              </a:rPr>
              <a:t>導計畫</a:t>
            </a:r>
            <a:endParaRPr lang="zh-TW" altLang="zh-TW" sz="1400" kern="100" dirty="0">
              <a:effectLst/>
              <a:latin typeface="Times New Roman" panose="02020603050405020304" pitchFamily="18" charset="0"/>
              <a:ea typeface="新細明體" panose="02020500000000000000" pitchFamily="18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674181" y="5200568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</a:rPr>
              <a:t>國立陽明大學 臨床護理研究所 黃久美 教授</a:t>
            </a:r>
            <a:endParaRPr lang="zh-TW" altLang="zh-TW" b="1" dirty="0">
              <a:latin typeface="微軟正黑體" panose="020B0604030504040204" pitchFamily="34" charset="-120"/>
            </a:endParaRPr>
          </a:p>
          <a:p>
            <a:pPr>
              <a:spcAft>
                <a:spcPts val="0"/>
              </a:spcAft>
            </a:pPr>
            <a:endParaRPr lang="en-US" altLang="zh-TW" kern="100" dirty="0" smtClean="0"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pPr>
              <a:spcAft>
                <a:spcPts val="0"/>
              </a:spcAft>
            </a:pPr>
            <a:r>
              <a:rPr lang="zh-TW" altLang="zh-TW" kern="100" dirty="0" smtClean="0">
                <a:latin typeface="Times New Roman" panose="02020603050405020304" pitchFamily="18" charset="0"/>
                <a:ea typeface="標楷體" panose="03000509000000000000" pitchFamily="65" charset="-120"/>
              </a:rPr>
              <a:t>主辦</a:t>
            </a:r>
            <a:r>
              <a:rPr lang="zh-TW" altLang="zh-TW" kern="100" dirty="0">
                <a:latin typeface="Times New Roman" panose="02020603050405020304" pitchFamily="18" charset="0"/>
                <a:ea typeface="標楷體" panose="03000509000000000000" pitchFamily="65" charset="-120"/>
              </a:rPr>
              <a:t>：教育部國民及學前教育</a:t>
            </a:r>
            <a:r>
              <a:rPr lang="zh-TW" altLang="zh-TW" kern="100" dirty="0" smtClean="0">
                <a:latin typeface="Times New Roman" panose="02020603050405020304" pitchFamily="18" charset="0"/>
                <a:ea typeface="標楷體" panose="03000509000000000000" pitchFamily="65" charset="-120"/>
              </a:rPr>
              <a:t>署</a:t>
            </a:r>
            <a:endParaRPr lang="zh-TW" altLang="zh-TW" sz="1050" kern="100" dirty="0">
              <a:latin typeface="Times New Roman" panose="02020603050405020304" pitchFamily="18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1217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11" name="Rectangle 35">
            <a:extLst>
              <a:ext uri="{FF2B5EF4-FFF2-40B4-BE49-F238E27FC236}">
                <a16:creationId xmlns:a16="http://schemas.microsoft.com/office/drawing/2014/main" id="{136961FE-B267-48F8-AFD8-0D7910C23B6F}"/>
              </a:ext>
            </a:extLst>
          </p:cNvPr>
          <p:cNvSpPr/>
          <p:nvPr/>
        </p:nvSpPr>
        <p:spPr>
          <a:xfrm>
            <a:off x="6461932" y="4577082"/>
            <a:ext cx="47745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經驗傳承與串聯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/>
              <a:ea typeface="微軟正黑體" panose="020B0604030504040204" pitchFamily="34" charset="-120"/>
              <a:cs typeface="+mn-cs"/>
            </a:endParaRPr>
          </a:p>
        </p:txBody>
      </p:sp>
      <p:cxnSp>
        <p:nvCxnSpPr>
          <p:cNvPr id="13" name="Straight Connector 38">
            <a:extLst>
              <a:ext uri="{FF2B5EF4-FFF2-40B4-BE49-F238E27FC236}">
                <a16:creationId xmlns:a16="http://schemas.microsoft.com/office/drawing/2014/main" id="{02B83770-D1B0-4279-9ECD-A507D14BE4E3}"/>
              </a:ext>
            </a:extLst>
          </p:cNvPr>
          <p:cNvCxnSpPr/>
          <p:nvPr/>
        </p:nvCxnSpPr>
        <p:spPr>
          <a:xfrm>
            <a:off x="4418411" y="4418242"/>
            <a:ext cx="6406793" cy="15903"/>
          </a:xfrm>
          <a:prstGeom prst="line">
            <a:avLst/>
          </a:prstGeom>
          <a:ln w="76200">
            <a:solidFill>
              <a:srgbClr val="CAFBE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/>
        </p:nvSpPr>
        <p:spPr>
          <a:xfrm>
            <a:off x="5817903" y="2063795"/>
            <a:ext cx="643235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72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A5C249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Segoe UI" panose="020B0502040204020203" pitchFamily="34" charset="0"/>
              </a:rPr>
              <a:t>反菸拒檳教育</a:t>
            </a:r>
            <a:br>
              <a:rPr kumimoji="0" lang="zh-TW" altLang="en-US" sz="72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A5C249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Segoe UI" panose="020B0502040204020203" pitchFamily="34" charset="0"/>
              </a:rPr>
            </a:br>
            <a:r>
              <a:rPr kumimoji="0" lang="zh-TW" altLang="en-US" sz="72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A5C249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Segoe UI" panose="020B0502040204020203" pitchFamily="34" charset="0"/>
              </a:rPr>
              <a:t>推廣計畫</a:t>
            </a:r>
          </a:p>
        </p:txBody>
      </p:sp>
      <p:sp>
        <p:nvSpPr>
          <p:cNvPr id="14" name="テキスト プレースホルダー 7"/>
          <p:cNvSpPr txBox="1">
            <a:spLocks/>
          </p:cNvSpPr>
          <p:nvPr/>
        </p:nvSpPr>
        <p:spPr>
          <a:xfrm>
            <a:off x="0" y="0"/>
            <a:ext cx="3108628" cy="6857472"/>
          </a:xfrm>
          <a:prstGeom prst="rect">
            <a:avLst/>
          </a:prstGeom>
          <a:solidFill>
            <a:srgbClr val="CAFBED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lang="zh-TW" sz="800" kern="1200">
                <a:solidFill>
                  <a:schemeClr val="tx1">
                    <a:lumMod val="50000"/>
                    <a:lumOff val="5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t> </a:t>
            </a:r>
            <a:endParaRPr kumimoji="1" lang="ja-JP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15" name="テキスト プレースホルダー 8"/>
          <p:cNvSpPr txBox="1">
            <a:spLocks/>
          </p:cNvSpPr>
          <p:nvPr/>
        </p:nvSpPr>
        <p:spPr>
          <a:xfrm>
            <a:off x="-393383" y="1438823"/>
            <a:ext cx="3791285" cy="2898721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lang="zh-TW" sz="800" kern="1200">
                <a:solidFill>
                  <a:schemeClr val="tx1">
                    <a:lumMod val="50000"/>
                    <a:lumOff val="5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0" b="0" i="0" u="none" strike="noStrike" kern="1200" cap="none" spc="0" normalizeH="0" baseline="0" noProof="0" dirty="0" smtClean="0">
                <a:ln>
                  <a:solidFill>
                    <a:srgbClr val="009DD9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Microsoft JhengHei UI" panose="020B0604030504040204" pitchFamily="34" charset="-120"/>
                <a:cs typeface="+mn-cs"/>
              </a:rPr>
              <a:t>02</a:t>
            </a:r>
            <a:endParaRPr kumimoji="1" lang="ja-JP" altLang="en-US" sz="10000" b="0" i="0" u="none" strike="noStrike" kern="1200" cap="none" spc="0" normalizeH="0" baseline="0" noProof="0" dirty="0">
              <a:ln>
                <a:solidFill>
                  <a:srgbClr val="009DD9"/>
                </a:solidFill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Microsoft JhengHei UI" panose="020B0604030504040204" pitchFamily="34" charset="-120"/>
              <a:cs typeface="+mn-cs"/>
            </a:endParaRPr>
          </a:p>
        </p:txBody>
      </p:sp>
      <p:grpSp>
        <p:nvGrpSpPr>
          <p:cNvPr id="3" name="群組 2"/>
          <p:cNvGrpSpPr/>
          <p:nvPr/>
        </p:nvGrpSpPr>
        <p:grpSpPr>
          <a:xfrm>
            <a:off x="3111190" y="5138141"/>
            <a:ext cx="1824565" cy="1739651"/>
            <a:chOff x="3111190" y="5138141"/>
            <a:chExt cx="1824565" cy="1739651"/>
          </a:xfrm>
          <a:solidFill>
            <a:srgbClr val="CAFBED"/>
          </a:solidFill>
        </p:grpSpPr>
        <p:sp>
          <p:nvSpPr>
            <p:cNvPr id="16" name="橢圓 15"/>
            <p:cNvSpPr/>
            <p:nvPr/>
          </p:nvSpPr>
          <p:spPr>
            <a:xfrm>
              <a:off x="3127902" y="6095987"/>
              <a:ext cx="804153" cy="7818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17" name="橢圓 16"/>
            <p:cNvSpPr/>
            <p:nvPr/>
          </p:nvSpPr>
          <p:spPr>
            <a:xfrm>
              <a:off x="3127902" y="5535667"/>
              <a:ext cx="540000" cy="540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19" name="橢圓 18"/>
            <p:cNvSpPr/>
            <p:nvPr/>
          </p:nvSpPr>
          <p:spPr>
            <a:xfrm>
              <a:off x="4575755" y="6497472"/>
              <a:ext cx="360000" cy="360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20" name="橢圓 19"/>
            <p:cNvSpPr/>
            <p:nvPr/>
          </p:nvSpPr>
          <p:spPr>
            <a:xfrm>
              <a:off x="3111190" y="5138141"/>
              <a:ext cx="360000" cy="360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21" name="橢圓 20"/>
            <p:cNvSpPr/>
            <p:nvPr/>
          </p:nvSpPr>
          <p:spPr>
            <a:xfrm>
              <a:off x="3966969" y="6289679"/>
              <a:ext cx="540000" cy="540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/>
                <a:ea typeface="微軟正黑體" panose="020B0604030504040204" pitchFamily="34" charset="-120"/>
                <a:cs typeface="+mn-cs"/>
              </a:endParaRPr>
            </a:p>
          </p:txBody>
        </p:sp>
      </p:grpSp>
      <p:grpSp>
        <p:nvGrpSpPr>
          <p:cNvPr id="22" name="群組 21"/>
          <p:cNvGrpSpPr/>
          <p:nvPr/>
        </p:nvGrpSpPr>
        <p:grpSpPr>
          <a:xfrm>
            <a:off x="4140880" y="1116232"/>
            <a:ext cx="1818297" cy="1286532"/>
            <a:chOff x="3494822" y="4291796"/>
            <a:chExt cx="2533462" cy="1932633"/>
          </a:xfrm>
        </p:grpSpPr>
        <p:sp>
          <p:nvSpPr>
            <p:cNvPr id="28" name="Hexagon 9">
              <a:extLst>
                <a:ext uri="{FF2B5EF4-FFF2-40B4-BE49-F238E27FC236}">
                  <a16:creationId xmlns:a16="http://schemas.microsoft.com/office/drawing/2014/main" id="{03B6AE7E-7400-4135-896E-77901CA081E7}"/>
                </a:ext>
              </a:extLst>
            </p:cNvPr>
            <p:cNvSpPr/>
            <p:nvPr/>
          </p:nvSpPr>
          <p:spPr>
            <a:xfrm>
              <a:off x="3766987" y="4291796"/>
              <a:ext cx="2261297" cy="1932633"/>
            </a:xfrm>
            <a:prstGeom prst="hexagon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29" name="Hexagon 10">
              <a:extLst>
                <a:ext uri="{FF2B5EF4-FFF2-40B4-BE49-F238E27FC236}">
                  <a16:creationId xmlns:a16="http://schemas.microsoft.com/office/drawing/2014/main" id="{4CA00501-6F89-449F-8485-1065CAE2B9C9}"/>
                </a:ext>
              </a:extLst>
            </p:cNvPr>
            <p:cNvSpPr/>
            <p:nvPr/>
          </p:nvSpPr>
          <p:spPr>
            <a:xfrm>
              <a:off x="3494822" y="4291796"/>
              <a:ext cx="2236587" cy="1932633"/>
            </a:xfrm>
            <a:prstGeom prst="hexagon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grpSp>
          <p:nvGrpSpPr>
            <p:cNvPr id="30" name="Group 72">
              <a:extLst>
                <a:ext uri="{FF2B5EF4-FFF2-40B4-BE49-F238E27FC236}">
                  <a16:creationId xmlns:a16="http://schemas.microsoft.com/office/drawing/2014/main" id="{AB197F79-5ECB-4882-A794-00C3364BF6F3}"/>
                </a:ext>
              </a:extLst>
            </p:cNvPr>
            <p:cNvGrpSpPr/>
            <p:nvPr/>
          </p:nvGrpSpPr>
          <p:grpSpPr>
            <a:xfrm>
              <a:off x="4154181" y="4699204"/>
              <a:ext cx="977892" cy="904186"/>
              <a:chOff x="885825" y="1926126"/>
              <a:chExt cx="287338" cy="286849"/>
            </a:xfrm>
          </p:grpSpPr>
          <p:sp>
            <p:nvSpPr>
              <p:cNvPr id="31" name="Freeform 50">
                <a:extLst>
                  <a:ext uri="{FF2B5EF4-FFF2-40B4-BE49-F238E27FC236}">
                    <a16:creationId xmlns:a16="http://schemas.microsoft.com/office/drawing/2014/main" id="{B975AF73-3D23-4A85-A477-28A3D841984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85825" y="1926126"/>
                <a:ext cx="228600" cy="286363"/>
              </a:xfrm>
              <a:custGeom>
                <a:avLst/>
                <a:gdLst>
                  <a:gd name="T0" fmla="*/ 230 w 722"/>
                  <a:gd name="T1" fmla="*/ 221 h 905"/>
                  <a:gd name="T2" fmla="*/ 252 w 722"/>
                  <a:gd name="T3" fmla="*/ 167 h 905"/>
                  <a:gd name="T4" fmla="*/ 252 w 722"/>
                  <a:gd name="T5" fmla="*/ 105 h 905"/>
                  <a:gd name="T6" fmla="*/ 227 w 722"/>
                  <a:gd name="T7" fmla="*/ 52 h 905"/>
                  <a:gd name="T8" fmla="*/ 598 w 722"/>
                  <a:gd name="T9" fmla="*/ 30 h 905"/>
                  <a:gd name="T10" fmla="*/ 635 w 722"/>
                  <a:gd name="T11" fmla="*/ 43 h 905"/>
                  <a:gd name="T12" fmla="*/ 668 w 722"/>
                  <a:gd name="T13" fmla="*/ 70 h 905"/>
                  <a:gd name="T14" fmla="*/ 688 w 722"/>
                  <a:gd name="T15" fmla="*/ 106 h 905"/>
                  <a:gd name="T16" fmla="*/ 692 w 722"/>
                  <a:gd name="T17" fmla="*/ 145 h 905"/>
                  <a:gd name="T18" fmla="*/ 679 w 722"/>
                  <a:gd name="T19" fmla="*/ 184 h 905"/>
                  <a:gd name="T20" fmla="*/ 652 w 722"/>
                  <a:gd name="T21" fmla="*/ 216 h 905"/>
                  <a:gd name="T22" fmla="*/ 617 w 722"/>
                  <a:gd name="T23" fmla="*/ 236 h 905"/>
                  <a:gd name="T24" fmla="*/ 587 w 722"/>
                  <a:gd name="T25" fmla="*/ 241 h 905"/>
                  <a:gd name="T26" fmla="*/ 572 w 722"/>
                  <a:gd name="T27" fmla="*/ 271 h 905"/>
                  <a:gd name="T28" fmla="*/ 217 w 722"/>
                  <a:gd name="T29" fmla="*/ 181 h 905"/>
                  <a:gd name="T30" fmla="*/ 191 w 722"/>
                  <a:gd name="T31" fmla="*/ 220 h 905"/>
                  <a:gd name="T32" fmla="*/ 150 w 722"/>
                  <a:gd name="T33" fmla="*/ 240 h 905"/>
                  <a:gd name="T34" fmla="*/ 30 w 722"/>
                  <a:gd name="T35" fmla="*/ 125 h 905"/>
                  <a:gd name="T36" fmla="*/ 42 w 722"/>
                  <a:gd name="T37" fmla="*/ 86 h 905"/>
                  <a:gd name="T38" fmla="*/ 66 w 722"/>
                  <a:gd name="T39" fmla="*/ 55 h 905"/>
                  <a:gd name="T40" fmla="*/ 100 w 722"/>
                  <a:gd name="T41" fmla="*/ 35 h 905"/>
                  <a:gd name="T42" fmla="*/ 138 w 722"/>
                  <a:gd name="T43" fmla="*/ 30 h 905"/>
                  <a:gd name="T44" fmla="*/ 174 w 722"/>
                  <a:gd name="T45" fmla="*/ 43 h 905"/>
                  <a:gd name="T46" fmla="*/ 203 w 722"/>
                  <a:gd name="T47" fmla="*/ 69 h 905"/>
                  <a:gd name="T48" fmla="*/ 221 w 722"/>
                  <a:gd name="T49" fmla="*/ 105 h 905"/>
                  <a:gd name="T50" fmla="*/ 225 w 722"/>
                  <a:gd name="T51" fmla="*/ 143 h 905"/>
                  <a:gd name="T52" fmla="*/ 129 w 722"/>
                  <a:gd name="T53" fmla="*/ 152 h 905"/>
                  <a:gd name="T54" fmla="*/ 121 w 722"/>
                  <a:gd name="T55" fmla="*/ 160 h 905"/>
                  <a:gd name="T56" fmla="*/ 120 w 722"/>
                  <a:gd name="T57" fmla="*/ 604 h 905"/>
                  <a:gd name="T58" fmla="*/ 720 w 722"/>
                  <a:gd name="T59" fmla="*/ 110 h 905"/>
                  <a:gd name="T60" fmla="*/ 699 w 722"/>
                  <a:gd name="T61" fmla="*/ 62 h 905"/>
                  <a:gd name="T62" fmla="*/ 661 w 722"/>
                  <a:gd name="T63" fmla="*/ 24 h 905"/>
                  <a:gd name="T64" fmla="*/ 614 w 722"/>
                  <a:gd name="T65" fmla="*/ 3 h 905"/>
                  <a:gd name="T66" fmla="*/ 134 w 722"/>
                  <a:gd name="T67" fmla="*/ 0 h 905"/>
                  <a:gd name="T68" fmla="*/ 116 w 722"/>
                  <a:gd name="T69" fmla="*/ 1 h 905"/>
                  <a:gd name="T70" fmla="*/ 67 w 722"/>
                  <a:gd name="T71" fmla="*/ 16 h 905"/>
                  <a:gd name="T72" fmla="*/ 29 w 722"/>
                  <a:gd name="T73" fmla="*/ 50 h 905"/>
                  <a:gd name="T74" fmla="*/ 5 w 722"/>
                  <a:gd name="T75" fmla="*/ 96 h 905"/>
                  <a:gd name="T76" fmla="*/ 0 w 722"/>
                  <a:gd name="T77" fmla="*/ 619 h 905"/>
                  <a:gd name="T78" fmla="*/ 4 w 722"/>
                  <a:gd name="T79" fmla="*/ 629 h 905"/>
                  <a:gd name="T80" fmla="*/ 15 w 722"/>
                  <a:gd name="T81" fmla="*/ 634 h 905"/>
                  <a:gd name="T82" fmla="*/ 121 w 722"/>
                  <a:gd name="T83" fmla="*/ 895 h 905"/>
                  <a:gd name="T84" fmla="*/ 129 w 722"/>
                  <a:gd name="T85" fmla="*/ 904 h 905"/>
                  <a:gd name="T86" fmla="*/ 590 w 722"/>
                  <a:gd name="T87" fmla="*/ 905 h 905"/>
                  <a:gd name="T88" fmla="*/ 600 w 722"/>
                  <a:gd name="T89" fmla="*/ 898 h 905"/>
                  <a:gd name="T90" fmla="*/ 602 w 722"/>
                  <a:gd name="T91" fmla="*/ 270 h 905"/>
                  <a:gd name="T92" fmla="*/ 648 w 722"/>
                  <a:gd name="T93" fmla="*/ 255 h 905"/>
                  <a:gd name="T94" fmla="*/ 687 w 722"/>
                  <a:gd name="T95" fmla="*/ 225 h 905"/>
                  <a:gd name="T96" fmla="*/ 713 w 722"/>
                  <a:gd name="T97" fmla="*/ 183 h 905"/>
                  <a:gd name="T98" fmla="*/ 722 w 722"/>
                  <a:gd name="T99" fmla="*/ 136 h 9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722" h="905">
                    <a:moveTo>
                      <a:pt x="587" y="241"/>
                    </a:moveTo>
                    <a:lnTo>
                      <a:pt x="211" y="241"/>
                    </a:lnTo>
                    <a:lnTo>
                      <a:pt x="221" y="231"/>
                    </a:lnTo>
                    <a:lnTo>
                      <a:pt x="230" y="221"/>
                    </a:lnTo>
                    <a:lnTo>
                      <a:pt x="237" y="209"/>
                    </a:lnTo>
                    <a:lnTo>
                      <a:pt x="244" y="195"/>
                    </a:lnTo>
                    <a:lnTo>
                      <a:pt x="249" y="182"/>
                    </a:lnTo>
                    <a:lnTo>
                      <a:pt x="252" y="167"/>
                    </a:lnTo>
                    <a:lnTo>
                      <a:pt x="254" y="152"/>
                    </a:lnTo>
                    <a:lnTo>
                      <a:pt x="256" y="136"/>
                    </a:lnTo>
                    <a:lnTo>
                      <a:pt x="254" y="120"/>
                    </a:lnTo>
                    <a:lnTo>
                      <a:pt x="252" y="105"/>
                    </a:lnTo>
                    <a:lnTo>
                      <a:pt x="248" y="91"/>
                    </a:lnTo>
                    <a:lnTo>
                      <a:pt x="243" y="77"/>
                    </a:lnTo>
                    <a:lnTo>
                      <a:pt x="235" y="64"/>
                    </a:lnTo>
                    <a:lnTo>
                      <a:pt x="227" y="52"/>
                    </a:lnTo>
                    <a:lnTo>
                      <a:pt x="218" y="40"/>
                    </a:lnTo>
                    <a:lnTo>
                      <a:pt x="207" y="30"/>
                    </a:lnTo>
                    <a:lnTo>
                      <a:pt x="587" y="30"/>
                    </a:lnTo>
                    <a:lnTo>
                      <a:pt x="598" y="30"/>
                    </a:lnTo>
                    <a:lnTo>
                      <a:pt x="607" y="33"/>
                    </a:lnTo>
                    <a:lnTo>
                      <a:pt x="617" y="36"/>
                    </a:lnTo>
                    <a:lnTo>
                      <a:pt x="627" y="39"/>
                    </a:lnTo>
                    <a:lnTo>
                      <a:pt x="635" y="43"/>
                    </a:lnTo>
                    <a:lnTo>
                      <a:pt x="645" y="50"/>
                    </a:lnTo>
                    <a:lnTo>
                      <a:pt x="652" y="56"/>
                    </a:lnTo>
                    <a:lnTo>
                      <a:pt x="660" y="63"/>
                    </a:lnTo>
                    <a:lnTo>
                      <a:pt x="668" y="70"/>
                    </a:lnTo>
                    <a:lnTo>
                      <a:pt x="674" y="79"/>
                    </a:lnTo>
                    <a:lnTo>
                      <a:pt x="679" y="87"/>
                    </a:lnTo>
                    <a:lnTo>
                      <a:pt x="684" y="96"/>
                    </a:lnTo>
                    <a:lnTo>
                      <a:pt x="688" y="106"/>
                    </a:lnTo>
                    <a:lnTo>
                      <a:pt x="690" y="115"/>
                    </a:lnTo>
                    <a:lnTo>
                      <a:pt x="692" y="126"/>
                    </a:lnTo>
                    <a:lnTo>
                      <a:pt x="692" y="136"/>
                    </a:lnTo>
                    <a:lnTo>
                      <a:pt x="692" y="145"/>
                    </a:lnTo>
                    <a:lnTo>
                      <a:pt x="690" y="156"/>
                    </a:lnTo>
                    <a:lnTo>
                      <a:pt x="688" y="166"/>
                    </a:lnTo>
                    <a:lnTo>
                      <a:pt x="684" y="176"/>
                    </a:lnTo>
                    <a:lnTo>
                      <a:pt x="679" y="184"/>
                    </a:lnTo>
                    <a:lnTo>
                      <a:pt x="674" y="193"/>
                    </a:lnTo>
                    <a:lnTo>
                      <a:pt x="668" y="201"/>
                    </a:lnTo>
                    <a:lnTo>
                      <a:pt x="660" y="209"/>
                    </a:lnTo>
                    <a:lnTo>
                      <a:pt x="652" y="216"/>
                    </a:lnTo>
                    <a:lnTo>
                      <a:pt x="645" y="222"/>
                    </a:lnTo>
                    <a:lnTo>
                      <a:pt x="635" y="228"/>
                    </a:lnTo>
                    <a:lnTo>
                      <a:pt x="627" y="233"/>
                    </a:lnTo>
                    <a:lnTo>
                      <a:pt x="617" y="236"/>
                    </a:lnTo>
                    <a:lnTo>
                      <a:pt x="607" y="239"/>
                    </a:lnTo>
                    <a:lnTo>
                      <a:pt x="598" y="241"/>
                    </a:lnTo>
                    <a:lnTo>
                      <a:pt x="587" y="241"/>
                    </a:lnTo>
                    <a:lnTo>
                      <a:pt x="587" y="241"/>
                    </a:lnTo>
                    <a:close/>
                    <a:moveTo>
                      <a:pt x="572" y="874"/>
                    </a:moveTo>
                    <a:lnTo>
                      <a:pt x="150" y="874"/>
                    </a:lnTo>
                    <a:lnTo>
                      <a:pt x="150" y="271"/>
                    </a:lnTo>
                    <a:lnTo>
                      <a:pt x="572" y="271"/>
                    </a:lnTo>
                    <a:lnTo>
                      <a:pt x="572" y="874"/>
                    </a:lnTo>
                    <a:close/>
                    <a:moveTo>
                      <a:pt x="150" y="240"/>
                    </a:moveTo>
                    <a:lnTo>
                      <a:pt x="150" y="181"/>
                    </a:lnTo>
                    <a:lnTo>
                      <a:pt x="217" y="181"/>
                    </a:lnTo>
                    <a:lnTo>
                      <a:pt x="211" y="192"/>
                    </a:lnTo>
                    <a:lnTo>
                      <a:pt x="206" y="201"/>
                    </a:lnTo>
                    <a:lnTo>
                      <a:pt x="199" y="211"/>
                    </a:lnTo>
                    <a:lnTo>
                      <a:pt x="191" y="220"/>
                    </a:lnTo>
                    <a:lnTo>
                      <a:pt x="182" y="226"/>
                    </a:lnTo>
                    <a:lnTo>
                      <a:pt x="172" y="233"/>
                    </a:lnTo>
                    <a:lnTo>
                      <a:pt x="161" y="237"/>
                    </a:lnTo>
                    <a:lnTo>
                      <a:pt x="150" y="240"/>
                    </a:lnTo>
                    <a:lnTo>
                      <a:pt x="150" y="240"/>
                    </a:lnTo>
                    <a:close/>
                    <a:moveTo>
                      <a:pt x="30" y="604"/>
                    </a:moveTo>
                    <a:lnTo>
                      <a:pt x="30" y="136"/>
                    </a:lnTo>
                    <a:lnTo>
                      <a:pt x="30" y="125"/>
                    </a:lnTo>
                    <a:lnTo>
                      <a:pt x="32" y="115"/>
                    </a:lnTo>
                    <a:lnTo>
                      <a:pt x="34" y="105"/>
                    </a:lnTo>
                    <a:lnTo>
                      <a:pt x="37" y="96"/>
                    </a:lnTo>
                    <a:lnTo>
                      <a:pt x="42" y="86"/>
                    </a:lnTo>
                    <a:lnTo>
                      <a:pt x="47" y="78"/>
                    </a:lnTo>
                    <a:lnTo>
                      <a:pt x="52" y="69"/>
                    </a:lnTo>
                    <a:lnTo>
                      <a:pt x="59" y="62"/>
                    </a:lnTo>
                    <a:lnTo>
                      <a:pt x="66" y="55"/>
                    </a:lnTo>
                    <a:lnTo>
                      <a:pt x="74" y="49"/>
                    </a:lnTo>
                    <a:lnTo>
                      <a:pt x="82" y="43"/>
                    </a:lnTo>
                    <a:lnTo>
                      <a:pt x="91" y="39"/>
                    </a:lnTo>
                    <a:lnTo>
                      <a:pt x="100" y="35"/>
                    </a:lnTo>
                    <a:lnTo>
                      <a:pt x="109" y="33"/>
                    </a:lnTo>
                    <a:lnTo>
                      <a:pt x="119" y="30"/>
                    </a:lnTo>
                    <a:lnTo>
                      <a:pt x="129" y="30"/>
                    </a:lnTo>
                    <a:lnTo>
                      <a:pt x="138" y="30"/>
                    </a:lnTo>
                    <a:lnTo>
                      <a:pt x="148" y="33"/>
                    </a:lnTo>
                    <a:lnTo>
                      <a:pt x="157" y="35"/>
                    </a:lnTo>
                    <a:lnTo>
                      <a:pt x="165" y="39"/>
                    </a:lnTo>
                    <a:lnTo>
                      <a:pt x="174" y="43"/>
                    </a:lnTo>
                    <a:lnTo>
                      <a:pt x="182" y="49"/>
                    </a:lnTo>
                    <a:lnTo>
                      <a:pt x="190" y="55"/>
                    </a:lnTo>
                    <a:lnTo>
                      <a:pt x="196" y="62"/>
                    </a:lnTo>
                    <a:lnTo>
                      <a:pt x="203" y="69"/>
                    </a:lnTo>
                    <a:lnTo>
                      <a:pt x="208" y="78"/>
                    </a:lnTo>
                    <a:lnTo>
                      <a:pt x="214" y="86"/>
                    </a:lnTo>
                    <a:lnTo>
                      <a:pt x="218" y="95"/>
                    </a:lnTo>
                    <a:lnTo>
                      <a:pt x="221" y="105"/>
                    </a:lnTo>
                    <a:lnTo>
                      <a:pt x="223" y="115"/>
                    </a:lnTo>
                    <a:lnTo>
                      <a:pt x="224" y="125"/>
                    </a:lnTo>
                    <a:lnTo>
                      <a:pt x="225" y="136"/>
                    </a:lnTo>
                    <a:lnTo>
                      <a:pt x="225" y="143"/>
                    </a:lnTo>
                    <a:lnTo>
                      <a:pt x="224" y="151"/>
                    </a:lnTo>
                    <a:lnTo>
                      <a:pt x="135" y="151"/>
                    </a:lnTo>
                    <a:lnTo>
                      <a:pt x="132" y="151"/>
                    </a:lnTo>
                    <a:lnTo>
                      <a:pt x="129" y="152"/>
                    </a:lnTo>
                    <a:lnTo>
                      <a:pt x="126" y="153"/>
                    </a:lnTo>
                    <a:lnTo>
                      <a:pt x="124" y="155"/>
                    </a:lnTo>
                    <a:lnTo>
                      <a:pt x="122" y="157"/>
                    </a:lnTo>
                    <a:lnTo>
                      <a:pt x="121" y="160"/>
                    </a:lnTo>
                    <a:lnTo>
                      <a:pt x="120" y="163"/>
                    </a:lnTo>
                    <a:lnTo>
                      <a:pt x="120" y="166"/>
                    </a:lnTo>
                    <a:lnTo>
                      <a:pt x="120" y="256"/>
                    </a:lnTo>
                    <a:lnTo>
                      <a:pt x="120" y="604"/>
                    </a:lnTo>
                    <a:lnTo>
                      <a:pt x="30" y="604"/>
                    </a:lnTo>
                    <a:close/>
                    <a:moveTo>
                      <a:pt x="722" y="136"/>
                    </a:moveTo>
                    <a:lnTo>
                      <a:pt x="722" y="123"/>
                    </a:lnTo>
                    <a:lnTo>
                      <a:pt x="720" y="110"/>
                    </a:lnTo>
                    <a:lnTo>
                      <a:pt x="717" y="97"/>
                    </a:lnTo>
                    <a:lnTo>
                      <a:pt x="712" y="84"/>
                    </a:lnTo>
                    <a:lnTo>
                      <a:pt x="706" y="72"/>
                    </a:lnTo>
                    <a:lnTo>
                      <a:pt x="699" y="62"/>
                    </a:lnTo>
                    <a:lnTo>
                      <a:pt x="691" y="51"/>
                    </a:lnTo>
                    <a:lnTo>
                      <a:pt x="682" y="41"/>
                    </a:lnTo>
                    <a:lnTo>
                      <a:pt x="672" y="33"/>
                    </a:lnTo>
                    <a:lnTo>
                      <a:pt x="661" y="24"/>
                    </a:lnTo>
                    <a:lnTo>
                      <a:pt x="650" y="17"/>
                    </a:lnTo>
                    <a:lnTo>
                      <a:pt x="638" y="11"/>
                    </a:lnTo>
                    <a:lnTo>
                      <a:pt x="626" y="7"/>
                    </a:lnTo>
                    <a:lnTo>
                      <a:pt x="614" y="3"/>
                    </a:lnTo>
                    <a:lnTo>
                      <a:pt x="601" y="1"/>
                    </a:lnTo>
                    <a:lnTo>
                      <a:pt x="587" y="0"/>
                    </a:lnTo>
                    <a:lnTo>
                      <a:pt x="135" y="0"/>
                    </a:lnTo>
                    <a:lnTo>
                      <a:pt x="134" y="0"/>
                    </a:lnTo>
                    <a:lnTo>
                      <a:pt x="133" y="0"/>
                    </a:lnTo>
                    <a:lnTo>
                      <a:pt x="131" y="0"/>
                    </a:lnTo>
                    <a:lnTo>
                      <a:pt x="129" y="0"/>
                    </a:lnTo>
                    <a:lnTo>
                      <a:pt x="116" y="1"/>
                    </a:lnTo>
                    <a:lnTo>
                      <a:pt x="103" y="2"/>
                    </a:lnTo>
                    <a:lnTo>
                      <a:pt x="90" y="7"/>
                    </a:lnTo>
                    <a:lnTo>
                      <a:pt x="78" y="11"/>
                    </a:lnTo>
                    <a:lnTo>
                      <a:pt x="67" y="16"/>
                    </a:lnTo>
                    <a:lnTo>
                      <a:pt x="57" y="24"/>
                    </a:lnTo>
                    <a:lnTo>
                      <a:pt x="47" y="31"/>
                    </a:lnTo>
                    <a:lnTo>
                      <a:pt x="37" y="40"/>
                    </a:lnTo>
                    <a:lnTo>
                      <a:pt x="29" y="50"/>
                    </a:lnTo>
                    <a:lnTo>
                      <a:pt x="21" y="60"/>
                    </a:lnTo>
                    <a:lnTo>
                      <a:pt x="15" y="71"/>
                    </a:lnTo>
                    <a:lnTo>
                      <a:pt x="9" y="83"/>
                    </a:lnTo>
                    <a:lnTo>
                      <a:pt x="5" y="96"/>
                    </a:lnTo>
                    <a:lnTo>
                      <a:pt x="2" y="109"/>
                    </a:lnTo>
                    <a:lnTo>
                      <a:pt x="0" y="122"/>
                    </a:lnTo>
                    <a:lnTo>
                      <a:pt x="0" y="136"/>
                    </a:lnTo>
                    <a:lnTo>
                      <a:pt x="0" y="619"/>
                    </a:lnTo>
                    <a:lnTo>
                      <a:pt x="0" y="621"/>
                    </a:lnTo>
                    <a:lnTo>
                      <a:pt x="1" y="624"/>
                    </a:lnTo>
                    <a:lnTo>
                      <a:pt x="2" y="626"/>
                    </a:lnTo>
                    <a:lnTo>
                      <a:pt x="4" y="629"/>
                    </a:lnTo>
                    <a:lnTo>
                      <a:pt x="6" y="630"/>
                    </a:lnTo>
                    <a:lnTo>
                      <a:pt x="8" y="633"/>
                    </a:lnTo>
                    <a:lnTo>
                      <a:pt x="11" y="633"/>
                    </a:lnTo>
                    <a:lnTo>
                      <a:pt x="15" y="634"/>
                    </a:lnTo>
                    <a:lnTo>
                      <a:pt x="120" y="634"/>
                    </a:lnTo>
                    <a:lnTo>
                      <a:pt x="120" y="890"/>
                    </a:lnTo>
                    <a:lnTo>
                      <a:pt x="120" y="893"/>
                    </a:lnTo>
                    <a:lnTo>
                      <a:pt x="121" y="895"/>
                    </a:lnTo>
                    <a:lnTo>
                      <a:pt x="122" y="898"/>
                    </a:lnTo>
                    <a:lnTo>
                      <a:pt x="124" y="900"/>
                    </a:lnTo>
                    <a:lnTo>
                      <a:pt x="126" y="902"/>
                    </a:lnTo>
                    <a:lnTo>
                      <a:pt x="129" y="904"/>
                    </a:lnTo>
                    <a:lnTo>
                      <a:pt x="132" y="905"/>
                    </a:lnTo>
                    <a:lnTo>
                      <a:pt x="135" y="905"/>
                    </a:lnTo>
                    <a:lnTo>
                      <a:pt x="587" y="905"/>
                    </a:lnTo>
                    <a:lnTo>
                      <a:pt x="590" y="905"/>
                    </a:lnTo>
                    <a:lnTo>
                      <a:pt x="593" y="904"/>
                    </a:lnTo>
                    <a:lnTo>
                      <a:pt x="595" y="902"/>
                    </a:lnTo>
                    <a:lnTo>
                      <a:pt x="598" y="900"/>
                    </a:lnTo>
                    <a:lnTo>
                      <a:pt x="600" y="898"/>
                    </a:lnTo>
                    <a:lnTo>
                      <a:pt x="601" y="895"/>
                    </a:lnTo>
                    <a:lnTo>
                      <a:pt x="602" y="893"/>
                    </a:lnTo>
                    <a:lnTo>
                      <a:pt x="602" y="890"/>
                    </a:lnTo>
                    <a:lnTo>
                      <a:pt x="602" y="270"/>
                    </a:lnTo>
                    <a:lnTo>
                      <a:pt x="615" y="268"/>
                    </a:lnTo>
                    <a:lnTo>
                      <a:pt x="626" y="265"/>
                    </a:lnTo>
                    <a:lnTo>
                      <a:pt x="637" y="260"/>
                    </a:lnTo>
                    <a:lnTo>
                      <a:pt x="648" y="255"/>
                    </a:lnTo>
                    <a:lnTo>
                      <a:pt x="659" y="249"/>
                    </a:lnTo>
                    <a:lnTo>
                      <a:pt x="669" y="241"/>
                    </a:lnTo>
                    <a:lnTo>
                      <a:pt x="678" y="234"/>
                    </a:lnTo>
                    <a:lnTo>
                      <a:pt x="687" y="225"/>
                    </a:lnTo>
                    <a:lnTo>
                      <a:pt x="694" y="215"/>
                    </a:lnTo>
                    <a:lnTo>
                      <a:pt x="702" y="206"/>
                    </a:lnTo>
                    <a:lnTo>
                      <a:pt x="708" y="195"/>
                    </a:lnTo>
                    <a:lnTo>
                      <a:pt x="713" y="183"/>
                    </a:lnTo>
                    <a:lnTo>
                      <a:pt x="717" y="172"/>
                    </a:lnTo>
                    <a:lnTo>
                      <a:pt x="720" y="160"/>
                    </a:lnTo>
                    <a:lnTo>
                      <a:pt x="722" y="148"/>
                    </a:lnTo>
                    <a:lnTo>
                      <a:pt x="722" y="136"/>
                    </a:lnTo>
                    <a:lnTo>
                      <a:pt x="722" y="136"/>
                    </a:lnTo>
                    <a:close/>
                  </a:path>
                </a:pathLst>
              </a:custGeom>
              <a:solidFill>
                <a:srgbClr val="332F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</p:txBody>
          </p:sp>
          <p:sp>
            <p:nvSpPr>
              <p:cNvPr id="32" name="Freeform 51">
                <a:extLst>
                  <a:ext uri="{FF2B5EF4-FFF2-40B4-BE49-F238E27FC236}">
                    <a16:creationId xmlns:a16="http://schemas.microsoft.com/office/drawing/2014/main" id="{82ADAB1D-5904-4FB6-8D3A-A6A9D5B42F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5363" y="2051050"/>
                <a:ext cx="57150" cy="9525"/>
              </a:xfrm>
              <a:custGeom>
                <a:avLst/>
                <a:gdLst>
                  <a:gd name="T0" fmla="*/ 15 w 181"/>
                  <a:gd name="T1" fmla="*/ 30 h 30"/>
                  <a:gd name="T2" fmla="*/ 166 w 181"/>
                  <a:gd name="T3" fmla="*/ 30 h 30"/>
                  <a:gd name="T4" fmla="*/ 169 w 181"/>
                  <a:gd name="T5" fmla="*/ 30 h 30"/>
                  <a:gd name="T6" fmla="*/ 172 w 181"/>
                  <a:gd name="T7" fmla="*/ 29 h 30"/>
                  <a:gd name="T8" fmla="*/ 174 w 181"/>
                  <a:gd name="T9" fmla="*/ 28 h 30"/>
                  <a:gd name="T10" fmla="*/ 176 w 181"/>
                  <a:gd name="T11" fmla="*/ 25 h 30"/>
                  <a:gd name="T12" fmla="*/ 178 w 181"/>
                  <a:gd name="T13" fmla="*/ 23 h 30"/>
                  <a:gd name="T14" fmla="*/ 180 w 181"/>
                  <a:gd name="T15" fmla="*/ 21 h 30"/>
                  <a:gd name="T16" fmla="*/ 181 w 181"/>
                  <a:gd name="T17" fmla="*/ 18 h 30"/>
                  <a:gd name="T18" fmla="*/ 181 w 181"/>
                  <a:gd name="T19" fmla="*/ 15 h 30"/>
                  <a:gd name="T20" fmla="*/ 181 w 181"/>
                  <a:gd name="T21" fmla="*/ 13 h 30"/>
                  <a:gd name="T22" fmla="*/ 180 w 181"/>
                  <a:gd name="T23" fmla="*/ 9 h 30"/>
                  <a:gd name="T24" fmla="*/ 178 w 181"/>
                  <a:gd name="T25" fmla="*/ 7 h 30"/>
                  <a:gd name="T26" fmla="*/ 176 w 181"/>
                  <a:gd name="T27" fmla="*/ 4 h 30"/>
                  <a:gd name="T28" fmla="*/ 174 w 181"/>
                  <a:gd name="T29" fmla="*/ 3 h 30"/>
                  <a:gd name="T30" fmla="*/ 172 w 181"/>
                  <a:gd name="T31" fmla="*/ 1 h 30"/>
                  <a:gd name="T32" fmla="*/ 169 w 181"/>
                  <a:gd name="T33" fmla="*/ 1 h 30"/>
                  <a:gd name="T34" fmla="*/ 166 w 181"/>
                  <a:gd name="T35" fmla="*/ 0 h 30"/>
                  <a:gd name="T36" fmla="*/ 15 w 181"/>
                  <a:gd name="T37" fmla="*/ 0 h 30"/>
                  <a:gd name="T38" fmla="*/ 12 w 181"/>
                  <a:gd name="T39" fmla="*/ 1 h 30"/>
                  <a:gd name="T40" fmla="*/ 10 w 181"/>
                  <a:gd name="T41" fmla="*/ 1 h 30"/>
                  <a:gd name="T42" fmla="*/ 6 w 181"/>
                  <a:gd name="T43" fmla="*/ 3 h 30"/>
                  <a:gd name="T44" fmla="*/ 4 w 181"/>
                  <a:gd name="T45" fmla="*/ 4 h 30"/>
                  <a:gd name="T46" fmla="*/ 2 w 181"/>
                  <a:gd name="T47" fmla="*/ 7 h 30"/>
                  <a:gd name="T48" fmla="*/ 1 w 181"/>
                  <a:gd name="T49" fmla="*/ 9 h 30"/>
                  <a:gd name="T50" fmla="*/ 0 w 181"/>
                  <a:gd name="T51" fmla="*/ 13 h 30"/>
                  <a:gd name="T52" fmla="*/ 0 w 181"/>
                  <a:gd name="T53" fmla="*/ 15 h 30"/>
                  <a:gd name="T54" fmla="*/ 0 w 181"/>
                  <a:gd name="T55" fmla="*/ 18 h 30"/>
                  <a:gd name="T56" fmla="*/ 1 w 181"/>
                  <a:gd name="T57" fmla="*/ 21 h 30"/>
                  <a:gd name="T58" fmla="*/ 2 w 181"/>
                  <a:gd name="T59" fmla="*/ 23 h 30"/>
                  <a:gd name="T60" fmla="*/ 4 w 181"/>
                  <a:gd name="T61" fmla="*/ 25 h 30"/>
                  <a:gd name="T62" fmla="*/ 6 w 181"/>
                  <a:gd name="T63" fmla="*/ 28 h 30"/>
                  <a:gd name="T64" fmla="*/ 10 w 181"/>
                  <a:gd name="T65" fmla="*/ 29 h 30"/>
                  <a:gd name="T66" fmla="*/ 12 w 181"/>
                  <a:gd name="T67" fmla="*/ 30 h 30"/>
                  <a:gd name="T68" fmla="*/ 15 w 181"/>
                  <a:gd name="T6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81" h="30">
                    <a:moveTo>
                      <a:pt x="15" y="30"/>
                    </a:moveTo>
                    <a:lnTo>
                      <a:pt x="166" y="30"/>
                    </a:lnTo>
                    <a:lnTo>
                      <a:pt x="169" y="30"/>
                    </a:lnTo>
                    <a:lnTo>
                      <a:pt x="172" y="29"/>
                    </a:lnTo>
                    <a:lnTo>
                      <a:pt x="174" y="28"/>
                    </a:lnTo>
                    <a:lnTo>
                      <a:pt x="176" y="25"/>
                    </a:lnTo>
                    <a:lnTo>
                      <a:pt x="178" y="23"/>
                    </a:lnTo>
                    <a:lnTo>
                      <a:pt x="180" y="21"/>
                    </a:lnTo>
                    <a:lnTo>
                      <a:pt x="181" y="18"/>
                    </a:lnTo>
                    <a:lnTo>
                      <a:pt x="181" y="15"/>
                    </a:lnTo>
                    <a:lnTo>
                      <a:pt x="181" y="13"/>
                    </a:lnTo>
                    <a:lnTo>
                      <a:pt x="180" y="9"/>
                    </a:lnTo>
                    <a:lnTo>
                      <a:pt x="178" y="7"/>
                    </a:lnTo>
                    <a:lnTo>
                      <a:pt x="176" y="4"/>
                    </a:lnTo>
                    <a:lnTo>
                      <a:pt x="174" y="3"/>
                    </a:lnTo>
                    <a:lnTo>
                      <a:pt x="172" y="1"/>
                    </a:lnTo>
                    <a:lnTo>
                      <a:pt x="169" y="1"/>
                    </a:lnTo>
                    <a:lnTo>
                      <a:pt x="166" y="0"/>
                    </a:lnTo>
                    <a:lnTo>
                      <a:pt x="15" y="0"/>
                    </a:lnTo>
                    <a:lnTo>
                      <a:pt x="12" y="1"/>
                    </a:lnTo>
                    <a:lnTo>
                      <a:pt x="10" y="1"/>
                    </a:lnTo>
                    <a:lnTo>
                      <a:pt x="6" y="3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1" y="9"/>
                    </a:lnTo>
                    <a:lnTo>
                      <a:pt x="0" y="13"/>
                    </a:lnTo>
                    <a:lnTo>
                      <a:pt x="0" y="15"/>
                    </a:lnTo>
                    <a:lnTo>
                      <a:pt x="0" y="18"/>
                    </a:lnTo>
                    <a:lnTo>
                      <a:pt x="1" y="21"/>
                    </a:lnTo>
                    <a:lnTo>
                      <a:pt x="2" y="23"/>
                    </a:lnTo>
                    <a:lnTo>
                      <a:pt x="4" y="25"/>
                    </a:lnTo>
                    <a:lnTo>
                      <a:pt x="6" y="28"/>
                    </a:lnTo>
                    <a:lnTo>
                      <a:pt x="10" y="29"/>
                    </a:lnTo>
                    <a:lnTo>
                      <a:pt x="12" y="30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332F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</p:txBody>
          </p:sp>
          <p:sp>
            <p:nvSpPr>
              <p:cNvPr id="33" name="Freeform 52">
                <a:extLst>
                  <a:ext uri="{FF2B5EF4-FFF2-40B4-BE49-F238E27FC236}">
                    <a16:creationId xmlns:a16="http://schemas.microsoft.com/office/drawing/2014/main" id="{802F3572-0083-4C6E-B25C-5E596C7CBE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5363" y="2098675"/>
                <a:ext cx="57150" cy="9525"/>
              </a:xfrm>
              <a:custGeom>
                <a:avLst/>
                <a:gdLst>
                  <a:gd name="T0" fmla="*/ 15 w 181"/>
                  <a:gd name="T1" fmla="*/ 31 h 31"/>
                  <a:gd name="T2" fmla="*/ 166 w 181"/>
                  <a:gd name="T3" fmla="*/ 31 h 31"/>
                  <a:gd name="T4" fmla="*/ 169 w 181"/>
                  <a:gd name="T5" fmla="*/ 30 h 31"/>
                  <a:gd name="T6" fmla="*/ 172 w 181"/>
                  <a:gd name="T7" fmla="*/ 30 h 31"/>
                  <a:gd name="T8" fmla="*/ 174 w 181"/>
                  <a:gd name="T9" fmla="*/ 28 h 31"/>
                  <a:gd name="T10" fmla="*/ 176 w 181"/>
                  <a:gd name="T11" fmla="*/ 27 h 31"/>
                  <a:gd name="T12" fmla="*/ 178 w 181"/>
                  <a:gd name="T13" fmla="*/ 24 h 31"/>
                  <a:gd name="T14" fmla="*/ 180 w 181"/>
                  <a:gd name="T15" fmla="*/ 22 h 31"/>
                  <a:gd name="T16" fmla="*/ 181 w 181"/>
                  <a:gd name="T17" fmla="*/ 19 h 31"/>
                  <a:gd name="T18" fmla="*/ 181 w 181"/>
                  <a:gd name="T19" fmla="*/ 16 h 31"/>
                  <a:gd name="T20" fmla="*/ 181 w 181"/>
                  <a:gd name="T21" fmla="*/ 13 h 31"/>
                  <a:gd name="T22" fmla="*/ 180 w 181"/>
                  <a:gd name="T23" fmla="*/ 10 h 31"/>
                  <a:gd name="T24" fmla="*/ 178 w 181"/>
                  <a:gd name="T25" fmla="*/ 8 h 31"/>
                  <a:gd name="T26" fmla="*/ 176 w 181"/>
                  <a:gd name="T27" fmla="*/ 6 h 31"/>
                  <a:gd name="T28" fmla="*/ 174 w 181"/>
                  <a:gd name="T29" fmla="*/ 3 h 31"/>
                  <a:gd name="T30" fmla="*/ 172 w 181"/>
                  <a:gd name="T31" fmla="*/ 2 h 31"/>
                  <a:gd name="T32" fmla="*/ 169 w 181"/>
                  <a:gd name="T33" fmla="*/ 1 h 31"/>
                  <a:gd name="T34" fmla="*/ 166 w 181"/>
                  <a:gd name="T35" fmla="*/ 1 h 31"/>
                  <a:gd name="T36" fmla="*/ 15 w 181"/>
                  <a:gd name="T37" fmla="*/ 0 h 31"/>
                  <a:gd name="T38" fmla="*/ 12 w 181"/>
                  <a:gd name="T39" fmla="*/ 1 h 31"/>
                  <a:gd name="T40" fmla="*/ 10 w 181"/>
                  <a:gd name="T41" fmla="*/ 2 h 31"/>
                  <a:gd name="T42" fmla="*/ 6 w 181"/>
                  <a:gd name="T43" fmla="*/ 3 h 31"/>
                  <a:gd name="T44" fmla="*/ 4 w 181"/>
                  <a:gd name="T45" fmla="*/ 6 h 31"/>
                  <a:gd name="T46" fmla="*/ 2 w 181"/>
                  <a:gd name="T47" fmla="*/ 8 h 31"/>
                  <a:gd name="T48" fmla="*/ 1 w 181"/>
                  <a:gd name="T49" fmla="*/ 10 h 31"/>
                  <a:gd name="T50" fmla="*/ 0 w 181"/>
                  <a:gd name="T51" fmla="*/ 13 h 31"/>
                  <a:gd name="T52" fmla="*/ 0 w 181"/>
                  <a:gd name="T53" fmla="*/ 16 h 31"/>
                  <a:gd name="T54" fmla="*/ 0 w 181"/>
                  <a:gd name="T55" fmla="*/ 19 h 31"/>
                  <a:gd name="T56" fmla="*/ 1 w 181"/>
                  <a:gd name="T57" fmla="*/ 22 h 31"/>
                  <a:gd name="T58" fmla="*/ 2 w 181"/>
                  <a:gd name="T59" fmla="*/ 24 h 31"/>
                  <a:gd name="T60" fmla="*/ 4 w 181"/>
                  <a:gd name="T61" fmla="*/ 27 h 31"/>
                  <a:gd name="T62" fmla="*/ 6 w 181"/>
                  <a:gd name="T63" fmla="*/ 28 h 31"/>
                  <a:gd name="T64" fmla="*/ 10 w 181"/>
                  <a:gd name="T65" fmla="*/ 30 h 31"/>
                  <a:gd name="T66" fmla="*/ 12 w 181"/>
                  <a:gd name="T67" fmla="*/ 30 h 31"/>
                  <a:gd name="T68" fmla="*/ 15 w 181"/>
                  <a:gd name="T69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81" h="31">
                    <a:moveTo>
                      <a:pt x="15" y="31"/>
                    </a:moveTo>
                    <a:lnTo>
                      <a:pt x="166" y="31"/>
                    </a:lnTo>
                    <a:lnTo>
                      <a:pt x="169" y="30"/>
                    </a:lnTo>
                    <a:lnTo>
                      <a:pt x="172" y="30"/>
                    </a:lnTo>
                    <a:lnTo>
                      <a:pt x="174" y="28"/>
                    </a:lnTo>
                    <a:lnTo>
                      <a:pt x="176" y="27"/>
                    </a:lnTo>
                    <a:lnTo>
                      <a:pt x="178" y="24"/>
                    </a:lnTo>
                    <a:lnTo>
                      <a:pt x="180" y="22"/>
                    </a:lnTo>
                    <a:lnTo>
                      <a:pt x="181" y="19"/>
                    </a:lnTo>
                    <a:lnTo>
                      <a:pt x="181" y="16"/>
                    </a:lnTo>
                    <a:lnTo>
                      <a:pt x="181" y="13"/>
                    </a:lnTo>
                    <a:lnTo>
                      <a:pt x="180" y="10"/>
                    </a:lnTo>
                    <a:lnTo>
                      <a:pt x="178" y="8"/>
                    </a:lnTo>
                    <a:lnTo>
                      <a:pt x="176" y="6"/>
                    </a:lnTo>
                    <a:lnTo>
                      <a:pt x="174" y="3"/>
                    </a:lnTo>
                    <a:lnTo>
                      <a:pt x="172" y="2"/>
                    </a:lnTo>
                    <a:lnTo>
                      <a:pt x="169" y="1"/>
                    </a:lnTo>
                    <a:lnTo>
                      <a:pt x="166" y="1"/>
                    </a:lnTo>
                    <a:lnTo>
                      <a:pt x="15" y="0"/>
                    </a:lnTo>
                    <a:lnTo>
                      <a:pt x="12" y="1"/>
                    </a:lnTo>
                    <a:lnTo>
                      <a:pt x="10" y="2"/>
                    </a:lnTo>
                    <a:lnTo>
                      <a:pt x="6" y="3"/>
                    </a:lnTo>
                    <a:lnTo>
                      <a:pt x="4" y="6"/>
                    </a:lnTo>
                    <a:lnTo>
                      <a:pt x="2" y="8"/>
                    </a:lnTo>
                    <a:lnTo>
                      <a:pt x="1" y="10"/>
                    </a:lnTo>
                    <a:lnTo>
                      <a:pt x="0" y="13"/>
                    </a:lnTo>
                    <a:lnTo>
                      <a:pt x="0" y="16"/>
                    </a:lnTo>
                    <a:lnTo>
                      <a:pt x="0" y="19"/>
                    </a:lnTo>
                    <a:lnTo>
                      <a:pt x="1" y="22"/>
                    </a:lnTo>
                    <a:lnTo>
                      <a:pt x="2" y="24"/>
                    </a:lnTo>
                    <a:lnTo>
                      <a:pt x="4" y="27"/>
                    </a:lnTo>
                    <a:lnTo>
                      <a:pt x="6" y="28"/>
                    </a:lnTo>
                    <a:lnTo>
                      <a:pt x="10" y="30"/>
                    </a:lnTo>
                    <a:lnTo>
                      <a:pt x="12" y="30"/>
                    </a:lnTo>
                    <a:lnTo>
                      <a:pt x="15" y="31"/>
                    </a:lnTo>
                    <a:close/>
                  </a:path>
                </a:pathLst>
              </a:custGeom>
              <a:solidFill>
                <a:srgbClr val="332F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</p:txBody>
          </p:sp>
          <p:sp>
            <p:nvSpPr>
              <p:cNvPr id="34" name="Freeform 53">
                <a:extLst>
                  <a:ext uri="{FF2B5EF4-FFF2-40B4-BE49-F238E27FC236}">
                    <a16:creationId xmlns:a16="http://schemas.microsoft.com/office/drawing/2014/main" id="{0ECAE1D7-49C0-48BB-9B57-BDCC20C5C3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5363" y="2146300"/>
                <a:ext cx="57150" cy="9525"/>
              </a:xfrm>
              <a:custGeom>
                <a:avLst/>
                <a:gdLst>
                  <a:gd name="T0" fmla="*/ 15 w 181"/>
                  <a:gd name="T1" fmla="*/ 30 h 30"/>
                  <a:gd name="T2" fmla="*/ 166 w 181"/>
                  <a:gd name="T3" fmla="*/ 30 h 30"/>
                  <a:gd name="T4" fmla="*/ 169 w 181"/>
                  <a:gd name="T5" fmla="*/ 30 h 30"/>
                  <a:gd name="T6" fmla="*/ 172 w 181"/>
                  <a:gd name="T7" fmla="*/ 29 h 30"/>
                  <a:gd name="T8" fmla="*/ 174 w 181"/>
                  <a:gd name="T9" fmla="*/ 27 h 30"/>
                  <a:gd name="T10" fmla="*/ 176 w 181"/>
                  <a:gd name="T11" fmla="*/ 26 h 30"/>
                  <a:gd name="T12" fmla="*/ 178 w 181"/>
                  <a:gd name="T13" fmla="*/ 23 h 30"/>
                  <a:gd name="T14" fmla="*/ 180 w 181"/>
                  <a:gd name="T15" fmla="*/ 20 h 30"/>
                  <a:gd name="T16" fmla="*/ 181 w 181"/>
                  <a:gd name="T17" fmla="*/ 18 h 30"/>
                  <a:gd name="T18" fmla="*/ 181 w 181"/>
                  <a:gd name="T19" fmla="*/ 15 h 30"/>
                  <a:gd name="T20" fmla="*/ 181 w 181"/>
                  <a:gd name="T21" fmla="*/ 12 h 30"/>
                  <a:gd name="T22" fmla="*/ 180 w 181"/>
                  <a:gd name="T23" fmla="*/ 8 h 30"/>
                  <a:gd name="T24" fmla="*/ 178 w 181"/>
                  <a:gd name="T25" fmla="*/ 6 h 30"/>
                  <a:gd name="T26" fmla="*/ 176 w 181"/>
                  <a:gd name="T27" fmla="*/ 4 h 30"/>
                  <a:gd name="T28" fmla="*/ 174 w 181"/>
                  <a:gd name="T29" fmla="*/ 2 h 30"/>
                  <a:gd name="T30" fmla="*/ 172 w 181"/>
                  <a:gd name="T31" fmla="*/ 1 h 30"/>
                  <a:gd name="T32" fmla="*/ 169 w 181"/>
                  <a:gd name="T33" fmla="*/ 0 h 30"/>
                  <a:gd name="T34" fmla="*/ 166 w 181"/>
                  <a:gd name="T35" fmla="*/ 0 h 30"/>
                  <a:gd name="T36" fmla="*/ 15 w 181"/>
                  <a:gd name="T37" fmla="*/ 0 h 30"/>
                  <a:gd name="T38" fmla="*/ 12 w 181"/>
                  <a:gd name="T39" fmla="*/ 0 h 30"/>
                  <a:gd name="T40" fmla="*/ 10 w 181"/>
                  <a:gd name="T41" fmla="*/ 1 h 30"/>
                  <a:gd name="T42" fmla="*/ 6 w 181"/>
                  <a:gd name="T43" fmla="*/ 2 h 30"/>
                  <a:gd name="T44" fmla="*/ 4 w 181"/>
                  <a:gd name="T45" fmla="*/ 4 h 30"/>
                  <a:gd name="T46" fmla="*/ 2 w 181"/>
                  <a:gd name="T47" fmla="*/ 6 h 30"/>
                  <a:gd name="T48" fmla="*/ 1 w 181"/>
                  <a:gd name="T49" fmla="*/ 8 h 30"/>
                  <a:gd name="T50" fmla="*/ 0 w 181"/>
                  <a:gd name="T51" fmla="*/ 12 h 30"/>
                  <a:gd name="T52" fmla="*/ 0 w 181"/>
                  <a:gd name="T53" fmla="*/ 15 h 30"/>
                  <a:gd name="T54" fmla="*/ 0 w 181"/>
                  <a:gd name="T55" fmla="*/ 18 h 30"/>
                  <a:gd name="T56" fmla="*/ 1 w 181"/>
                  <a:gd name="T57" fmla="*/ 20 h 30"/>
                  <a:gd name="T58" fmla="*/ 2 w 181"/>
                  <a:gd name="T59" fmla="*/ 23 h 30"/>
                  <a:gd name="T60" fmla="*/ 4 w 181"/>
                  <a:gd name="T61" fmla="*/ 26 h 30"/>
                  <a:gd name="T62" fmla="*/ 6 w 181"/>
                  <a:gd name="T63" fmla="*/ 27 h 30"/>
                  <a:gd name="T64" fmla="*/ 10 w 181"/>
                  <a:gd name="T65" fmla="*/ 29 h 30"/>
                  <a:gd name="T66" fmla="*/ 12 w 181"/>
                  <a:gd name="T67" fmla="*/ 30 h 30"/>
                  <a:gd name="T68" fmla="*/ 15 w 181"/>
                  <a:gd name="T6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81" h="30">
                    <a:moveTo>
                      <a:pt x="15" y="30"/>
                    </a:moveTo>
                    <a:lnTo>
                      <a:pt x="166" y="30"/>
                    </a:lnTo>
                    <a:lnTo>
                      <a:pt x="169" y="30"/>
                    </a:lnTo>
                    <a:lnTo>
                      <a:pt x="172" y="29"/>
                    </a:lnTo>
                    <a:lnTo>
                      <a:pt x="174" y="27"/>
                    </a:lnTo>
                    <a:lnTo>
                      <a:pt x="176" y="26"/>
                    </a:lnTo>
                    <a:lnTo>
                      <a:pt x="178" y="23"/>
                    </a:lnTo>
                    <a:lnTo>
                      <a:pt x="180" y="20"/>
                    </a:lnTo>
                    <a:lnTo>
                      <a:pt x="181" y="18"/>
                    </a:lnTo>
                    <a:lnTo>
                      <a:pt x="181" y="15"/>
                    </a:lnTo>
                    <a:lnTo>
                      <a:pt x="181" y="12"/>
                    </a:lnTo>
                    <a:lnTo>
                      <a:pt x="180" y="8"/>
                    </a:lnTo>
                    <a:lnTo>
                      <a:pt x="178" y="6"/>
                    </a:lnTo>
                    <a:lnTo>
                      <a:pt x="176" y="4"/>
                    </a:lnTo>
                    <a:lnTo>
                      <a:pt x="174" y="2"/>
                    </a:lnTo>
                    <a:lnTo>
                      <a:pt x="172" y="1"/>
                    </a:lnTo>
                    <a:lnTo>
                      <a:pt x="169" y="0"/>
                    </a:lnTo>
                    <a:lnTo>
                      <a:pt x="166" y="0"/>
                    </a:lnTo>
                    <a:lnTo>
                      <a:pt x="15" y="0"/>
                    </a:lnTo>
                    <a:lnTo>
                      <a:pt x="12" y="0"/>
                    </a:lnTo>
                    <a:lnTo>
                      <a:pt x="10" y="1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1" y="8"/>
                    </a:lnTo>
                    <a:lnTo>
                      <a:pt x="0" y="12"/>
                    </a:lnTo>
                    <a:lnTo>
                      <a:pt x="0" y="15"/>
                    </a:lnTo>
                    <a:lnTo>
                      <a:pt x="0" y="18"/>
                    </a:lnTo>
                    <a:lnTo>
                      <a:pt x="1" y="20"/>
                    </a:lnTo>
                    <a:lnTo>
                      <a:pt x="2" y="23"/>
                    </a:lnTo>
                    <a:lnTo>
                      <a:pt x="4" y="26"/>
                    </a:lnTo>
                    <a:lnTo>
                      <a:pt x="6" y="27"/>
                    </a:lnTo>
                    <a:lnTo>
                      <a:pt x="10" y="29"/>
                    </a:lnTo>
                    <a:lnTo>
                      <a:pt x="12" y="30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332F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</p:txBody>
          </p:sp>
          <p:sp>
            <p:nvSpPr>
              <p:cNvPr id="35" name="Freeform 54">
                <a:extLst>
                  <a:ext uri="{FF2B5EF4-FFF2-40B4-BE49-F238E27FC236}">
                    <a16:creationId xmlns:a16="http://schemas.microsoft.com/office/drawing/2014/main" id="{18F487F7-E73A-4E40-BAE1-E6BC0CBB69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7738" y="2022531"/>
                <a:ext cx="38100" cy="33224"/>
              </a:xfrm>
              <a:custGeom>
                <a:avLst/>
                <a:gdLst>
                  <a:gd name="T0" fmla="*/ 20 w 121"/>
                  <a:gd name="T1" fmla="*/ 101 h 106"/>
                  <a:gd name="T2" fmla="*/ 22 w 121"/>
                  <a:gd name="T3" fmla="*/ 104 h 106"/>
                  <a:gd name="T4" fmla="*/ 25 w 121"/>
                  <a:gd name="T5" fmla="*/ 105 h 106"/>
                  <a:gd name="T6" fmla="*/ 27 w 121"/>
                  <a:gd name="T7" fmla="*/ 106 h 106"/>
                  <a:gd name="T8" fmla="*/ 30 w 121"/>
                  <a:gd name="T9" fmla="*/ 106 h 106"/>
                  <a:gd name="T10" fmla="*/ 36 w 121"/>
                  <a:gd name="T11" fmla="*/ 105 h 106"/>
                  <a:gd name="T12" fmla="*/ 41 w 121"/>
                  <a:gd name="T13" fmla="*/ 101 h 106"/>
                  <a:gd name="T14" fmla="*/ 116 w 121"/>
                  <a:gd name="T15" fmla="*/ 26 h 106"/>
                  <a:gd name="T16" fmla="*/ 119 w 121"/>
                  <a:gd name="T17" fmla="*/ 24 h 106"/>
                  <a:gd name="T18" fmla="*/ 120 w 121"/>
                  <a:gd name="T19" fmla="*/ 21 h 106"/>
                  <a:gd name="T20" fmla="*/ 121 w 121"/>
                  <a:gd name="T21" fmla="*/ 19 h 106"/>
                  <a:gd name="T22" fmla="*/ 121 w 121"/>
                  <a:gd name="T23" fmla="*/ 15 h 106"/>
                  <a:gd name="T24" fmla="*/ 121 w 121"/>
                  <a:gd name="T25" fmla="*/ 13 h 106"/>
                  <a:gd name="T26" fmla="*/ 120 w 121"/>
                  <a:gd name="T27" fmla="*/ 10 h 106"/>
                  <a:gd name="T28" fmla="*/ 119 w 121"/>
                  <a:gd name="T29" fmla="*/ 8 h 106"/>
                  <a:gd name="T30" fmla="*/ 116 w 121"/>
                  <a:gd name="T31" fmla="*/ 5 h 106"/>
                  <a:gd name="T32" fmla="*/ 114 w 121"/>
                  <a:gd name="T33" fmla="*/ 4 h 106"/>
                  <a:gd name="T34" fmla="*/ 111 w 121"/>
                  <a:gd name="T35" fmla="*/ 1 h 106"/>
                  <a:gd name="T36" fmla="*/ 109 w 121"/>
                  <a:gd name="T37" fmla="*/ 0 h 106"/>
                  <a:gd name="T38" fmla="*/ 106 w 121"/>
                  <a:gd name="T39" fmla="*/ 0 h 106"/>
                  <a:gd name="T40" fmla="*/ 103 w 121"/>
                  <a:gd name="T41" fmla="*/ 0 h 106"/>
                  <a:gd name="T42" fmla="*/ 100 w 121"/>
                  <a:gd name="T43" fmla="*/ 1 h 106"/>
                  <a:gd name="T44" fmla="*/ 97 w 121"/>
                  <a:gd name="T45" fmla="*/ 4 h 106"/>
                  <a:gd name="T46" fmla="*/ 95 w 121"/>
                  <a:gd name="T47" fmla="*/ 5 h 106"/>
                  <a:gd name="T48" fmla="*/ 30 w 121"/>
                  <a:gd name="T49" fmla="*/ 69 h 106"/>
                  <a:gd name="T50" fmla="*/ 26 w 121"/>
                  <a:gd name="T51" fmla="*/ 65 h 106"/>
                  <a:gd name="T52" fmla="*/ 24 w 121"/>
                  <a:gd name="T53" fmla="*/ 64 h 106"/>
                  <a:gd name="T54" fmla="*/ 21 w 121"/>
                  <a:gd name="T55" fmla="*/ 62 h 106"/>
                  <a:gd name="T56" fmla="*/ 18 w 121"/>
                  <a:gd name="T57" fmla="*/ 62 h 106"/>
                  <a:gd name="T58" fmla="*/ 15 w 121"/>
                  <a:gd name="T59" fmla="*/ 61 h 106"/>
                  <a:gd name="T60" fmla="*/ 12 w 121"/>
                  <a:gd name="T61" fmla="*/ 62 h 106"/>
                  <a:gd name="T62" fmla="*/ 10 w 121"/>
                  <a:gd name="T63" fmla="*/ 62 h 106"/>
                  <a:gd name="T64" fmla="*/ 7 w 121"/>
                  <a:gd name="T65" fmla="*/ 64 h 106"/>
                  <a:gd name="T66" fmla="*/ 5 w 121"/>
                  <a:gd name="T67" fmla="*/ 65 h 106"/>
                  <a:gd name="T68" fmla="*/ 2 w 121"/>
                  <a:gd name="T69" fmla="*/ 68 h 106"/>
                  <a:gd name="T70" fmla="*/ 1 w 121"/>
                  <a:gd name="T71" fmla="*/ 70 h 106"/>
                  <a:gd name="T72" fmla="*/ 0 w 121"/>
                  <a:gd name="T73" fmla="*/ 73 h 106"/>
                  <a:gd name="T74" fmla="*/ 0 w 121"/>
                  <a:gd name="T75" fmla="*/ 76 h 106"/>
                  <a:gd name="T76" fmla="*/ 0 w 121"/>
                  <a:gd name="T77" fmla="*/ 79 h 106"/>
                  <a:gd name="T78" fmla="*/ 1 w 121"/>
                  <a:gd name="T79" fmla="*/ 82 h 106"/>
                  <a:gd name="T80" fmla="*/ 2 w 121"/>
                  <a:gd name="T81" fmla="*/ 84 h 106"/>
                  <a:gd name="T82" fmla="*/ 5 w 121"/>
                  <a:gd name="T83" fmla="*/ 86 h 106"/>
                  <a:gd name="T84" fmla="*/ 20 w 121"/>
                  <a:gd name="T85" fmla="*/ 101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1" h="106">
                    <a:moveTo>
                      <a:pt x="20" y="101"/>
                    </a:moveTo>
                    <a:lnTo>
                      <a:pt x="22" y="104"/>
                    </a:lnTo>
                    <a:lnTo>
                      <a:pt x="25" y="105"/>
                    </a:lnTo>
                    <a:lnTo>
                      <a:pt x="27" y="106"/>
                    </a:lnTo>
                    <a:lnTo>
                      <a:pt x="30" y="106"/>
                    </a:lnTo>
                    <a:lnTo>
                      <a:pt x="36" y="105"/>
                    </a:lnTo>
                    <a:lnTo>
                      <a:pt x="41" y="101"/>
                    </a:lnTo>
                    <a:lnTo>
                      <a:pt x="116" y="26"/>
                    </a:lnTo>
                    <a:lnTo>
                      <a:pt x="119" y="24"/>
                    </a:lnTo>
                    <a:lnTo>
                      <a:pt x="120" y="21"/>
                    </a:lnTo>
                    <a:lnTo>
                      <a:pt x="121" y="19"/>
                    </a:lnTo>
                    <a:lnTo>
                      <a:pt x="121" y="15"/>
                    </a:lnTo>
                    <a:lnTo>
                      <a:pt x="121" y="13"/>
                    </a:lnTo>
                    <a:lnTo>
                      <a:pt x="120" y="10"/>
                    </a:lnTo>
                    <a:lnTo>
                      <a:pt x="119" y="8"/>
                    </a:lnTo>
                    <a:lnTo>
                      <a:pt x="116" y="5"/>
                    </a:lnTo>
                    <a:lnTo>
                      <a:pt x="114" y="4"/>
                    </a:lnTo>
                    <a:lnTo>
                      <a:pt x="111" y="1"/>
                    </a:lnTo>
                    <a:lnTo>
                      <a:pt x="109" y="0"/>
                    </a:lnTo>
                    <a:lnTo>
                      <a:pt x="106" y="0"/>
                    </a:lnTo>
                    <a:lnTo>
                      <a:pt x="103" y="0"/>
                    </a:lnTo>
                    <a:lnTo>
                      <a:pt x="100" y="1"/>
                    </a:lnTo>
                    <a:lnTo>
                      <a:pt x="97" y="4"/>
                    </a:lnTo>
                    <a:lnTo>
                      <a:pt x="95" y="5"/>
                    </a:lnTo>
                    <a:lnTo>
                      <a:pt x="30" y="69"/>
                    </a:lnTo>
                    <a:lnTo>
                      <a:pt x="26" y="65"/>
                    </a:lnTo>
                    <a:lnTo>
                      <a:pt x="24" y="64"/>
                    </a:lnTo>
                    <a:lnTo>
                      <a:pt x="21" y="62"/>
                    </a:lnTo>
                    <a:lnTo>
                      <a:pt x="18" y="62"/>
                    </a:lnTo>
                    <a:lnTo>
                      <a:pt x="15" y="61"/>
                    </a:lnTo>
                    <a:lnTo>
                      <a:pt x="12" y="62"/>
                    </a:lnTo>
                    <a:lnTo>
                      <a:pt x="10" y="62"/>
                    </a:lnTo>
                    <a:lnTo>
                      <a:pt x="7" y="64"/>
                    </a:lnTo>
                    <a:lnTo>
                      <a:pt x="5" y="65"/>
                    </a:lnTo>
                    <a:lnTo>
                      <a:pt x="2" y="68"/>
                    </a:lnTo>
                    <a:lnTo>
                      <a:pt x="1" y="70"/>
                    </a:lnTo>
                    <a:lnTo>
                      <a:pt x="0" y="73"/>
                    </a:lnTo>
                    <a:lnTo>
                      <a:pt x="0" y="76"/>
                    </a:lnTo>
                    <a:lnTo>
                      <a:pt x="0" y="79"/>
                    </a:lnTo>
                    <a:lnTo>
                      <a:pt x="1" y="82"/>
                    </a:lnTo>
                    <a:lnTo>
                      <a:pt x="2" y="84"/>
                    </a:lnTo>
                    <a:lnTo>
                      <a:pt x="5" y="86"/>
                    </a:lnTo>
                    <a:lnTo>
                      <a:pt x="20" y="101"/>
                    </a:lnTo>
                    <a:close/>
                  </a:path>
                </a:pathLst>
              </a:custGeom>
              <a:solidFill>
                <a:srgbClr val="332F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</p:txBody>
          </p:sp>
          <p:sp>
            <p:nvSpPr>
              <p:cNvPr id="36" name="Freeform 55">
                <a:extLst>
                  <a:ext uri="{FF2B5EF4-FFF2-40B4-BE49-F238E27FC236}">
                    <a16:creationId xmlns:a16="http://schemas.microsoft.com/office/drawing/2014/main" id="{F2885A0A-6489-469E-BA1E-D9A19536EB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7738" y="2070100"/>
                <a:ext cx="38100" cy="33338"/>
              </a:xfrm>
              <a:custGeom>
                <a:avLst/>
                <a:gdLst>
                  <a:gd name="T0" fmla="*/ 20 w 121"/>
                  <a:gd name="T1" fmla="*/ 101 h 106"/>
                  <a:gd name="T2" fmla="*/ 22 w 121"/>
                  <a:gd name="T3" fmla="*/ 103 h 106"/>
                  <a:gd name="T4" fmla="*/ 25 w 121"/>
                  <a:gd name="T5" fmla="*/ 105 h 106"/>
                  <a:gd name="T6" fmla="*/ 27 w 121"/>
                  <a:gd name="T7" fmla="*/ 105 h 106"/>
                  <a:gd name="T8" fmla="*/ 30 w 121"/>
                  <a:gd name="T9" fmla="*/ 106 h 106"/>
                  <a:gd name="T10" fmla="*/ 34 w 121"/>
                  <a:gd name="T11" fmla="*/ 105 h 106"/>
                  <a:gd name="T12" fmla="*/ 36 w 121"/>
                  <a:gd name="T13" fmla="*/ 105 h 106"/>
                  <a:gd name="T14" fmla="*/ 39 w 121"/>
                  <a:gd name="T15" fmla="*/ 103 h 106"/>
                  <a:gd name="T16" fmla="*/ 41 w 121"/>
                  <a:gd name="T17" fmla="*/ 102 h 106"/>
                  <a:gd name="T18" fmla="*/ 116 w 121"/>
                  <a:gd name="T19" fmla="*/ 26 h 106"/>
                  <a:gd name="T20" fmla="*/ 119 w 121"/>
                  <a:gd name="T21" fmla="*/ 24 h 106"/>
                  <a:gd name="T22" fmla="*/ 120 w 121"/>
                  <a:gd name="T23" fmla="*/ 21 h 106"/>
                  <a:gd name="T24" fmla="*/ 121 w 121"/>
                  <a:gd name="T25" fmla="*/ 18 h 106"/>
                  <a:gd name="T26" fmla="*/ 121 w 121"/>
                  <a:gd name="T27" fmla="*/ 15 h 106"/>
                  <a:gd name="T28" fmla="*/ 121 w 121"/>
                  <a:gd name="T29" fmla="*/ 13 h 106"/>
                  <a:gd name="T30" fmla="*/ 120 w 121"/>
                  <a:gd name="T31" fmla="*/ 10 h 106"/>
                  <a:gd name="T32" fmla="*/ 119 w 121"/>
                  <a:gd name="T33" fmla="*/ 7 h 106"/>
                  <a:gd name="T34" fmla="*/ 116 w 121"/>
                  <a:gd name="T35" fmla="*/ 5 h 106"/>
                  <a:gd name="T36" fmla="*/ 114 w 121"/>
                  <a:gd name="T37" fmla="*/ 3 h 106"/>
                  <a:gd name="T38" fmla="*/ 111 w 121"/>
                  <a:gd name="T39" fmla="*/ 1 h 106"/>
                  <a:gd name="T40" fmla="*/ 109 w 121"/>
                  <a:gd name="T41" fmla="*/ 1 h 106"/>
                  <a:gd name="T42" fmla="*/ 106 w 121"/>
                  <a:gd name="T43" fmla="*/ 0 h 106"/>
                  <a:gd name="T44" fmla="*/ 103 w 121"/>
                  <a:gd name="T45" fmla="*/ 1 h 106"/>
                  <a:gd name="T46" fmla="*/ 100 w 121"/>
                  <a:gd name="T47" fmla="*/ 1 h 106"/>
                  <a:gd name="T48" fmla="*/ 97 w 121"/>
                  <a:gd name="T49" fmla="*/ 3 h 106"/>
                  <a:gd name="T50" fmla="*/ 95 w 121"/>
                  <a:gd name="T51" fmla="*/ 5 h 106"/>
                  <a:gd name="T52" fmla="*/ 30 w 121"/>
                  <a:gd name="T53" fmla="*/ 70 h 106"/>
                  <a:gd name="T54" fmla="*/ 26 w 121"/>
                  <a:gd name="T55" fmla="*/ 65 h 106"/>
                  <a:gd name="T56" fmla="*/ 24 w 121"/>
                  <a:gd name="T57" fmla="*/ 63 h 106"/>
                  <a:gd name="T58" fmla="*/ 21 w 121"/>
                  <a:gd name="T59" fmla="*/ 61 h 106"/>
                  <a:gd name="T60" fmla="*/ 18 w 121"/>
                  <a:gd name="T61" fmla="*/ 61 h 106"/>
                  <a:gd name="T62" fmla="*/ 15 w 121"/>
                  <a:gd name="T63" fmla="*/ 60 h 106"/>
                  <a:gd name="T64" fmla="*/ 12 w 121"/>
                  <a:gd name="T65" fmla="*/ 61 h 106"/>
                  <a:gd name="T66" fmla="*/ 10 w 121"/>
                  <a:gd name="T67" fmla="*/ 62 h 106"/>
                  <a:gd name="T68" fmla="*/ 7 w 121"/>
                  <a:gd name="T69" fmla="*/ 63 h 106"/>
                  <a:gd name="T70" fmla="*/ 5 w 121"/>
                  <a:gd name="T71" fmla="*/ 65 h 106"/>
                  <a:gd name="T72" fmla="*/ 2 w 121"/>
                  <a:gd name="T73" fmla="*/ 68 h 106"/>
                  <a:gd name="T74" fmla="*/ 1 w 121"/>
                  <a:gd name="T75" fmla="*/ 70 h 106"/>
                  <a:gd name="T76" fmla="*/ 0 w 121"/>
                  <a:gd name="T77" fmla="*/ 73 h 106"/>
                  <a:gd name="T78" fmla="*/ 0 w 121"/>
                  <a:gd name="T79" fmla="*/ 76 h 106"/>
                  <a:gd name="T80" fmla="*/ 0 w 121"/>
                  <a:gd name="T81" fmla="*/ 78 h 106"/>
                  <a:gd name="T82" fmla="*/ 1 w 121"/>
                  <a:gd name="T83" fmla="*/ 82 h 106"/>
                  <a:gd name="T84" fmla="*/ 2 w 121"/>
                  <a:gd name="T85" fmla="*/ 84 h 106"/>
                  <a:gd name="T86" fmla="*/ 5 w 121"/>
                  <a:gd name="T87" fmla="*/ 87 h 106"/>
                  <a:gd name="T88" fmla="*/ 20 w 121"/>
                  <a:gd name="T89" fmla="*/ 101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21" h="106">
                    <a:moveTo>
                      <a:pt x="20" y="101"/>
                    </a:moveTo>
                    <a:lnTo>
                      <a:pt x="22" y="103"/>
                    </a:lnTo>
                    <a:lnTo>
                      <a:pt x="25" y="105"/>
                    </a:lnTo>
                    <a:lnTo>
                      <a:pt x="27" y="105"/>
                    </a:lnTo>
                    <a:lnTo>
                      <a:pt x="30" y="106"/>
                    </a:lnTo>
                    <a:lnTo>
                      <a:pt x="34" y="105"/>
                    </a:lnTo>
                    <a:lnTo>
                      <a:pt x="36" y="105"/>
                    </a:lnTo>
                    <a:lnTo>
                      <a:pt x="39" y="103"/>
                    </a:lnTo>
                    <a:lnTo>
                      <a:pt x="41" y="102"/>
                    </a:lnTo>
                    <a:lnTo>
                      <a:pt x="116" y="26"/>
                    </a:lnTo>
                    <a:lnTo>
                      <a:pt x="119" y="24"/>
                    </a:lnTo>
                    <a:lnTo>
                      <a:pt x="120" y="21"/>
                    </a:lnTo>
                    <a:lnTo>
                      <a:pt x="121" y="18"/>
                    </a:lnTo>
                    <a:lnTo>
                      <a:pt x="121" y="15"/>
                    </a:lnTo>
                    <a:lnTo>
                      <a:pt x="121" y="13"/>
                    </a:lnTo>
                    <a:lnTo>
                      <a:pt x="120" y="10"/>
                    </a:lnTo>
                    <a:lnTo>
                      <a:pt x="119" y="7"/>
                    </a:lnTo>
                    <a:lnTo>
                      <a:pt x="116" y="5"/>
                    </a:lnTo>
                    <a:lnTo>
                      <a:pt x="114" y="3"/>
                    </a:lnTo>
                    <a:lnTo>
                      <a:pt x="111" y="1"/>
                    </a:lnTo>
                    <a:lnTo>
                      <a:pt x="109" y="1"/>
                    </a:lnTo>
                    <a:lnTo>
                      <a:pt x="106" y="0"/>
                    </a:lnTo>
                    <a:lnTo>
                      <a:pt x="103" y="1"/>
                    </a:lnTo>
                    <a:lnTo>
                      <a:pt x="100" y="1"/>
                    </a:lnTo>
                    <a:lnTo>
                      <a:pt x="97" y="3"/>
                    </a:lnTo>
                    <a:lnTo>
                      <a:pt x="95" y="5"/>
                    </a:lnTo>
                    <a:lnTo>
                      <a:pt x="30" y="70"/>
                    </a:lnTo>
                    <a:lnTo>
                      <a:pt x="26" y="65"/>
                    </a:lnTo>
                    <a:lnTo>
                      <a:pt x="24" y="63"/>
                    </a:lnTo>
                    <a:lnTo>
                      <a:pt x="21" y="61"/>
                    </a:lnTo>
                    <a:lnTo>
                      <a:pt x="18" y="61"/>
                    </a:lnTo>
                    <a:lnTo>
                      <a:pt x="15" y="60"/>
                    </a:lnTo>
                    <a:lnTo>
                      <a:pt x="12" y="61"/>
                    </a:lnTo>
                    <a:lnTo>
                      <a:pt x="10" y="62"/>
                    </a:lnTo>
                    <a:lnTo>
                      <a:pt x="7" y="63"/>
                    </a:lnTo>
                    <a:lnTo>
                      <a:pt x="5" y="65"/>
                    </a:lnTo>
                    <a:lnTo>
                      <a:pt x="2" y="68"/>
                    </a:lnTo>
                    <a:lnTo>
                      <a:pt x="1" y="70"/>
                    </a:lnTo>
                    <a:lnTo>
                      <a:pt x="0" y="73"/>
                    </a:lnTo>
                    <a:lnTo>
                      <a:pt x="0" y="76"/>
                    </a:lnTo>
                    <a:lnTo>
                      <a:pt x="0" y="78"/>
                    </a:lnTo>
                    <a:lnTo>
                      <a:pt x="1" y="82"/>
                    </a:lnTo>
                    <a:lnTo>
                      <a:pt x="2" y="84"/>
                    </a:lnTo>
                    <a:lnTo>
                      <a:pt x="5" y="87"/>
                    </a:lnTo>
                    <a:lnTo>
                      <a:pt x="20" y="101"/>
                    </a:lnTo>
                    <a:close/>
                  </a:path>
                </a:pathLst>
              </a:custGeom>
              <a:solidFill>
                <a:srgbClr val="332F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</p:txBody>
          </p:sp>
          <p:sp>
            <p:nvSpPr>
              <p:cNvPr id="37" name="Freeform 56">
                <a:extLst>
                  <a:ext uri="{FF2B5EF4-FFF2-40B4-BE49-F238E27FC236}">
                    <a16:creationId xmlns:a16="http://schemas.microsoft.com/office/drawing/2014/main" id="{75F6C428-E7A8-4ED1-8AEB-A460495139B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04900" y="1993900"/>
                <a:ext cx="68263" cy="219075"/>
              </a:xfrm>
              <a:custGeom>
                <a:avLst/>
                <a:gdLst>
                  <a:gd name="T0" fmla="*/ 120 w 212"/>
                  <a:gd name="T1" fmla="*/ 659 h 694"/>
                  <a:gd name="T2" fmla="*/ 99 w 212"/>
                  <a:gd name="T3" fmla="*/ 643 h 694"/>
                  <a:gd name="T4" fmla="*/ 92 w 212"/>
                  <a:gd name="T5" fmla="*/ 618 h 694"/>
                  <a:gd name="T6" fmla="*/ 181 w 212"/>
                  <a:gd name="T7" fmla="*/ 616 h 694"/>
                  <a:gd name="T8" fmla="*/ 167 w 212"/>
                  <a:gd name="T9" fmla="*/ 647 h 694"/>
                  <a:gd name="T10" fmla="*/ 144 w 212"/>
                  <a:gd name="T11" fmla="*/ 662 h 694"/>
                  <a:gd name="T12" fmla="*/ 145 w 212"/>
                  <a:gd name="T13" fmla="*/ 31 h 694"/>
                  <a:gd name="T14" fmla="*/ 168 w 212"/>
                  <a:gd name="T15" fmla="*/ 43 h 694"/>
                  <a:gd name="T16" fmla="*/ 181 w 212"/>
                  <a:gd name="T17" fmla="*/ 57 h 694"/>
                  <a:gd name="T18" fmla="*/ 92 w 212"/>
                  <a:gd name="T19" fmla="*/ 331 h 694"/>
                  <a:gd name="T20" fmla="*/ 95 w 212"/>
                  <a:gd name="T21" fmla="*/ 53 h 694"/>
                  <a:gd name="T22" fmla="*/ 112 w 212"/>
                  <a:gd name="T23" fmla="*/ 38 h 694"/>
                  <a:gd name="T24" fmla="*/ 137 w 212"/>
                  <a:gd name="T25" fmla="*/ 30 h 694"/>
                  <a:gd name="T26" fmla="*/ 182 w 212"/>
                  <a:gd name="T27" fmla="*/ 362 h 694"/>
                  <a:gd name="T28" fmla="*/ 92 w 212"/>
                  <a:gd name="T29" fmla="*/ 362 h 694"/>
                  <a:gd name="T30" fmla="*/ 113 w 212"/>
                  <a:gd name="T31" fmla="*/ 4 h 694"/>
                  <a:gd name="T32" fmla="*/ 84 w 212"/>
                  <a:gd name="T33" fmla="*/ 22 h 694"/>
                  <a:gd name="T34" fmla="*/ 65 w 212"/>
                  <a:gd name="T35" fmla="*/ 46 h 694"/>
                  <a:gd name="T36" fmla="*/ 36 w 212"/>
                  <a:gd name="T37" fmla="*/ 55 h 694"/>
                  <a:gd name="T38" fmla="*/ 21 w 212"/>
                  <a:gd name="T39" fmla="*/ 67 h 694"/>
                  <a:gd name="T40" fmla="*/ 9 w 212"/>
                  <a:gd name="T41" fmla="*/ 82 h 694"/>
                  <a:gd name="T42" fmla="*/ 2 w 212"/>
                  <a:gd name="T43" fmla="*/ 103 h 694"/>
                  <a:gd name="T44" fmla="*/ 0 w 212"/>
                  <a:gd name="T45" fmla="*/ 394 h 694"/>
                  <a:gd name="T46" fmla="*/ 3 w 212"/>
                  <a:gd name="T47" fmla="*/ 402 h 694"/>
                  <a:gd name="T48" fmla="*/ 10 w 212"/>
                  <a:gd name="T49" fmla="*/ 408 h 694"/>
                  <a:gd name="T50" fmla="*/ 19 w 212"/>
                  <a:gd name="T51" fmla="*/ 409 h 694"/>
                  <a:gd name="T52" fmla="*/ 26 w 212"/>
                  <a:gd name="T53" fmla="*/ 404 h 694"/>
                  <a:gd name="T54" fmla="*/ 30 w 212"/>
                  <a:gd name="T55" fmla="*/ 397 h 694"/>
                  <a:gd name="T56" fmla="*/ 31 w 212"/>
                  <a:gd name="T57" fmla="*/ 111 h 694"/>
                  <a:gd name="T58" fmla="*/ 40 w 212"/>
                  <a:gd name="T59" fmla="*/ 89 h 694"/>
                  <a:gd name="T60" fmla="*/ 55 w 212"/>
                  <a:gd name="T61" fmla="*/ 79 h 694"/>
                  <a:gd name="T62" fmla="*/ 62 w 212"/>
                  <a:gd name="T63" fmla="*/ 626 h 694"/>
                  <a:gd name="T64" fmla="*/ 67 w 212"/>
                  <a:gd name="T65" fmla="*/ 647 h 694"/>
                  <a:gd name="T66" fmla="*/ 79 w 212"/>
                  <a:gd name="T67" fmla="*/ 666 h 694"/>
                  <a:gd name="T68" fmla="*/ 95 w 212"/>
                  <a:gd name="T69" fmla="*/ 681 h 694"/>
                  <a:gd name="T70" fmla="*/ 114 w 212"/>
                  <a:gd name="T71" fmla="*/ 690 h 694"/>
                  <a:gd name="T72" fmla="*/ 137 w 212"/>
                  <a:gd name="T73" fmla="*/ 694 h 694"/>
                  <a:gd name="T74" fmla="*/ 157 w 212"/>
                  <a:gd name="T75" fmla="*/ 690 h 694"/>
                  <a:gd name="T76" fmla="*/ 177 w 212"/>
                  <a:gd name="T77" fmla="*/ 680 h 694"/>
                  <a:gd name="T78" fmla="*/ 193 w 212"/>
                  <a:gd name="T79" fmla="*/ 663 h 694"/>
                  <a:gd name="T80" fmla="*/ 206 w 212"/>
                  <a:gd name="T81" fmla="*/ 641 h 694"/>
                  <a:gd name="T82" fmla="*/ 211 w 212"/>
                  <a:gd name="T83" fmla="*/ 613 h 694"/>
                  <a:gd name="T84" fmla="*/ 211 w 212"/>
                  <a:gd name="T85" fmla="*/ 56 h 694"/>
                  <a:gd name="T86" fmla="*/ 206 w 212"/>
                  <a:gd name="T87" fmla="*/ 41 h 694"/>
                  <a:gd name="T88" fmla="*/ 177 w 212"/>
                  <a:gd name="T89" fmla="*/ 13 h 694"/>
                  <a:gd name="T90" fmla="*/ 151 w 212"/>
                  <a:gd name="T91" fmla="*/ 2 h 694"/>
                  <a:gd name="T92" fmla="*/ 137 w 212"/>
                  <a:gd name="T93" fmla="*/ 0 h 6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12" h="694">
                    <a:moveTo>
                      <a:pt x="137" y="663"/>
                    </a:moveTo>
                    <a:lnTo>
                      <a:pt x="128" y="662"/>
                    </a:lnTo>
                    <a:lnTo>
                      <a:pt x="120" y="659"/>
                    </a:lnTo>
                    <a:lnTo>
                      <a:pt x="112" y="655"/>
                    </a:lnTo>
                    <a:lnTo>
                      <a:pt x="105" y="650"/>
                    </a:lnTo>
                    <a:lnTo>
                      <a:pt x="99" y="643"/>
                    </a:lnTo>
                    <a:lnTo>
                      <a:pt x="95" y="636"/>
                    </a:lnTo>
                    <a:lnTo>
                      <a:pt x="92" y="627"/>
                    </a:lnTo>
                    <a:lnTo>
                      <a:pt x="92" y="618"/>
                    </a:lnTo>
                    <a:lnTo>
                      <a:pt x="92" y="603"/>
                    </a:lnTo>
                    <a:lnTo>
                      <a:pt x="182" y="603"/>
                    </a:lnTo>
                    <a:lnTo>
                      <a:pt x="181" y="616"/>
                    </a:lnTo>
                    <a:lnTo>
                      <a:pt x="178" y="628"/>
                    </a:lnTo>
                    <a:lnTo>
                      <a:pt x="173" y="639"/>
                    </a:lnTo>
                    <a:lnTo>
                      <a:pt x="167" y="647"/>
                    </a:lnTo>
                    <a:lnTo>
                      <a:pt x="161" y="654"/>
                    </a:lnTo>
                    <a:lnTo>
                      <a:pt x="153" y="659"/>
                    </a:lnTo>
                    <a:lnTo>
                      <a:pt x="144" y="662"/>
                    </a:lnTo>
                    <a:lnTo>
                      <a:pt x="137" y="663"/>
                    </a:lnTo>
                    <a:close/>
                    <a:moveTo>
                      <a:pt x="137" y="30"/>
                    </a:moveTo>
                    <a:lnTo>
                      <a:pt x="145" y="31"/>
                    </a:lnTo>
                    <a:lnTo>
                      <a:pt x="153" y="34"/>
                    </a:lnTo>
                    <a:lnTo>
                      <a:pt x="161" y="38"/>
                    </a:lnTo>
                    <a:lnTo>
                      <a:pt x="168" y="43"/>
                    </a:lnTo>
                    <a:lnTo>
                      <a:pt x="173" y="47"/>
                    </a:lnTo>
                    <a:lnTo>
                      <a:pt x="178" y="53"/>
                    </a:lnTo>
                    <a:lnTo>
                      <a:pt x="181" y="57"/>
                    </a:lnTo>
                    <a:lnTo>
                      <a:pt x="182" y="60"/>
                    </a:lnTo>
                    <a:lnTo>
                      <a:pt x="182" y="331"/>
                    </a:lnTo>
                    <a:lnTo>
                      <a:pt x="92" y="331"/>
                    </a:lnTo>
                    <a:lnTo>
                      <a:pt x="92" y="60"/>
                    </a:lnTo>
                    <a:lnTo>
                      <a:pt x="93" y="57"/>
                    </a:lnTo>
                    <a:lnTo>
                      <a:pt x="95" y="53"/>
                    </a:lnTo>
                    <a:lnTo>
                      <a:pt x="99" y="48"/>
                    </a:lnTo>
                    <a:lnTo>
                      <a:pt x="106" y="43"/>
                    </a:lnTo>
                    <a:lnTo>
                      <a:pt x="112" y="38"/>
                    </a:lnTo>
                    <a:lnTo>
                      <a:pt x="120" y="34"/>
                    </a:lnTo>
                    <a:lnTo>
                      <a:pt x="127" y="31"/>
                    </a:lnTo>
                    <a:lnTo>
                      <a:pt x="137" y="30"/>
                    </a:lnTo>
                    <a:lnTo>
                      <a:pt x="137" y="30"/>
                    </a:lnTo>
                    <a:close/>
                    <a:moveTo>
                      <a:pt x="92" y="362"/>
                    </a:moveTo>
                    <a:lnTo>
                      <a:pt x="182" y="362"/>
                    </a:lnTo>
                    <a:lnTo>
                      <a:pt x="182" y="573"/>
                    </a:lnTo>
                    <a:lnTo>
                      <a:pt x="92" y="573"/>
                    </a:lnTo>
                    <a:lnTo>
                      <a:pt x="92" y="362"/>
                    </a:lnTo>
                    <a:close/>
                    <a:moveTo>
                      <a:pt x="137" y="0"/>
                    </a:moveTo>
                    <a:lnTo>
                      <a:pt x="125" y="1"/>
                    </a:lnTo>
                    <a:lnTo>
                      <a:pt x="113" y="4"/>
                    </a:lnTo>
                    <a:lnTo>
                      <a:pt x="102" y="9"/>
                    </a:lnTo>
                    <a:lnTo>
                      <a:pt x="93" y="15"/>
                    </a:lnTo>
                    <a:lnTo>
                      <a:pt x="84" y="22"/>
                    </a:lnTo>
                    <a:lnTo>
                      <a:pt x="76" y="29"/>
                    </a:lnTo>
                    <a:lnTo>
                      <a:pt x="69" y="38"/>
                    </a:lnTo>
                    <a:lnTo>
                      <a:pt x="65" y="46"/>
                    </a:lnTo>
                    <a:lnTo>
                      <a:pt x="53" y="48"/>
                    </a:lnTo>
                    <a:lnTo>
                      <a:pt x="41" y="53"/>
                    </a:lnTo>
                    <a:lnTo>
                      <a:pt x="36" y="55"/>
                    </a:lnTo>
                    <a:lnTo>
                      <a:pt x="30" y="58"/>
                    </a:lnTo>
                    <a:lnTo>
                      <a:pt x="25" y="62"/>
                    </a:lnTo>
                    <a:lnTo>
                      <a:pt x="21" y="67"/>
                    </a:lnTo>
                    <a:lnTo>
                      <a:pt x="16" y="71"/>
                    </a:lnTo>
                    <a:lnTo>
                      <a:pt x="12" y="76"/>
                    </a:lnTo>
                    <a:lnTo>
                      <a:pt x="9" y="82"/>
                    </a:lnTo>
                    <a:lnTo>
                      <a:pt x="6" y="88"/>
                    </a:lnTo>
                    <a:lnTo>
                      <a:pt x="3" y="96"/>
                    </a:lnTo>
                    <a:lnTo>
                      <a:pt x="2" y="103"/>
                    </a:lnTo>
                    <a:lnTo>
                      <a:pt x="1" y="112"/>
                    </a:lnTo>
                    <a:lnTo>
                      <a:pt x="0" y="120"/>
                    </a:lnTo>
                    <a:lnTo>
                      <a:pt x="0" y="394"/>
                    </a:lnTo>
                    <a:lnTo>
                      <a:pt x="1" y="397"/>
                    </a:lnTo>
                    <a:lnTo>
                      <a:pt x="2" y="399"/>
                    </a:lnTo>
                    <a:lnTo>
                      <a:pt x="3" y="402"/>
                    </a:lnTo>
                    <a:lnTo>
                      <a:pt x="6" y="404"/>
                    </a:lnTo>
                    <a:lnTo>
                      <a:pt x="8" y="406"/>
                    </a:lnTo>
                    <a:lnTo>
                      <a:pt x="10" y="408"/>
                    </a:lnTo>
                    <a:lnTo>
                      <a:pt x="13" y="409"/>
                    </a:lnTo>
                    <a:lnTo>
                      <a:pt x="15" y="409"/>
                    </a:lnTo>
                    <a:lnTo>
                      <a:pt x="19" y="409"/>
                    </a:lnTo>
                    <a:lnTo>
                      <a:pt x="22" y="408"/>
                    </a:lnTo>
                    <a:lnTo>
                      <a:pt x="24" y="406"/>
                    </a:lnTo>
                    <a:lnTo>
                      <a:pt x="26" y="404"/>
                    </a:lnTo>
                    <a:lnTo>
                      <a:pt x="28" y="402"/>
                    </a:lnTo>
                    <a:lnTo>
                      <a:pt x="29" y="399"/>
                    </a:lnTo>
                    <a:lnTo>
                      <a:pt x="30" y="397"/>
                    </a:lnTo>
                    <a:lnTo>
                      <a:pt x="30" y="394"/>
                    </a:lnTo>
                    <a:lnTo>
                      <a:pt x="30" y="120"/>
                    </a:lnTo>
                    <a:lnTo>
                      <a:pt x="31" y="111"/>
                    </a:lnTo>
                    <a:lnTo>
                      <a:pt x="34" y="102"/>
                    </a:lnTo>
                    <a:lnTo>
                      <a:pt x="36" y="96"/>
                    </a:lnTo>
                    <a:lnTo>
                      <a:pt x="40" y="89"/>
                    </a:lnTo>
                    <a:lnTo>
                      <a:pt x="44" y="85"/>
                    </a:lnTo>
                    <a:lnTo>
                      <a:pt x="50" y="82"/>
                    </a:lnTo>
                    <a:lnTo>
                      <a:pt x="55" y="79"/>
                    </a:lnTo>
                    <a:lnTo>
                      <a:pt x="62" y="77"/>
                    </a:lnTo>
                    <a:lnTo>
                      <a:pt x="62" y="618"/>
                    </a:lnTo>
                    <a:lnTo>
                      <a:pt x="62" y="626"/>
                    </a:lnTo>
                    <a:lnTo>
                      <a:pt x="63" y="633"/>
                    </a:lnTo>
                    <a:lnTo>
                      <a:pt x="65" y="640"/>
                    </a:lnTo>
                    <a:lnTo>
                      <a:pt x="67" y="647"/>
                    </a:lnTo>
                    <a:lnTo>
                      <a:pt x="70" y="654"/>
                    </a:lnTo>
                    <a:lnTo>
                      <a:pt x="74" y="660"/>
                    </a:lnTo>
                    <a:lnTo>
                      <a:pt x="79" y="666"/>
                    </a:lnTo>
                    <a:lnTo>
                      <a:pt x="84" y="671"/>
                    </a:lnTo>
                    <a:lnTo>
                      <a:pt x="90" y="676"/>
                    </a:lnTo>
                    <a:lnTo>
                      <a:pt x="95" y="681"/>
                    </a:lnTo>
                    <a:lnTo>
                      <a:pt x="101" y="684"/>
                    </a:lnTo>
                    <a:lnTo>
                      <a:pt x="108" y="687"/>
                    </a:lnTo>
                    <a:lnTo>
                      <a:pt x="114" y="690"/>
                    </a:lnTo>
                    <a:lnTo>
                      <a:pt x="122" y="693"/>
                    </a:lnTo>
                    <a:lnTo>
                      <a:pt x="129" y="694"/>
                    </a:lnTo>
                    <a:lnTo>
                      <a:pt x="137" y="694"/>
                    </a:lnTo>
                    <a:lnTo>
                      <a:pt x="143" y="694"/>
                    </a:lnTo>
                    <a:lnTo>
                      <a:pt x="150" y="693"/>
                    </a:lnTo>
                    <a:lnTo>
                      <a:pt x="157" y="690"/>
                    </a:lnTo>
                    <a:lnTo>
                      <a:pt x="164" y="687"/>
                    </a:lnTo>
                    <a:lnTo>
                      <a:pt x="170" y="684"/>
                    </a:lnTo>
                    <a:lnTo>
                      <a:pt x="177" y="680"/>
                    </a:lnTo>
                    <a:lnTo>
                      <a:pt x="182" y="675"/>
                    </a:lnTo>
                    <a:lnTo>
                      <a:pt x="187" y="669"/>
                    </a:lnTo>
                    <a:lnTo>
                      <a:pt x="193" y="663"/>
                    </a:lnTo>
                    <a:lnTo>
                      <a:pt x="197" y="656"/>
                    </a:lnTo>
                    <a:lnTo>
                      <a:pt x="201" y="648"/>
                    </a:lnTo>
                    <a:lnTo>
                      <a:pt x="206" y="641"/>
                    </a:lnTo>
                    <a:lnTo>
                      <a:pt x="208" y="632"/>
                    </a:lnTo>
                    <a:lnTo>
                      <a:pt x="210" y="623"/>
                    </a:lnTo>
                    <a:lnTo>
                      <a:pt x="211" y="613"/>
                    </a:lnTo>
                    <a:lnTo>
                      <a:pt x="212" y="603"/>
                    </a:lnTo>
                    <a:lnTo>
                      <a:pt x="212" y="60"/>
                    </a:lnTo>
                    <a:lnTo>
                      <a:pt x="211" y="56"/>
                    </a:lnTo>
                    <a:lnTo>
                      <a:pt x="210" y="51"/>
                    </a:lnTo>
                    <a:lnTo>
                      <a:pt x="208" y="45"/>
                    </a:lnTo>
                    <a:lnTo>
                      <a:pt x="206" y="41"/>
                    </a:lnTo>
                    <a:lnTo>
                      <a:pt x="198" y="30"/>
                    </a:lnTo>
                    <a:lnTo>
                      <a:pt x="188" y="20"/>
                    </a:lnTo>
                    <a:lnTo>
                      <a:pt x="177" y="13"/>
                    </a:lnTo>
                    <a:lnTo>
                      <a:pt x="164" y="6"/>
                    </a:lnTo>
                    <a:lnTo>
                      <a:pt x="157" y="3"/>
                    </a:lnTo>
                    <a:lnTo>
                      <a:pt x="151" y="2"/>
                    </a:lnTo>
                    <a:lnTo>
                      <a:pt x="143" y="1"/>
                    </a:lnTo>
                    <a:lnTo>
                      <a:pt x="137" y="0"/>
                    </a:lnTo>
                    <a:lnTo>
                      <a:pt x="137" y="0"/>
                    </a:lnTo>
                    <a:close/>
                  </a:path>
                </a:pathLst>
              </a:custGeom>
              <a:solidFill>
                <a:srgbClr val="332F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40792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8449" y="1982806"/>
            <a:ext cx="8594415" cy="45293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矩形 7"/>
          <p:cNvSpPr/>
          <p:nvPr/>
        </p:nvSpPr>
        <p:spPr>
          <a:xfrm>
            <a:off x="3638549" y="212061"/>
            <a:ext cx="77943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校園反菸拒檳教育推廣計畫</a:t>
            </a:r>
            <a:endParaRPr kumimoji="0" lang="zh-TW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369694" y="5367763"/>
            <a:ext cx="5063170" cy="750369"/>
          </a:xfrm>
          <a:prstGeom prst="rect">
            <a:avLst/>
          </a:prstGeom>
        </p:spPr>
      </p:pic>
      <p:grpSp>
        <p:nvGrpSpPr>
          <p:cNvPr id="13" name="群組 12"/>
          <p:cNvGrpSpPr/>
          <p:nvPr/>
        </p:nvGrpSpPr>
        <p:grpSpPr>
          <a:xfrm>
            <a:off x="108002" y="212061"/>
            <a:ext cx="2374795" cy="2700050"/>
            <a:chOff x="3195956" y="3088611"/>
            <a:chExt cx="2374795" cy="2700050"/>
          </a:xfrm>
        </p:grpSpPr>
        <p:grpSp>
          <p:nvGrpSpPr>
            <p:cNvPr id="14" name="群組 13"/>
            <p:cNvGrpSpPr/>
            <p:nvPr/>
          </p:nvGrpSpPr>
          <p:grpSpPr>
            <a:xfrm>
              <a:off x="3658320" y="4502129"/>
              <a:ext cx="1818297" cy="1286532"/>
              <a:chOff x="3494822" y="4291796"/>
              <a:chExt cx="2533462" cy="1932633"/>
            </a:xfrm>
          </p:grpSpPr>
          <p:sp>
            <p:nvSpPr>
              <p:cNvPr id="20" name="Hexagon 9">
                <a:extLst>
                  <a:ext uri="{FF2B5EF4-FFF2-40B4-BE49-F238E27FC236}">
                    <a16:creationId xmlns:a16="http://schemas.microsoft.com/office/drawing/2014/main" id="{03B6AE7E-7400-4135-896E-77901CA081E7}"/>
                  </a:ext>
                </a:extLst>
              </p:cNvPr>
              <p:cNvSpPr/>
              <p:nvPr/>
            </p:nvSpPr>
            <p:spPr>
              <a:xfrm>
                <a:off x="3766987" y="4291796"/>
                <a:ext cx="2261297" cy="1932633"/>
              </a:xfrm>
              <a:prstGeom prst="hexagon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</p:txBody>
          </p:sp>
          <p:sp>
            <p:nvSpPr>
              <p:cNvPr id="21" name="Hexagon 10">
                <a:extLst>
                  <a:ext uri="{FF2B5EF4-FFF2-40B4-BE49-F238E27FC236}">
                    <a16:creationId xmlns:a16="http://schemas.microsoft.com/office/drawing/2014/main" id="{4CA00501-6F89-449F-8485-1065CAE2B9C9}"/>
                  </a:ext>
                </a:extLst>
              </p:cNvPr>
              <p:cNvSpPr/>
              <p:nvPr/>
            </p:nvSpPr>
            <p:spPr>
              <a:xfrm>
                <a:off x="3494822" y="4291796"/>
                <a:ext cx="2236587" cy="1932633"/>
              </a:xfrm>
              <a:prstGeom prst="hexagon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</p:txBody>
          </p:sp>
          <p:grpSp>
            <p:nvGrpSpPr>
              <p:cNvPr id="22" name="Group 72">
                <a:extLst>
                  <a:ext uri="{FF2B5EF4-FFF2-40B4-BE49-F238E27FC236}">
                    <a16:creationId xmlns:a16="http://schemas.microsoft.com/office/drawing/2014/main" id="{AB197F79-5ECB-4882-A794-00C3364BF6F3}"/>
                  </a:ext>
                </a:extLst>
              </p:cNvPr>
              <p:cNvGrpSpPr/>
              <p:nvPr/>
            </p:nvGrpSpPr>
            <p:grpSpPr>
              <a:xfrm>
                <a:off x="4154181" y="4699204"/>
                <a:ext cx="977892" cy="904186"/>
                <a:chOff x="885825" y="1926126"/>
                <a:chExt cx="287338" cy="286849"/>
              </a:xfrm>
            </p:grpSpPr>
            <p:sp>
              <p:nvSpPr>
                <p:cNvPr id="23" name="Freeform 50">
                  <a:extLst>
                    <a:ext uri="{FF2B5EF4-FFF2-40B4-BE49-F238E27FC236}">
                      <a16:creationId xmlns:a16="http://schemas.microsoft.com/office/drawing/2014/main" id="{B975AF73-3D23-4A85-A477-28A3D841984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85825" y="1926126"/>
                  <a:ext cx="228600" cy="286363"/>
                </a:xfrm>
                <a:custGeom>
                  <a:avLst/>
                  <a:gdLst>
                    <a:gd name="T0" fmla="*/ 230 w 722"/>
                    <a:gd name="T1" fmla="*/ 221 h 905"/>
                    <a:gd name="T2" fmla="*/ 252 w 722"/>
                    <a:gd name="T3" fmla="*/ 167 h 905"/>
                    <a:gd name="T4" fmla="*/ 252 w 722"/>
                    <a:gd name="T5" fmla="*/ 105 h 905"/>
                    <a:gd name="T6" fmla="*/ 227 w 722"/>
                    <a:gd name="T7" fmla="*/ 52 h 905"/>
                    <a:gd name="T8" fmla="*/ 598 w 722"/>
                    <a:gd name="T9" fmla="*/ 30 h 905"/>
                    <a:gd name="T10" fmla="*/ 635 w 722"/>
                    <a:gd name="T11" fmla="*/ 43 h 905"/>
                    <a:gd name="T12" fmla="*/ 668 w 722"/>
                    <a:gd name="T13" fmla="*/ 70 h 905"/>
                    <a:gd name="T14" fmla="*/ 688 w 722"/>
                    <a:gd name="T15" fmla="*/ 106 h 905"/>
                    <a:gd name="T16" fmla="*/ 692 w 722"/>
                    <a:gd name="T17" fmla="*/ 145 h 905"/>
                    <a:gd name="T18" fmla="*/ 679 w 722"/>
                    <a:gd name="T19" fmla="*/ 184 h 905"/>
                    <a:gd name="T20" fmla="*/ 652 w 722"/>
                    <a:gd name="T21" fmla="*/ 216 h 905"/>
                    <a:gd name="T22" fmla="*/ 617 w 722"/>
                    <a:gd name="T23" fmla="*/ 236 h 905"/>
                    <a:gd name="T24" fmla="*/ 587 w 722"/>
                    <a:gd name="T25" fmla="*/ 241 h 905"/>
                    <a:gd name="T26" fmla="*/ 572 w 722"/>
                    <a:gd name="T27" fmla="*/ 271 h 905"/>
                    <a:gd name="T28" fmla="*/ 217 w 722"/>
                    <a:gd name="T29" fmla="*/ 181 h 905"/>
                    <a:gd name="T30" fmla="*/ 191 w 722"/>
                    <a:gd name="T31" fmla="*/ 220 h 905"/>
                    <a:gd name="T32" fmla="*/ 150 w 722"/>
                    <a:gd name="T33" fmla="*/ 240 h 905"/>
                    <a:gd name="T34" fmla="*/ 30 w 722"/>
                    <a:gd name="T35" fmla="*/ 125 h 905"/>
                    <a:gd name="T36" fmla="*/ 42 w 722"/>
                    <a:gd name="T37" fmla="*/ 86 h 905"/>
                    <a:gd name="T38" fmla="*/ 66 w 722"/>
                    <a:gd name="T39" fmla="*/ 55 h 905"/>
                    <a:gd name="T40" fmla="*/ 100 w 722"/>
                    <a:gd name="T41" fmla="*/ 35 h 905"/>
                    <a:gd name="T42" fmla="*/ 138 w 722"/>
                    <a:gd name="T43" fmla="*/ 30 h 905"/>
                    <a:gd name="T44" fmla="*/ 174 w 722"/>
                    <a:gd name="T45" fmla="*/ 43 h 905"/>
                    <a:gd name="T46" fmla="*/ 203 w 722"/>
                    <a:gd name="T47" fmla="*/ 69 h 905"/>
                    <a:gd name="T48" fmla="*/ 221 w 722"/>
                    <a:gd name="T49" fmla="*/ 105 h 905"/>
                    <a:gd name="T50" fmla="*/ 225 w 722"/>
                    <a:gd name="T51" fmla="*/ 143 h 905"/>
                    <a:gd name="T52" fmla="*/ 129 w 722"/>
                    <a:gd name="T53" fmla="*/ 152 h 905"/>
                    <a:gd name="T54" fmla="*/ 121 w 722"/>
                    <a:gd name="T55" fmla="*/ 160 h 905"/>
                    <a:gd name="T56" fmla="*/ 120 w 722"/>
                    <a:gd name="T57" fmla="*/ 604 h 905"/>
                    <a:gd name="T58" fmla="*/ 720 w 722"/>
                    <a:gd name="T59" fmla="*/ 110 h 905"/>
                    <a:gd name="T60" fmla="*/ 699 w 722"/>
                    <a:gd name="T61" fmla="*/ 62 h 905"/>
                    <a:gd name="T62" fmla="*/ 661 w 722"/>
                    <a:gd name="T63" fmla="*/ 24 h 905"/>
                    <a:gd name="T64" fmla="*/ 614 w 722"/>
                    <a:gd name="T65" fmla="*/ 3 h 905"/>
                    <a:gd name="T66" fmla="*/ 134 w 722"/>
                    <a:gd name="T67" fmla="*/ 0 h 905"/>
                    <a:gd name="T68" fmla="*/ 116 w 722"/>
                    <a:gd name="T69" fmla="*/ 1 h 905"/>
                    <a:gd name="T70" fmla="*/ 67 w 722"/>
                    <a:gd name="T71" fmla="*/ 16 h 905"/>
                    <a:gd name="T72" fmla="*/ 29 w 722"/>
                    <a:gd name="T73" fmla="*/ 50 h 905"/>
                    <a:gd name="T74" fmla="*/ 5 w 722"/>
                    <a:gd name="T75" fmla="*/ 96 h 905"/>
                    <a:gd name="T76" fmla="*/ 0 w 722"/>
                    <a:gd name="T77" fmla="*/ 619 h 905"/>
                    <a:gd name="T78" fmla="*/ 4 w 722"/>
                    <a:gd name="T79" fmla="*/ 629 h 905"/>
                    <a:gd name="T80" fmla="*/ 15 w 722"/>
                    <a:gd name="T81" fmla="*/ 634 h 905"/>
                    <a:gd name="T82" fmla="*/ 121 w 722"/>
                    <a:gd name="T83" fmla="*/ 895 h 905"/>
                    <a:gd name="T84" fmla="*/ 129 w 722"/>
                    <a:gd name="T85" fmla="*/ 904 h 905"/>
                    <a:gd name="T86" fmla="*/ 590 w 722"/>
                    <a:gd name="T87" fmla="*/ 905 h 905"/>
                    <a:gd name="T88" fmla="*/ 600 w 722"/>
                    <a:gd name="T89" fmla="*/ 898 h 905"/>
                    <a:gd name="T90" fmla="*/ 602 w 722"/>
                    <a:gd name="T91" fmla="*/ 270 h 905"/>
                    <a:gd name="T92" fmla="*/ 648 w 722"/>
                    <a:gd name="T93" fmla="*/ 255 h 905"/>
                    <a:gd name="T94" fmla="*/ 687 w 722"/>
                    <a:gd name="T95" fmla="*/ 225 h 905"/>
                    <a:gd name="T96" fmla="*/ 713 w 722"/>
                    <a:gd name="T97" fmla="*/ 183 h 905"/>
                    <a:gd name="T98" fmla="*/ 722 w 722"/>
                    <a:gd name="T99" fmla="*/ 136 h 9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722" h="905">
                      <a:moveTo>
                        <a:pt x="587" y="241"/>
                      </a:moveTo>
                      <a:lnTo>
                        <a:pt x="211" y="241"/>
                      </a:lnTo>
                      <a:lnTo>
                        <a:pt x="221" y="231"/>
                      </a:lnTo>
                      <a:lnTo>
                        <a:pt x="230" y="221"/>
                      </a:lnTo>
                      <a:lnTo>
                        <a:pt x="237" y="209"/>
                      </a:lnTo>
                      <a:lnTo>
                        <a:pt x="244" y="195"/>
                      </a:lnTo>
                      <a:lnTo>
                        <a:pt x="249" y="182"/>
                      </a:lnTo>
                      <a:lnTo>
                        <a:pt x="252" y="167"/>
                      </a:lnTo>
                      <a:lnTo>
                        <a:pt x="254" y="152"/>
                      </a:lnTo>
                      <a:lnTo>
                        <a:pt x="256" y="136"/>
                      </a:lnTo>
                      <a:lnTo>
                        <a:pt x="254" y="120"/>
                      </a:lnTo>
                      <a:lnTo>
                        <a:pt x="252" y="105"/>
                      </a:lnTo>
                      <a:lnTo>
                        <a:pt x="248" y="91"/>
                      </a:lnTo>
                      <a:lnTo>
                        <a:pt x="243" y="77"/>
                      </a:lnTo>
                      <a:lnTo>
                        <a:pt x="235" y="64"/>
                      </a:lnTo>
                      <a:lnTo>
                        <a:pt x="227" y="52"/>
                      </a:lnTo>
                      <a:lnTo>
                        <a:pt x="218" y="40"/>
                      </a:lnTo>
                      <a:lnTo>
                        <a:pt x="207" y="30"/>
                      </a:lnTo>
                      <a:lnTo>
                        <a:pt x="587" y="30"/>
                      </a:lnTo>
                      <a:lnTo>
                        <a:pt x="598" y="30"/>
                      </a:lnTo>
                      <a:lnTo>
                        <a:pt x="607" y="33"/>
                      </a:lnTo>
                      <a:lnTo>
                        <a:pt x="617" y="36"/>
                      </a:lnTo>
                      <a:lnTo>
                        <a:pt x="627" y="39"/>
                      </a:lnTo>
                      <a:lnTo>
                        <a:pt x="635" y="43"/>
                      </a:lnTo>
                      <a:lnTo>
                        <a:pt x="645" y="50"/>
                      </a:lnTo>
                      <a:lnTo>
                        <a:pt x="652" y="56"/>
                      </a:lnTo>
                      <a:lnTo>
                        <a:pt x="660" y="63"/>
                      </a:lnTo>
                      <a:lnTo>
                        <a:pt x="668" y="70"/>
                      </a:lnTo>
                      <a:lnTo>
                        <a:pt x="674" y="79"/>
                      </a:lnTo>
                      <a:lnTo>
                        <a:pt x="679" y="87"/>
                      </a:lnTo>
                      <a:lnTo>
                        <a:pt x="684" y="96"/>
                      </a:lnTo>
                      <a:lnTo>
                        <a:pt x="688" y="106"/>
                      </a:lnTo>
                      <a:lnTo>
                        <a:pt x="690" y="115"/>
                      </a:lnTo>
                      <a:lnTo>
                        <a:pt x="692" y="126"/>
                      </a:lnTo>
                      <a:lnTo>
                        <a:pt x="692" y="136"/>
                      </a:lnTo>
                      <a:lnTo>
                        <a:pt x="692" y="145"/>
                      </a:lnTo>
                      <a:lnTo>
                        <a:pt x="690" y="156"/>
                      </a:lnTo>
                      <a:lnTo>
                        <a:pt x="688" y="166"/>
                      </a:lnTo>
                      <a:lnTo>
                        <a:pt x="684" y="176"/>
                      </a:lnTo>
                      <a:lnTo>
                        <a:pt x="679" y="184"/>
                      </a:lnTo>
                      <a:lnTo>
                        <a:pt x="674" y="193"/>
                      </a:lnTo>
                      <a:lnTo>
                        <a:pt x="668" y="201"/>
                      </a:lnTo>
                      <a:lnTo>
                        <a:pt x="660" y="209"/>
                      </a:lnTo>
                      <a:lnTo>
                        <a:pt x="652" y="216"/>
                      </a:lnTo>
                      <a:lnTo>
                        <a:pt x="645" y="222"/>
                      </a:lnTo>
                      <a:lnTo>
                        <a:pt x="635" y="228"/>
                      </a:lnTo>
                      <a:lnTo>
                        <a:pt x="627" y="233"/>
                      </a:lnTo>
                      <a:lnTo>
                        <a:pt x="617" y="236"/>
                      </a:lnTo>
                      <a:lnTo>
                        <a:pt x="607" y="239"/>
                      </a:lnTo>
                      <a:lnTo>
                        <a:pt x="598" y="241"/>
                      </a:lnTo>
                      <a:lnTo>
                        <a:pt x="587" y="241"/>
                      </a:lnTo>
                      <a:lnTo>
                        <a:pt x="587" y="241"/>
                      </a:lnTo>
                      <a:close/>
                      <a:moveTo>
                        <a:pt x="572" y="874"/>
                      </a:moveTo>
                      <a:lnTo>
                        <a:pt x="150" y="874"/>
                      </a:lnTo>
                      <a:lnTo>
                        <a:pt x="150" y="271"/>
                      </a:lnTo>
                      <a:lnTo>
                        <a:pt x="572" y="271"/>
                      </a:lnTo>
                      <a:lnTo>
                        <a:pt x="572" y="874"/>
                      </a:lnTo>
                      <a:close/>
                      <a:moveTo>
                        <a:pt x="150" y="240"/>
                      </a:moveTo>
                      <a:lnTo>
                        <a:pt x="150" y="181"/>
                      </a:lnTo>
                      <a:lnTo>
                        <a:pt x="217" y="181"/>
                      </a:lnTo>
                      <a:lnTo>
                        <a:pt x="211" y="192"/>
                      </a:lnTo>
                      <a:lnTo>
                        <a:pt x="206" y="201"/>
                      </a:lnTo>
                      <a:lnTo>
                        <a:pt x="199" y="211"/>
                      </a:lnTo>
                      <a:lnTo>
                        <a:pt x="191" y="220"/>
                      </a:lnTo>
                      <a:lnTo>
                        <a:pt x="182" y="226"/>
                      </a:lnTo>
                      <a:lnTo>
                        <a:pt x="172" y="233"/>
                      </a:lnTo>
                      <a:lnTo>
                        <a:pt x="161" y="237"/>
                      </a:lnTo>
                      <a:lnTo>
                        <a:pt x="150" y="240"/>
                      </a:lnTo>
                      <a:lnTo>
                        <a:pt x="150" y="240"/>
                      </a:lnTo>
                      <a:close/>
                      <a:moveTo>
                        <a:pt x="30" y="604"/>
                      </a:moveTo>
                      <a:lnTo>
                        <a:pt x="30" y="136"/>
                      </a:lnTo>
                      <a:lnTo>
                        <a:pt x="30" y="125"/>
                      </a:lnTo>
                      <a:lnTo>
                        <a:pt x="32" y="115"/>
                      </a:lnTo>
                      <a:lnTo>
                        <a:pt x="34" y="105"/>
                      </a:lnTo>
                      <a:lnTo>
                        <a:pt x="37" y="96"/>
                      </a:lnTo>
                      <a:lnTo>
                        <a:pt x="42" y="86"/>
                      </a:lnTo>
                      <a:lnTo>
                        <a:pt x="47" y="78"/>
                      </a:lnTo>
                      <a:lnTo>
                        <a:pt x="52" y="69"/>
                      </a:lnTo>
                      <a:lnTo>
                        <a:pt x="59" y="62"/>
                      </a:lnTo>
                      <a:lnTo>
                        <a:pt x="66" y="55"/>
                      </a:lnTo>
                      <a:lnTo>
                        <a:pt x="74" y="49"/>
                      </a:lnTo>
                      <a:lnTo>
                        <a:pt x="82" y="43"/>
                      </a:lnTo>
                      <a:lnTo>
                        <a:pt x="91" y="39"/>
                      </a:lnTo>
                      <a:lnTo>
                        <a:pt x="100" y="35"/>
                      </a:lnTo>
                      <a:lnTo>
                        <a:pt x="109" y="33"/>
                      </a:lnTo>
                      <a:lnTo>
                        <a:pt x="119" y="30"/>
                      </a:lnTo>
                      <a:lnTo>
                        <a:pt x="129" y="30"/>
                      </a:lnTo>
                      <a:lnTo>
                        <a:pt x="138" y="30"/>
                      </a:lnTo>
                      <a:lnTo>
                        <a:pt x="148" y="33"/>
                      </a:lnTo>
                      <a:lnTo>
                        <a:pt x="157" y="35"/>
                      </a:lnTo>
                      <a:lnTo>
                        <a:pt x="165" y="39"/>
                      </a:lnTo>
                      <a:lnTo>
                        <a:pt x="174" y="43"/>
                      </a:lnTo>
                      <a:lnTo>
                        <a:pt x="182" y="49"/>
                      </a:lnTo>
                      <a:lnTo>
                        <a:pt x="190" y="55"/>
                      </a:lnTo>
                      <a:lnTo>
                        <a:pt x="196" y="62"/>
                      </a:lnTo>
                      <a:lnTo>
                        <a:pt x="203" y="69"/>
                      </a:lnTo>
                      <a:lnTo>
                        <a:pt x="208" y="78"/>
                      </a:lnTo>
                      <a:lnTo>
                        <a:pt x="214" y="86"/>
                      </a:lnTo>
                      <a:lnTo>
                        <a:pt x="218" y="95"/>
                      </a:lnTo>
                      <a:lnTo>
                        <a:pt x="221" y="105"/>
                      </a:lnTo>
                      <a:lnTo>
                        <a:pt x="223" y="115"/>
                      </a:lnTo>
                      <a:lnTo>
                        <a:pt x="224" y="125"/>
                      </a:lnTo>
                      <a:lnTo>
                        <a:pt x="225" y="136"/>
                      </a:lnTo>
                      <a:lnTo>
                        <a:pt x="225" y="143"/>
                      </a:lnTo>
                      <a:lnTo>
                        <a:pt x="224" y="151"/>
                      </a:lnTo>
                      <a:lnTo>
                        <a:pt x="135" y="151"/>
                      </a:lnTo>
                      <a:lnTo>
                        <a:pt x="132" y="151"/>
                      </a:lnTo>
                      <a:lnTo>
                        <a:pt x="129" y="152"/>
                      </a:lnTo>
                      <a:lnTo>
                        <a:pt x="126" y="153"/>
                      </a:lnTo>
                      <a:lnTo>
                        <a:pt x="124" y="155"/>
                      </a:lnTo>
                      <a:lnTo>
                        <a:pt x="122" y="157"/>
                      </a:lnTo>
                      <a:lnTo>
                        <a:pt x="121" y="160"/>
                      </a:lnTo>
                      <a:lnTo>
                        <a:pt x="120" y="163"/>
                      </a:lnTo>
                      <a:lnTo>
                        <a:pt x="120" y="166"/>
                      </a:lnTo>
                      <a:lnTo>
                        <a:pt x="120" y="256"/>
                      </a:lnTo>
                      <a:lnTo>
                        <a:pt x="120" y="604"/>
                      </a:lnTo>
                      <a:lnTo>
                        <a:pt x="30" y="604"/>
                      </a:lnTo>
                      <a:close/>
                      <a:moveTo>
                        <a:pt x="722" y="136"/>
                      </a:moveTo>
                      <a:lnTo>
                        <a:pt x="722" y="123"/>
                      </a:lnTo>
                      <a:lnTo>
                        <a:pt x="720" y="110"/>
                      </a:lnTo>
                      <a:lnTo>
                        <a:pt x="717" y="97"/>
                      </a:lnTo>
                      <a:lnTo>
                        <a:pt x="712" y="84"/>
                      </a:lnTo>
                      <a:lnTo>
                        <a:pt x="706" y="72"/>
                      </a:lnTo>
                      <a:lnTo>
                        <a:pt x="699" y="62"/>
                      </a:lnTo>
                      <a:lnTo>
                        <a:pt x="691" y="51"/>
                      </a:lnTo>
                      <a:lnTo>
                        <a:pt x="682" y="41"/>
                      </a:lnTo>
                      <a:lnTo>
                        <a:pt x="672" y="33"/>
                      </a:lnTo>
                      <a:lnTo>
                        <a:pt x="661" y="24"/>
                      </a:lnTo>
                      <a:lnTo>
                        <a:pt x="650" y="17"/>
                      </a:lnTo>
                      <a:lnTo>
                        <a:pt x="638" y="11"/>
                      </a:lnTo>
                      <a:lnTo>
                        <a:pt x="626" y="7"/>
                      </a:lnTo>
                      <a:lnTo>
                        <a:pt x="614" y="3"/>
                      </a:lnTo>
                      <a:lnTo>
                        <a:pt x="601" y="1"/>
                      </a:lnTo>
                      <a:lnTo>
                        <a:pt x="587" y="0"/>
                      </a:lnTo>
                      <a:lnTo>
                        <a:pt x="135" y="0"/>
                      </a:lnTo>
                      <a:lnTo>
                        <a:pt x="134" y="0"/>
                      </a:lnTo>
                      <a:lnTo>
                        <a:pt x="133" y="0"/>
                      </a:lnTo>
                      <a:lnTo>
                        <a:pt x="131" y="0"/>
                      </a:lnTo>
                      <a:lnTo>
                        <a:pt x="129" y="0"/>
                      </a:lnTo>
                      <a:lnTo>
                        <a:pt x="116" y="1"/>
                      </a:lnTo>
                      <a:lnTo>
                        <a:pt x="103" y="2"/>
                      </a:lnTo>
                      <a:lnTo>
                        <a:pt x="90" y="7"/>
                      </a:lnTo>
                      <a:lnTo>
                        <a:pt x="78" y="11"/>
                      </a:lnTo>
                      <a:lnTo>
                        <a:pt x="67" y="16"/>
                      </a:lnTo>
                      <a:lnTo>
                        <a:pt x="57" y="24"/>
                      </a:lnTo>
                      <a:lnTo>
                        <a:pt x="47" y="31"/>
                      </a:lnTo>
                      <a:lnTo>
                        <a:pt x="37" y="40"/>
                      </a:lnTo>
                      <a:lnTo>
                        <a:pt x="29" y="50"/>
                      </a:lnTo>
                      <a:lnTo>
                        <a:pt x="21" y="60"/>
                      </a:lnTo>
                      <a:lnTo>
                        <a:pt x="15" y="71"/>
                      </a:lnTo>
                      <a:lnTo>
                        <a:pt x="9" y="83"/>
                      </a:lnTo>
                      <a:lnTo>
                        <a:pt x="5" y="96"/>
                      </a:lnTo>
                      <a:lnTo>
                        <a:pt x="2" y="109"/>
                      </a:lnTo>
                      <a:lnTo>
                        <a:pt x="0" y="122"/>
                      </a:lnTo>
                      <a:lnTo>
                        <a:pt x="0" y="136"/>
                      </a:lnTo>
                      <a:lnTo>
                        <a:pt x="0" y="619"/>
                      </a:lnTo>
                      <a:lnTo>
                        <a:pt x="0" y="621"/>
                      </a:lnTo>
                      <a:lnTo>
                        <a:pt x="1" y="624"/>
                      </a:lnTo>
                      <a:lnTo>
                        <a:pt x="2" y="626"/>
                      </a:lnTo>
                      <a:lnTo>
                        <a:pt x="4" y="629"/>
                      </a:lnTo>
                      <a:lnTo>
                        <a:pt x="6" y="630"/>
                      </a:lnTo>
                      <a:lnTo>
                        <a:pt x="8" y="633"/>
                      </a:lnTo>
                      <a:lnTo>
                        <a:pt x="11" y="633"/>
                      </a:lnTo>
                      <a:lnTo>
                        <a:pt x="15" y="634"/>
                      </a:lnTo>
                      <a:lnTo>
                        <a:pt x="120" y="634"/>
                      </a:lnTo>
                      <a:lnTo>
                        <a:pt x="120" y="890"/>
                      </a:lnTo>
                      <a:lnTo>
                        <a:pt x="120" y="893"/>
                      </a:lnTo>
                      <a:lnTo>
                        <a:pt x="121" y="895"/>
                      </a:lnTo>
                      <a:lnTo>
                        <a:pt x="122" y="898"/>
                      </a:lnTo>
                      <a:lnTo>
                        <a:pt x="124" y="900"/>
                      </a:lnTo>
                      <a:lnTo>
                        <a:pt x="126" y="902"/>
                      </a:lnTo>
                      <a:lnTo>
                        <a:pt x="129" y="904"/>
                      </a:lnTo>
                      <a:lnTo>
                        <a:pt x="132" y="905"/>
                      </a:lnTo>
                      <a:lnTo>
                        <a:pt x="135" y="905"/>
                      </a:lnTo>
                      <a:lnTo>
                        <a:pt x="587" y="905"/>
                      </a:lnTo>
                      <a:lnTo>
                        <a:pt x="590" y="905"/>
                      </a:lnTo>
                      <a:lnTo>
                        <a:pt x="593" y="904"/>
                      </a:lnTo>
                      <a:lnTo>
                        <a:pt x="595" y="902"/>
                      </a:lnTo>
                      <a:lnTo>
                        <a:pt x="598" y="900"/>
                      </a:lnTo>
                      <a:lnTo>
                        <a:pt x="600" y="898"/>
                      </a:lnTo>
                      <a:lnTo>
                        <a:pt x="601" y="895"/>
                      </a:lnTo>
                      <a:lnTo>
                        <a:pt x="602" y="893"/>
                      </a:lnTo>
                      <a:lnTo>
                        <a:pt x="602" y="890"/>
                      </a:lnTo>
                      <a:lnTo>
                        <a:pt x="602" y="270"/>
                      </a:lnTo>
                      <a:lnTo>
                        <a:pt x="615" y="268"/>
                      </a:lnTo>
                      <a:lnTo>
                        <a:pt x="626" y="265"/>
                      </a:lnTo>
                      <a:lnTo>
                        <a:pt x="637" y="260"/>
                      </a:lnTo>
                      <a:lnTo>
                        <a:pt x="648" y="255"/>
                      </a:lnTo>
                      <a:lnTo>
                        <a:pt x="659" y="249"/>
                      </a:lnTo>
                      <a:lnTo>
                        <a:pt x="669" y="241"/>
                      </a:lnTo>
                      <a:lnTo>
                        <a:pt x="678" y="234"/>
                      </a:lnTo>
                      <a:lnTo>
                        <a:pt x="687" y="225"/>
                      </a:lnTo>
                      <a:lnTo>
                        <a:pt x="694" y="215"/>
                      </a:lnTo>
                      <a:lnTo>
                        <a:pt x="702" y="206"/>
                      </a:lnTo>
                      <a:lnTo>
                        <a:pt x="708" y="195"/>
                      </a:lnTo>
                      <a:lnTo>
                        <a:pt x="713" y="183"/>
                      </a:lnTo>
                      <a:lnTo>
                        <a:pt x="717" y="172"/>
                      </a:lnTo>
                      <a:lnTo>
                        <a:pt x="720" y="160"/>
                      </a:lnTo>
                      <a:lnTo>
                        <a:pt x="722" y="148"/>
                      </a:lnTo>
                      <a:lnTo>
                        <a:pt x="722" y="136"/>
                      </a:lnTo>
                      <a:lnTo>
                        <a:pt x="722" y="136"/>
                      </a:lnTo>
                      <a:close/>
                    </a:path>
                  </a:pathLst>
                </a:custGeom>
                <a:solidFill>
                  <a:srgbClr val="332F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endParaRPr>
                </a:p>
              </p:txBody>
            </p:sp>
            <p:sp>
              <p:nvSpPr>
                <p:cNvPr id="24" name="Freeform 51">
                  <a:extLst>
                    <a:ext uri="{FF2B5EF4-FFF2-40B4-BE49-F238E27FC236}">
                      <a16:creationId xmlns:a16="http://schemas.microsoft.com/office/drawing/2014/main" id="{82ADAB1D-5904-4FB6-8D3A-A6A9D5B42F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95363" y="2051050"/>
                  <a:ext cx="57150" cy="9525"/>
                </a:xfrm>
                <a:custGeom>
                  <a:avLst/>
                  <a:gdLst>
                    <a:gd name="T0" fmla="*/ 15 w 181"/>
                    <a:gd name="T1" fmla="*/ 30 h 30"/>
                    <a:gd name="T2" fmla="*/ 166 w 181"/>
                    <a:gd name="T3" fmla="*/ 30 h 30"/>
                    <a:gd name="T4" fmla="*/ 169 w 181"/>
                    <a:gd name="T5" fmla="*/ 30 h 30"/>
                    <a:gd name="T6" fmla="*/ 172 w 181"/>
                    <a:gd name="T7" fmla="*/ 29 h 30"/>
                    <a:gd name="T8" fmla="*/ 174 w 181"/>
                    <a:gd name="T9" fmla="*/ 28 h 30"/>
                    <a:gd name="T10" fmla="*/ 176 w 181"/>
                    <a:gd name="T11" fmla="*/ 25 h 30"/>
                    <a:gd name="T12" fmla="*/ 178 w 181"/>
                    <a:gd name="T13" fmla="*/ 23 h 30"/>
                    <a:gd name="T14" fmla="*/ 180 w 181"/>
                    <a:gd name="T15" fmla="*/ 21 h 30"/>
                    <a:gd name="T16" fmla="*/ 181 w 181"/>
                    <a:gd name="T17" fmla="*/ 18 h 30"/>
                    <a:gd name="T18" fmla="*/ 181 w 181"/>
                    <a:gd name="T19" fmla="*/ 15 h 30"/>
                    <a:gd name="T20" fmla="*/ 181 w 181"/>
                    <a:gd name="T21" fmla="*/ 13 h 30"/>
                    <a:gd name="T22" fmla="*/ 180 w 181"/>
                    <a:gd name="T23" fmla="*/ 9 h 30"/>
                    <a:gd name="T24" fmla="*/ 178 w 181"/>
                    <a:gd name="T25" fmla="*/ 7 h 30"/>
                    <a:gd name="T26" fmla="*/ 176 w 181"/>
                    <a:gd name="T27" fmla="*/ 4 h 30"/>
                    <a:gd name="T28" fmla="*/ 174 w 181"/>
                    <a:gd name="T29" fmla="*/ 3 h 30"/>
                    <a:gd name="T30" fmla="*/ 172 w 181"/>
                    <a:gd name="T31" fmla="*/ 1 h 30"/>
                    <a:gd name="T32" fmla="*/ 169 w 181"/>
                    <a:gd name="T33" fmla="*/ 1 h 30"/>
                    <a:gd name="T34" fmla="*/ 166 w 181"/>
                    <a:gd name="T35" fmla="*/ 0 h 30"/>
                    <a:gd name="T36" fmla="*/ 15 w 181"/>
                    <a:gd name="T37" fmla="*/ 0 h 30"/>
                    <a:gd name="T38" fmla="*/ 12 w 181"/>
                    <a:gd name="T39" fmla="*/ 1 h 30"/>
                    <a:gd name="T40" fmla="*/ 10 w 181"/>
                    <a:gd name="T41" fmla="*/ 1 h 30"/>
                    <a:gd name="T42" fmla="*/ 6 w 181"/>
                    <a:gd name="T43" fmla="*/ 3 h 30"/>
                    <a:gd name="T44" fmla="*/ 4 w 181"/>
                    <a:gd name="T45" fmla="*/ 4 h 30"/>
                    <a:gd name="T46" fmla="*/ 2 w 181"/>
                    <a:gd name="T47" fmla="*/ 7 h 30"/>
                    <a:gd name="T48" fmla="*/ 1 w 181"/>
                    <a:gd name="T49" fmla="*/ 9 h 30"/>
                    <a:gd name="T50" fmla="*/ 0 w 181"/>
                    <a:gd name="T51" fmla="*/ 13 h 30"/>
                    <a:gd name="T52" fmla="*/ 0 w 181"/>
                    <a:gd name="T53" fmla="*/ 15 h 30"/>
                    <a:gd name="T54" fmla="*/ 0 w 181"/>
                    <a:gd name="T55" fmla="*/ 18 h 30"/>
                    <a:gd name="T56" fmla="*/ 1 w 181"/>
                    <a:gd name="T57" fmla="*/ 21 h 30"/>
                    <a:gd name="T58" fmla="*/ 2 w 181"/>
                    <a:gd name="T59" fmla="*/ 23 h 30"/>
                    <a:gd name="T60" fmla="*/ 4 w 181"/>
                    <a:gd name="T61" fmla="*/ 25 h 30"/>
                    <a:gd name="T62" fmla="*/ 6 w 181"/>
                    <a:gd name="T63" fmla="*/ 28 h 30"/>
                    <a:gd name="T64" fmla="*/ 10 w 181"/>
                    <a:gd name="T65" fmla="*/ 29 h 30"/>
                    <a:gd name="T66" fmla="*/ 12 w 181"/>
                    <a:gd name="T67" fmla="*/ 30 h 30"/>
                    <a:gd name="T68" fmla="*/ 15 w 181"/>
                    <a:gd name="T69" fmla="*/ 3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81" h="30">
                      <a:moveTo>
                        <a:pt x="15" y="30"/>
                      </a:moveTo>
                      <a:lnTo>
                        <a:pt x="166" y="30"/>
                      </a:lnTo>
                      <a:lnTo>
                        <a:pt x="169" y="30"/>
                      </a:lnTo>
                      <a:lnTo>
                        <a:pt x="172" y="29"/>
                      </a:lnTo>
                      <a:lnTo>
                        <a:pt x="174" y="28"/>
                      </a:lnTo>
                      <a:lnTo>
                        <a:pt x="176" y="25"/>
                      </a:lnTo>
                      <a:lnTo>
                        <a:pt x="178" y="23"/>
                      </a:lnTo>
                      <a:lnTo>
                        <a:pt x="180" y="21"/>
                      </a:lnTo>
                      <a:lnTo>
                        <a:pt x="181" y="18"/>
                      </a:lnTo>
                      <a:lnTo>
                        <a:pt x="181" y="15"/>
                      </a:lnTo>
                      <a:lnTo>
                        <a:pt x="181" y="13"/>
                      </a:lnTo>
                      <a:lnTo>
                        <a:pt x="180" y="9"/>
                      </a:lnTo>
                      <a:lnTo>
                        <a:pt x="178" y="7"/>
                      </a:lnTo>
                      <a:lnTo>
                        <a:pt x="176" y="4"/>
                      </a:lnTo>
                      <a:lnTo>
                        <a:pt x="174" y="3"/>
                      </a:lnTo>
                      <a:lnTo>
                        <a:pt x="172" y="1"/>
                      </a:lnTo>
                      <a:lnTo>
                        <a:pt x="169" y="1"/>
                      </a:lnTo>
                      <a:lnTo>
                        <a:pt x="166" y="0"/>
                      </a:lnTo>
                      <a:lnTo>
                        <a:pt x="15" y="0"/>
                      </a:lnTo>
                      <a:lnTo>
                        <a:pt x="12" y="1"/>
                      </a:lnTo>
                      <a:lnTo>
                        <a:pt x="10" y="1"/>
                      </a:lnTo>
                      <a:lnTo>
                        <a:pt x="6" y="3"/>
                      </a:lnTo>
                      <a:lnTo>
                        <a:pt x="4" y="4"/>
                      </a:lnTo>
                      <a:lnTo>
                        <a:pt x="2" y="7"/>
                      </a:lnTo>
                      <a:lnTo>
                        <a:pt x="1" y="9"/>
                      </a:lnTo>
                      <a:lnTo>
                        <a:pt x="0" y="13"/>
                      </a:lnTo>
                      <a:lnTo>
                        <a:pt x="0" y="15"/>
                      </a:lnTo>
                      <a:lnTo>
                        <a:pt x="0" y="18"/>
                      </a:lnTo>
                      <a:lnTo>
                        <a:pt x="1" y="21"/>
                      </a:lnTo>
                      <a:lnTo>
                        <a:pt x="2" y="23"/>
                      </a:lnTo>
                      <a:lnTo>
                        <a:pt x="4" y="25"/>
                      </a:lnTo>
                      <a:lnTo>
                        <a:pt x="6" y="28"/>
                      </a:lnTo>
                      <a:lnTo>
                        <a:pt x="10" y="29"/>
                      </a:lnTo>
                      <a:lnTo>
                        <a:pt x="12" y="30"/>
                      </a:lnTo>
                      <a:lnTo>
                        <a:pt x="15" y="30"/>
                      </a:lnTo>
                      <a:close/>
                    </a:path>
                  </a:pathLst>
                </a:custGeom>
                <a:solidFill>
                  <a:srgbClr val="332F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endParaRPr>
                </a:p>
              </p:txBody>
            </p:sp>
            <p:sp>
              <p:nvSpPr>
                <p:cNvPr id="25" name="Freeform 52">
                  <a:extLst>
                    <a:ext uri="{FF2B5EF4-FFF2-40B4-BE49-F238E27FC236}">
                      <a16:creationId xmlns:a16="http://schemas.microsoft.com/office/drawing/2014/main" id="{802F3572-0083-4C6E-B25C-5E596C7CBE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95363" y="2098675"/>
                  <a:ext cx="57150" cy="9525"/>
                </a:xfrm>
                <a:custGeom>
                  <a:avLst/>
                  <a:gdLst>
                    <a:gd name="T0" fmla="*/ 15 w 181"/>
                    <a:gd name="T1" fmla="*/ 31 h 31"/>
                    <a:gd name="T2" fmla="*/ 166 w 181"/>
                    <a:gd name="T3" fmla="*/ 31 h 31"/>
                    <a:gd name="T4" fmla="*/ 169 w 181"/>
                    <a:gd name="T5" fmla="*/ 30 h 31"/>
                    <a:gd name="T6" fmla="*/ 172 w 181"/>
                    <a:gd name="T7" fmla="*/ 30 h 31"/>
                    <a:gd name="T8" fmla="*/ 174 w 181"/>
                    <a:gd name="T9" fmla="*/ 28 h 31"/>
                    <a:gd name="T10" fmla="*/ 176 w 181"/>
                    <a:gd name="T11" fmla="*/ 27 h 31"/>
                    <a:gd name="T12" fmla="*/ 178 w 181"/>
                    <a:gd name="T13" fmla="*/ 24 h 31"/>
                    <a:gd name="T14" fmla="*/ 180 w 181"/>
                    <a:gd name="T15" fmla="*/ 22 h 31"/>
                    <a:gd name="T16" fmla="*/ 181 w 181"/>
                    <a:gd name="T17" fmla="*/ 19 h 31"/>
                    <a:gd name="T18" fmla="*/ 181 w 181"/>
                    <a:gd name="T19" fmla="*/ 16 h 31"/>
                    <a:gd name="T20" fmla="*/ 181 w 181"/>
                    <a:gd name="T21" fmla="*/ 13 h 31"/>
                    <a:gd name="T22" fmla="*/ 180 w 181"/>
                    <a:gd name="T23" fmla="*/ 10 h 31"/>
                    <a:gd name="T24" fmla="*/ 178 w 181"/>
                    <a:gd name="T25" fmla="*/ 8 h 31"/>
                    <a:gd name="T26" fmla="*/ 176 w 181"/>
                    <a:gd name="T27" fmla="*/ 6 h 31"/>
                    <a:gd name="T28" fmla="*/ 174 w 181"/>
                    <a:gd name="T29" fmla="*/ 3 h 31"/>
                    <a:gd name="T30" fmla="*/ 172 w 181"/>
                    <a:gd name="T31" fmla="*/ 2 h 31"/>
                    <a:gd name="T32" fmla="*/ 169 w 181"/>
                    <a:gd name="T33" fmla="*/ 1 h 31"/>
                    <a:gd name="T34" fmla="*/ 166 w 181"/>
                    <a:gd name="T35" fmla="*/ 1 h 31"/>
                    <a:gd name="T36" fmla="*/ 15 w 181"/>
                    <a:gd name="T37" fmla="*/ 0 h 31"/>
                    <a:gd name="T38" fmla="*/ 12 w 181"/>
                    <a:gd name="T39" fmla="*/ 1 h 31"/>
                    <a:gd name="T40" fmla="*/ 10 w 181"/>
                    <a:gd name="T41" fmla="*/ 2 h 31"/>
                    <a:gd name="T42" fmla="*/ 6 w 181"/>
                    <a:gd name="T43" fmla="*/ 3 h 31"/>
                    <a:gd name="T44" fmla="*/ 4 w 181"/>
                    <a:gd name="T45" fmla="*/ 6 h 31"/>
                    <a:gd name="T46" fmla="*/ 2 w 181"/>
                    <a:gd name="T47" fmla="*/ 8 h 31"/>
                    <a:gd name="T48" fmla="*/ 1 w 181"/>
                    <a:gd name="T49" fmla="*/ 10 h 31"/>
                    <a:gd name="T50" fmla="*/ 0 w 181"/>
                    <a:gd name="T51" fmla="*/ 13 h 31"/>
                    <a:gd name="T52" fmla="*/ 0 w 181"/>
                    <a:gd name="T53" fmla="*/ 16 h 31"/>
                    <a:gd name="T54" fmla="*/ 0 w 181"/>
                    <a:gd name="T55" fmla="*/ 19 h 31"/>
                    <a:gd name="T56" fmla="*/ 1 w 181"/>
                    <a:gd name="T57" fmla="*/ 22 h 31"/>
                    <a:gd name="T58" fmla="*/ 2 w 181"/>
                    <a:gd name="T59" fmla="*/ 24 h 31"/>
                    <a:gd name="T60" fmla="*/ 4 w 181"/>
                    <a:gd name="T61" fmla="*/ 27 h 31"/>
                    <a:gd name="T62" fmla="*/ 6 w 181"/>
                    <a:gd name="T63" fmla="*/ 28 h 31"/>
                    <a:gd name="T64" fmla="*/ 10 w 181"/>
                    <a:gd name="T65" fmla="*/ 30 h 31"/>
                    <a:gd name="T66" fmla="*/ 12 w 181"/>
                    <a:gd name="T67" fmla="*/ 30 h 31"/>
                    <a:gd name="T68" fmla="*/ 15 w 181"/>
                    <a:gd name="T69" fmla="*/ 31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81" h="31">
                      <a:moveTo>
                        <a:pt x="15" y="31"/>
                      </a:moveTo>
                      <a:lnTo>
                        <a:pt x="166" y="31"/>
                      </a:lnTo>
                      <a:lnTo>
                        <a:pt x="169" y="30"/>
                      </a:lnTo>
                      <a:lnTo>
                        <a:pt x="172" y="30"/>
                      </a:lnTo>
                      <a:lnTo>
                        <a:pt x="174" y="28"/>
                      </a:lnTo>
                      <a:lnTo>
                        <a:pt x="176" y="27"/>
                      </a:lnTo>
                      <a:lnTo>
                        <a:pt x="178" y="24"/>
                      </a:lnTo>
                      <a:lnTo>
                        <a:pt x="180" y="22"/>
                      </a:lnTo>
                      <a:lnTo>
                        <a:pt x="181" y="19"/>
                      </a:lnTo>
                      <a:lnTo>
                        <a:pt x="181" y="16"/>
                      </a:lnTo>
                      <a:lnTo>
                        <a:pt x="181" y="13"/>
                      </a:lnTo>
                      <a:lnTo>
                        <a:pt x="180" y="10"/>
                      </a:lnTo>
                      <a:lnTo>
                        <a:pt x="178" y="8"/>
                      </a:lnTo>
                      <a:lnTo>
                        <a:pt x="176" y="6"/>
                      </a:lnTo>
                      <a:lnTo>
                        <a:pt x="174" y="3"/>
                      </a:lnTo>
                      <a:lnTo>
                        <a:pt x="172" y="2"/>
                      </a:lnTo>
                      <a:lnTo>
                        <a:pt x="169" y="1"/>
                      </a:lnTo>
                      <a:lnTo>
                        <a:pt x="166" y="1"/>
                      </a:lnTo>
                      <a:lnTo>
                        <a:pt x="15" y="0"/>
                      </a:lnTo>
                      <a:lnTo>
                        <a:pt x="12" y="1"/>
                      </a:lnTo>
                      <a:lnTo>
                        <a:pt x="10" y="2"/>
                      </a:lnTo>
                      <a:lnTo>
                        <a:pt x="6" y="3"/>
                      </a:lnTo>
                      <a:lnTo>
                        <a:pt x="4" y="6"/>
                      </a:lnTo>
                      <a:lnTo>
                        <a:pt x="2" y="8"/>
                      </a:lnTo>
                      <a:lnTo>
                        <a:pt x="1" y="10"/>
                      </a:lnTo>
                      <a:lnTo>
                        <a:pt x="0" y="13"/>
                      </a:lnTo>
                      <a:lnTo>
                        <a:pt x="0" y="16"/>
                      </a:lnTo>
                      <a:lnTo>
                        <a:pt x="0" y="19"/>
                      </a:lnTo>
                      <a:lnTo>
                        <a:pt x="1" y="22"/>
                      </a:lnTo>
                      <a:lnTo>
                        <a:pt x="2" y="24"/>
                      </a:lnTo>
                      <a:lnTo>
                        <a:pt x="4" y="27"/>
                      </a:lnTo>
                      <a:lnTo>
                        <a:pt x="6" y="28"/>
                      </a:lnTo>
                      <a:lnTo>
                        <a:pt x="10" y="30"/>
                      </a:lnTo>
                      <a:lnTo>
                        <a:pt x="12" y="30"/>
                      </a:lnTo>
                      <a:lnTo>
                        <a:pt x="15" y="31"/>
                      </a:lnTo>
                      <a:close/>
                    </a:path>
                  </a:pathLst>
                </a:custGeom>
                <a:solidFill>
                  <a:srgbClr val="332F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endParaRPr>
                </a:p>
              </p:txBody>
            </p:sp>
            <p:sp>
              <p:nvSpPr>
                <p:cNvPr id="26" name="Freeform 53">
                  <a:extLst>
                    <a:ext uri="{FF2B5EF4-FFF2-40B4-BE49-F238E27FC236}">
                      <a16:creationId xmlns:a16="http://schemas.microsoft.com/office/drawing/2014/main" id="{0ECAE1D7-49C0-48BB-9B57-BDCC20C5C3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95363" y="2146300"/>
                  <a:ext cx="57150" cy="9525"/>
                </a:xfrm>
                <a:custGeom>
                  <a:avLst/>
                  <a:gdLst>
                    <a:gd name="T0" fmla="*/ 15 w 181"/>
                    <a:gd name="T1" fmla="*/ 30 h 30"/>
                    <a:gd name="T2" fmla="*/ 166 w 181"/>
                    <a:gd name="T3" fmla="*/ 30 h 30"/>
                    <a:gd name="T4" fmla="*/ 169 w 181"/>
                    <a:gd name="T5" fmla="*/ 30 h 30"/>
                    <a:gd name="T6" fmla="*/ 172 w 181"/>
                    <a:gd name="T7" fmla="*/ 29 h 30"/>
                    <a:gd name="T8" fmla="*/ 174 w 181"/>
                    <a:gd name="T9" fmla="*/ 27 h 30"/>
                    <a:gd name="T10" fmla="*/ 176 w 181"/>
                    <a:gd name="T11" fmla="*/ 26 h 30"/>
                    <a:gd name="T12" fmla="*/ 178 w 181"/>
                    <a:gd name="T13" fmla="*/ 23 h 30"/>
                    <a:gd name="T14" fmla="*/ 180 w 181"/>
                    <a:gd name="T15" fmla="*/ 20 h 30"/>
                    <a:gd name="T16" fmla="*/ 181 w 181"/>
                    <a:gd name="T17" fmla="*/ 18 h 30"/>
                    <a:gd name="T18" fmla="*/ 181 w 181"/>
                    <a:gd name="T19" fmla="*/ 15 h 30"/>
                    <a:gd name="T20" fmla="*/ 181 w 181"/>
                    <a:gd name="T21" fmla="*/ 12 h 30"/>
                    <a:gd name="T22" fmla="*/ 180 w 181"/>
                    <a:gd name="T23" fmla="*/ 8 h 30"/>
                    <a:gd name="T24" fmla="*/ 178 w 181"/>
                    <a:gd name="T25" fmla="*/ 6 h 30"/>
                    <a:gd name="T26" fmla="*/ 176 w 181"/>
                    <a:gd name="T27" fmla="*/ 4 h 30"/>
                    <a:gd name="T28" fmla="*/ 174 w 181"/>
                    <a:gd name="T29" fmla="*/ 2 h 30"/>
                    <a:gd name="T30" fmla="*/ 172 w 181"/>
                    <a:gd name="T31" fmla="*/ 1 h 30"/>
                    <a:gd name="T32" fmla="*/ 169 w 181"/>
                    <a:gd name="T33" fmla="*/ 0 h 30"/>
                    <a:gd name="T34" fmla="*/ 166 w 181"/>
                    <a:gd name="T35" fmla="*/ 0 h 30"/>
                    <a:gd name="T36" fmla="*/ 15 w 181"/>
                    <a:gd name="T37" fmla="*/ 0 h 30"/>
                    <a:gd name="T38" fmla="*/ 12 w 181"/>
                    <a:gd name="T39" fmla="*/ 0 h 30"/>
                    <a:gd name="T40" fmla="*/ 10 w 181"/>
                    <a:gd name="T41" fmla="*/ 1 h 30"/>
                    <a:gd name="T42" fmla="*/ 6 w 181"/>
                    <a:gd name="T43" fmla="*/ 2 h 30"/>
                    <a:gd name="T44" fmla="*/ 4 w 181"/>
                    <a:gd name="T45" fmla="*/ 4 h 30"/>
                    <a:gd name="T46" fmla="*/ 2 w 181"/>
                    <a:gd name="T47" fmla="*/ 6 h 30"/>
                    <a:gd name="T48" fmla="*/ 1 w 181"/>
                    <a:gd name="T49" fmla="*/ 8 h 30"/>
                    <a:gd name="T50" fmla="*/ 0 w 181"/>
                    <a:gd name="T51" fmla="*/ 12 h 30"/>
                    <a:gd name="T52" fmla="*/ 0 w 181"/>
                    <a:gd name="T53" fmla="*/ 15 h 30"/>
                    <a:gd name="T54" fmla="*/ 0 w 181"/>
                    <a:gd name="T55" fmla="*/ 18 h 30"/>
                    <a:gd name="T56" fmla="*/ 1 w 181"/>
                    <a:gd name="T57" fmla="*/ 20 h 30"/>
                    <a:gd name="T58" fmla="*/ 2 w 181"/>
                    <a:gd name="T59" fmla="*/ 23 h 30"/>
                    <a:gd name="T60" fmla="*/ 4 w 181"/>
                    <a:gd name="T61" fmla="*/ 26 h 30"/>
                    <a:gd name="T62" fmla="*/ 6 w 181"/>
                    <a:gd name="T63" fmla="*/ 27 h 30"/>
                    <a:gd name="T64" fmla="*/ 10 w 181"/>
                    <a:gd name="T65" fmla="*/ 29 h 30"/>
                    <a:gd name="T66" fmla="*/ 12 w 181"/>
                    <a:gd name="T67" fmla="*/ 30 h 30"/>
                    <a:gd name="T68" fmla="*/ 15 w 181"/>
                    <a:gd name="T69" fmla="*/ 3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81" h="30">
                      <a:moveTo>
                        <a:pt x="15" y="30"/>
                      </a:moveTo>
                      <a:lnTo>
                        <a:pt x="166" y="30"/>
                      </a:lnTo>
                      <a:lnTo>
                        <a:pt x="169" y="30"/>
                      </a:lnTo>
                      <a:lnTo>
                        <a:pt x="172" y="29"/>
                      </a:lnTo>
                      <a:lnTo>
                        <a:pt x="174" y="27"/>
                      </a:lnTo>
                      <a:lnTo>
                        <a:pt x="176" y="26"/>
                      </a:lnTo>
                      <a:lnTo>
                        <a:pt x="178" y="23"/>
                      </a:lnTo>
                      <a:lnTo>
                        <a:pt x="180" y="20"/>
                      </a:lnTo>
                      <a:lnTo>
                        <a:pt x="181" y="18"/>
                      </a:lnTo>
                      <a:lnTo>
                        <a:pt x="181" y="15"/>
                      </a:lnTo>
                      <a:lnTo>
                        <a:pt x="181" y="12"/>
                      </a:lnTo>
                      <a:lnTo>
                        <a:pt x="180" y="8"/>
                      </a:lnTo>
                      <a:lnTo>
                        <a:pt x="178" y="6"/>
                      </a:lnTo>
                      <a:lnTo>
                        <a:pt x="176" y="4"/>
                      </a:lnTo>
                      <a:lnTo>
                        <a:pt x="174" y="2"/>
                      </a:lnTo>
                      <a:lnTo>
                        <a:pt x="172" y="1"/>
                      </a:lnTo>
                      <a:lnTo>
                        <a:pt x="169" y="0"/>
                      </a:lnTo>
                      <a:lnTo>
                        <a:pt x="166" y="0"/>
                      </a:lnTo>
                      <a:lnTo>
                        <a:pt x="15" y="0"/>
                      </a:lnTo>
                      <a:lnTo>
                        <a:pt x="12" y="0"/>
                      </a:lnTo>
                      <a:lnTo>
                        <a:pt x="10" y="1"/>
                      </a:lnTo>
                      <a:lnTo>
                        <a:pt x="6" y="2"/>
                      </a:lnTo>
                      <a:lnTo>
                        <a:pt x="4" y="4"/>
                      </a:lnTo>
                      <a:lnTo>
                        <a:pt x="2" y="6"/>
                      </a:lnTo>
                      <a:lnTo>
                        <a:pt x="1" y="8"/>
                      </a:lnTo>
                      <a:lnTo>
                        <a:pt x="0" y="12"/>
                      </a:lnTo>
                      <a:lnTo>
                        <a:pt x="0" y="15"/>
                      </a:lnTo>
                      <a:lnTo>
                        <a:pt x="0" y="18"/>
                      </a:lnTo>
                      <a:lnTo>
                        <a:pt x="1" y="20"/>
                      </a:lnTo>
                      <a:lnTo>
                        <a:pt x="2" y="23"/>
                      </a:lnTo>
                      <a:lnTo>
                        <a:pt x="4" y="26"/>
                      </a:lnTo>
                      <a:lnTo>
                        <a:pt x="6" y="27"/>
                      </a:lnTo>
                      <a:lnTo>
                        <a:pt x="10" y="29"/>
                      </a:lnTo>
                      <a:lnTo>
                        <a:pt x="12" y="30"/>
                      </a:lnTo>
                      <a:lnTo>
                        <a:pt x="15" y="30"/>
                      </a:lnTo>
                      <a:close/>
                    </a:path>
                  </a:pathLst>
                </a:custGeom>
                <a:solidFill>
                  <a:srgbClr val="332F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endParaRPr>
                </a:p>
              </p:txBody>
            </p:sp>
            <p:sp>
              <p:nvSpPr>
                <p:cNvPr id="27" name="Freeform 54">
                  <a:extLst>
                    <a:ext uri="{FF2B5EF4-FFF2-40B4-BE49-F238E27FC236}">
                      <a16:creationId xmlns:a16="http://schemas.microsoft.com/office/drawing/2014/main" id="{18F487F7-E73A-4E40-BAE1-E6BC0CBB696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47738" y="2022531"/>
                  <a:ext cx="38100" cy="33224"/>
                </a:xfrm>
                <a:custGeom>
                  <a:avLst/>
                  <a:gdLst>
                    <a:gd name="T0" fmla="*/ 20 w 121"/>
                    <a:gd name="T1" fmla="*/ 101 h 106"/>
                    <a:gd name="T2" fmla="*/ 22 w 121"/>
                    <a:gd name="T3" fmla="*/ 104 h 106"/>
                    <a:gd name="T4" fmla="*/ 25 w 121"/>
                    <a:gd name="T5" fmla="*/ 105 h 106"/>
                    <a:gd name="T6" fmla="*/ 27 w 121"/>
                    <a:gd name="T7" fmla="*/ 106 h 106"/>
                    <a:gd name="T8" fmla="*/ 30 w 121"/>
                    <a:gd name="T9" fmla="*/ 106 h 106"/>
                    <a:gd name="T10" fmla="*/ 36 w 121"/>
                    <a:gd name="T11" fmla="*/ 105 h 106"/>
                    <a:gd name="T12" fmla="*/ 41 w 121"/>
                    <a:gd name="T13" fmla="*/ 101 h 106"/>
                    <a:gd name="T14" fmla="*/ 116 w 121"/>
                    <a:gd name="T15" fmla="*/ 26 h 106"/>
                    <a:gd name="T16" fmla="*/ 119 w 121"/>
                    <a:gd name="T17" fmla="*/ 24 h 106"/>
                    <a:gd name="T18" fmla="*/ 120 w 121"/>
                    <a:gd name="T19" fmla="*/ 21 h 106"/>
                    <a:gd name="T20" fmla="*/ 121 w 121"/>
                    <a:gd name="T21" fmla="*/ 19 h 106"/>
                    <a:gd name="T22" fmla="*/ 121 w 121"/>
                    <a:gd name="T23" fmla="*/ 15 h 106"/>
                    <a:gd name="T24" fmla="*/ 121 w 121"/>
                    <a:gd name="T25" fmla="*/ 13 h 106"/>
                    <a:gd name="T26" fmla="*/ 120 w 121"/>
                    <a:gd name="T27" fmla="*/ 10 h 106"/>
                    <a:gd name="T28" fmla="*/ 119 w 121"/>
                    <a:gd name="T29" fmla="*/ 8 h 106"/>
                    <a:gd name="T30" fmla="*/ 116 w 121"/>
                    <a:gd name="T31" fmla="*/ 5 h 106"/>
                    <a:gd name="T32" fmla="*/ 114 w 121"/>
                    <a:gd name="T33" fmla="*/ 4 h 106"/>
                    <a:gd name="T34" fmla="*/ 111 w 121"/>
                    <a:gd name="T35" fmla="*/ 1 h 106"/>
                    <a:gd name="T36" fmla="*/ 109 w 121"/>
                    <a:gd name="T37" fmla="*/ 0 h 106"/>
                    <a:gd name="T38" fmla="*/ 106 w 121"/>
                    <a:gd name="T39" fmla="*/ 0 h 106"/>
                    <a:gd name="T40" fmla="*/ 103 w 121"/>
                    <a:gd name="T41" fmla="*/ 0 h 106"/>
                    <a:gd name="T42" fmla="*/ 100 w 121"/>
                    <a:gd name="T43" fmla="*/ 1 h 106"/>
                    <a:gd name="T44" fmla="*/ 97 w 121"/>
                    <a:gd name="T45" fmla="*/ 4 h 106"/>
                    <a:gd name="T46" fmla="*/ 95 w 121"/>
                    <a:gd name="T47" fmla="*/ 5 h 106"/>
                    <a:gd name="T48" fmla="*/ 30 w 121"/>
                    <a:gd name="T49" fmla="*/ 69 h 106"/>
                    <a:gd name="T50" fmla="*/ 26 w 121"/>
                    <a:gd name="T51" fmla="*/ 65 h 106"/>
                    <a:gd name="T52" fmla="*/ 24 w 121"/>
                    <a:gd name="T53" fmla="*/ 64 h 106"/>
                    <a:gd name="T54" fmla="*/ 21 w 121"/>
                    <a:gd name="T55" fmla="*/ 62 h 106"/>
                    <a:gd name="T56" fmla="*/ 18 w 121"/>
                    <a:gd name="T57" fmla="*/ 62 h 106"/>
                    <a:gd name="T58" fmla="*/ 15 w 121"/>
                    <a:gd name="T59" fmla="*/ 61 h 106"/>
                    <a:gd name="T60" fmla="*/ 12 w 121"/>
                    <a:gd name="T61" fmla="*/ 62 h 106"/>
                    <a:gd name="T62" fmla="*/ 10 w 121"/>
                    <a:gd name="T63" fmla="*/ 62 h 106"/>
                    <a:gd name="T64" fmla="*/ 7 w 121"/>
                    <a:gd name="T65" fmla="*/ 64 h 106"/>
                    <a:gd name="T66" fmla="*/ 5 w 121"/>
                    <a:gd name="T67" fmla="*/ 65 h 106"/>
                    <a:gd name="T68" fmla="*/ 2 w 121"/>
                    <a:gd name="T69" fmla="*/ 68 h 106"/>
                    <a:gd name="T70" fmla="*/ 1 w 121"/>
                    <a:gd name="T71" fmla="*/ 70 h 106"/>
                    <a:gd name="T72" fmla="*/ 0 w 121"/>
                    <a:gd name="T73" fmla="*/ 73 h 106"/>
                    <a:gd name="T74" fmla="*/ 0 w 121"/>
                    <a:gd name="T75" fmla="*/ 76 h 106"/>
                    <a:gd name="T76" fmla="*/ 0 w 121"/>
                    <a:gd name="T77" fmla="*/ 79 h 106"/>
                    <a:gd name="T78" fmla="*/ 1 w 121"/>
                    <a:gd name="T79" fmla="*/ 82 h 106"/>
                    <a:gd name="T80" fmla="*/ 2 w 121"/>
                    <a:gd name="T81" fmla="*/ 84 h 106"/>
                    <a:gd name="T82" fmla="*/ 5 w 121"/>
                    <a:gd name="T83" fmla="*/ 86 h 106"/>
                    <a:gd name="T84" fmla="*/ 20 w 121"/>
                    <a:gd name="T85" fmla="*/ 101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121" h="106">
                      <a:moveTo>
                        <a:pt x="20" y="101"/>
                      </a:moveTo>
                      <a:lnTo>
                        <a:pt x="22" y="104"/>
                      </a:lnTo>
                      <a:lnTo>
                        <a:pt x="25" y="105"/>
                      </a:lnTo>
                      <a:lnTo>
                        <a:pt x="27" y="106"/>
                      </a:lnTo>
                      <a:lnTo>
                        <a:pt x="30" y="106"/>
                      </a:lnTo>
                      <a:lnTo>
                        <a:pt x="36" y="105"/>
                      </a:lnTo>
                      <a:lnTo>
                        <a:pt x="41" y="101"/>
                      </a:lnTo>
                      <a:lnTo>
                        <a:pt x="116" y="26"/>
                      </a:lnTo>
                      <a:lnTo>
                        <a:pt x="119" y="24"/>
                      </a:lnTo>
                      <a:lnTo>
                        <a:pt x="120" y="21"/>
                      </a:lnTo>
                      <a:lnTo>
                        <a:pt x="121" y="19"/>
                      </a:lnTo>
                      <a:lnTo>
                        <a:pt x="121" y="15"/>
                      </a:lnTo>
                      <a:lnTo>
                        <a:pt x="121" y="13"/>
                      </a:lnTo>
                      <a:lnTo>
                        <a:pt x="120" y="10"/>
                      </a:lnTo>
                      <a:lnTo>
                        <a:pt x="119" y="8"/>
                      </a:lnTo>
                      <a:lnTo>
                        <a:pt x="116" y="5"/>
                      </a:lnTo>
                      <a:lnTo>
                        <a:pt x="114" y="4"/>
                      </a:lnTo>
                      <a:lnTo>
                        <a:pt x="111" y="1"/>
                      </a:lnTo>
                      <a:lnTo>
                        <a:pt x="109" y="0"/>
                      </a:lnTo>
                      <a:lnTo>
                        <a:pt x="106" y="0"/>
                      </a:lnTo>
                      <a:lnTo>
                        <a:pt x="103" y="0"/>
                      </a:lnTo>
                      <a:lnTo>
                        <a:pt x="100" y="1"/>
                      </a:lnTo>
                      <a:lnTo>
                        <a:pt x="97" y="4"/>
                      </a:lnTo>
                      <a:lnTo>
                        <a:pt x="95" y="5"/>
                      </a:lnTo>
                      <a:lnTo>
                        <a:pt x="30" y="69"/>
                      </a:lnTo>
                      <a:lnTo>
                        <a:pt x="26" y="65"/>
                      </a:lnTo>
                      <a:lnTo>
                        <a:pt x="24" y="64"/>
                      </a:lnTo>
                      <a:lnTo>
                        <a:pt x="21" y="62"/>
                      </a:lnTo>
                      <a:lnTo>
                        <a:pt x="18" y="62"/>
                      </a:lnTo>
                      <a:lnTo>
                        <a:pt x="15" y="61"/>
                      </a:lnTo>
                      <a:lnTo>
                        <a:pt x="12" y="62"/>
                      </a:lnTo>
                      <a:lnTo>
                        <a:pt x="10" y="62"/>
                      </a:lnTo>
                      <a:lnTo>
                        <a:pt x="7" y="64"/>
                      </a:lnTo>
                      <a:lnTo>
                        <a:pt x="5" y="65"/>
                      </a:lnTo>
                      <a:lnTo>
                        <a:pt x="2" y="68"/>
                      </a:lnTo>
                      <a:lnTo>
                        <a:pt x="1" y="70"/>
                      </a:lnTo>
                      <a:lnTo>
                        <a:pt x="0" y="73"/>
                      </a:lnTo>
                      <a:lnTo>
                        <a:pt x="0" y="76"/>
                      </a:lnTo>
                      <a:lnTo>
                        <a:pt x="0" y="79"/>
                      </a:lnTo>
                      <a:lnTo>
                        <a:pt x="1" y="82"/>
                      </a:lnTo>
                      <a:lnTo>
                        <a:pt x="2" y="84"/>
                      </a:lnTo>
                      <a:lnTo>
                        <a:pt x="5" y="86"/>
                      </a:lnTo>
                      <a:lnTo>
                        <a:pt x="20" y="101"/>
                      </a:lnTo>
                      <a:close/>
                    </a:path>
                  </a:pathLst>
                </a:custGeom>
                <a:solidFill>
                  <a:srgbClr val="332F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endParaRPr>
                </a:p>
              </p:txBody>
            </p:sp>
            <p:sp>
              <p:nvSpPr>
                <p:cNvPr id="28" name="Freeform 55">
                  <a:extLst>
                    <a:ext uri="{FF2B5EF4-FFF2-40B4-BE49-F238E27FC236}">
                      <a16:creationId xmlns:a16="http://schemas.microsoft.com/office/drawing/2014/main" id="{F2885A0A-6489-469E-BA1E-D9A19536EB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47738" y="2070100"/>
                  <a:ext cx="38100" cy="33338"/>
                </a:xfrm>
                <a:custGeom>
                  <a:avLst/>
                  <a:gdLst>
                    <a:gd name="T0" fmla="*/ 20 w 121"/>
                    <a:gd name="T1" fmla="*/ 101 h 106"/>
                    <a:gd name="T2" fmla="*/ 22 w 121"/>
                    <a:gd name="T3" fmla="*/ 103 h 106"/>
                    <a:gd name="T4" fmla="*/ 25 w 121"/>
                    <a:gd name="T5" fmla="*/ 105 h 106"/>
                    <a:gd name="T6" fmla="*/ 27 w 121"/>
                    <a:gd name="T7" fmla="*/ 105 h 106"/>
                    <a:gd name="T8" fmla="*/ 30 w 121"/>
                    <a:gd name="T9" fmla="*/ 106 h 106"/>
                    <a:gd name="T10" fmla="*/ 34 w 121"/>
                    <a:gd name="T11" fmla="*/ 105 h 106"/>
                    <a:gd name="T12" fmla="*/ 36 w 121"/>
                    <a:gd name="T13" fmla="*/ 105 h 106"/>
                    <a:gd name="T14" fmla="*/ 39 w 121"/>
                    <a:gd name="T15" fmla="*/ 103 h 106"/>
                    <a:gd name="T16" fmla="*/ 41 w 121"/>
                    <a:gd name="T17" fmla="*/ 102 h 106"/>
                    <a:gd name="T18" fmla="*/ 116 w 121"/>
                    <a:gd name="T19" fmla="*/ 26 h 106"/>
                    <a:gd name="T20" fmla="*/ 119 w 121"/>
                    <a:gd name="T21" fmla="*/ 24 h 106"/>
                    <a:gd name="T22" fmla="*/ 120 w 121"/>
                    <a:gd name="T23" fmla="*/ 21 h 106"/>
                    <a:gd name="T24" fmla="*/ 121 w 121"/>
                    <a:gd name="T25" fmla="*/ 18 h 106"/>
                    <a:gd name="T26" fmla="*/ 121 w 121"/>
                    <a:gd name="T27" fmla="*/ 15 h 106"/>
                    <a:gd name="T28" fmla="*/ 121 w 121"/>
                    <a:gd name="T29" fmla="*/ 13 h 106"/>
                    <a:gd name="T30" fmla="*/ 120 w 121"/>
                    <a:gd name="T31" fmla="*/ 10 h 106"/>
                    <a:gd name="T32" fmla="*/ 119 w 121"/>
                    <a:gd name="T33" fmla="*/ 7 h 106"/>
                    <a:gd name="T34" fmla="*/ 116 w 121"/>
                    <a:gd name="T35" fmla="*/ 5 h 106"/>
                    <a:gd name="T36" fmla="*/ 114 w 121"/>
                    <a:gd name="T37" fmla="*/ 3 h 106"/>
                    <a:gd name="T38" fmla="*/ 111 w 121"/>
                    <a:gd name="T39" fmla="*/ 1 h 106"/>
                    <a:gd name="T40" fmla="*/ 109 w 121"/>
                    <a:gd name="T41" fmla="*/ 1 h 106"/>
                    <a:gd name="T42" fmla="*/ 106 w 121"/>
                    <a:gd name="T43" fmla="*/ 0 h 106"/>
                    <a:gd name="T44" fmla="*/ 103 w 121"/>
                    <a:gd name="T45" fmla="*/ 1 h 106"/>
                    <a:gd name="T46" fmla="*/ 100 w 121"/>
                    <a:gd name="T47" fmla="*/ 1 h 106"/>
                    <a:gd name="T48" fmla="*/ 97 w 121"/>
                    <a:gd name="T49" fmla="*/ 3 h 106"/>
                    <a:gd name="T50" fmla="*/ 95 w 121"/>
                    <a:gd name="T51" fmla="*/ 5 h 106"/>
                    <a:gd name="T52" fmla="*/ 30 w 121"/>
                    <a:gd name="T53" fmla="*/ 70 h 106"/>
                    <a:gd name="T54" fmla="*/ 26 w 121"/>
                    <a:gd name="T55" fmla="*/ 65 h 106"/>
                    <a:gd name="T56" fmla="*/ 24 w 121"/>
                    <a:gd name="T57" fmla="*/ 63 h 106"/>
                    <a:gd name="T58" fmla="*/ 21 w 121"/>
                    <a:gd name="T59" fmla="*/ 61 h 106"/>
                    <a:gd name="T60" fmla="*/ 18 w 121"/>
                    <a:gd name="T61" fmla="*/ 61 h 106"/>
                    <a:gd name="T62" fmla="*/ 15 w 121"/>
                    <a:gd name="T63" fmla="*/ 60 h 106"/>
                    <a:gd name="T64" fmla="*/ 12 w 121"/>
                    <a:gd name="T65" fmla="*/ 61 h 106"/>
                    <a:gd name="T66" fmla="*/ 10 w 121"/>
                    <a:gd name="T67" fmla="*/ 62 h 106"/>
                    <a:gd name="T68" fmla="*/ 7 w 121"/>
                    <a:gd name="T69" fmla="*/ 63 h 106"/>
                    <a:gd name="T70" fmla="*/ 5 w 121"/>
                    <a:gd name="T71" fmla="*/ 65 h 106"/>
                    <a:gd name="T72" fmla="*/ 2 w 121"/>
                    <a:gd name="T73" fmla="*/ 68 h 106"/>
                    <a:gd name="T74" fmla="*/ 1 w 121"/>
                    <a:gd name="T75" fmla="*/ 70 h 106"/>
                    <a:gd name="T76" fmla="*/ 0 w 121"/>
                    <a:gd name="T77" fmla="*/ 73 h 106"/>
                    <a:gd name="T78" fmla="*/ 0 w 121"/>
                    <a:gd name="T79" fmla="*/ 76 h 106"/>
                    <a:gd name="T80" fmla="*/ 0 w 121"/>
                    <a:gd name="T81" fmla="*/ 78 h 106"/>
                    <a:gd name="T82" fmla="*/ 1 w 121"/>
                    <a:gd name="T83" fmla="*/ 82 h 106"/>
                    <a:gd name="T84" fmla="*/ 2 w 121"/>
                    <a:gd name="T85" fmla="*/ 84 h 106"/>
                    <a:gd name="T86" fmla="*/ 5 w 121"/>
                    <a:gd name="T87" fmla="*/ 87 h 106"/>
                    <a:gd name="T88" fmla="*/ 20 w 121"/>
                    <a:gd name="T89" fmla="*/ 101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121" h="106">
                      <a:moveTo>
                        <a:pt x="20" y="101"/>
                      </a:moveTo>
                      <a:lnTo>
                        <a:pt x="22" y="103"/>
                      </a:lnTo>
                      <a:lnTo>
                        <a:pt x="25" y="105"/>
                      </a:lnTo>
                      <a:lnTo>
                        <a:pt x="27" y="105"/>
                      </a:lnTo>
                      <a:lnTo>
                        <a:pt x="30" y="106"/>
                      </a:lnTo>
                      <a:lnTo>
                        <a:pt x="34" y="105"/>
                      </a:lnTo>
                      <a:lnTo>
                        <a:pt x="36" y="105"/>
                      </a:lnTo>
                      <a:lnTo>
                        <a:pt x="39" y="103"/>
                      </a:lnTo>
                      <a:lnTo>
                        <a:pt x="41" y="102"/>
                      </a:lnTo>
                      <a:lnTo>
                        <a:pt x="116" y="26"/>
                      </a:lnTo>
                      <a:lnTo>
                        <a:pt x="119" y="24"/>
                      </a:lnTo>
                      <a:lnTo>
                        <a:pt x="120" y="21"/>
                      </a:lnTo>
                      <a:lnTo>
                        <a:pt x="121" y="18"/>
                      </a:lnTo>
                      <a:lnTo>
                        <a:pt x="121" y="15"/>
                      </a:lnTo>
                      <a:lnTo>
                        <a:pt x="121" y="13"/>
                      </a:lnTo>
                      <a:lnTo>
                        <a:pt x="120" y="10"/>
                      </a:lnTo>
                      <a:lnTo>
                        <a:pt x="119" y="7"/>
                      </a:lnTo>
                      <a:lnTo>
                        <a:pt x="116" y="5"/>
                      </a:lnTo>
                      <a:lnTo>
                        <a:pt x="114" y="3"/>
                      </a:lnTo>
                      <a:lnTo>
                        <a:pt x="111" y="1"/>
                      </a:lnTo>
                      <a:lnTo>
                        <a:pt x="109" y="1"/>
                      </a:lnTo>
                      <a:lnTo>
                        <a:pt x="106" y="0"/>
                      </a:lnTo>
                      <a:lnTo>
                        <a:pt x="103" y="1"/>
                      </a:lnTo>
                      <a:lnTo>
                        <a:pt x="100" y="1"/>
                      </a:lnTo>
                      <a:lnTo>
                        <a:pt x="97" y="3"/>
                      </a:lnTo>
                      <a:lnTo>
                        <a:pt x="95" y="5"/>
                      </a:lnTo>
                      <a:lnTo>
                        <a:pt x="30" y="70"/>
                      </a:lnTo>
                      <a:lnTo>
                        <a:pt x="26" y="65"/>
                      </a:lnTo>
                      <a:lnTo>
                        <a:pt x="24" y="63"/>
                      </a:lnTo>
                      <a:lnTo>
                        <a:pt x="21" y="61"/>
                      </a:lnTo>
                      <a:lnTo>
                        <a:pt x="18" y="61"/>
                      </a:lnTo>
                      <a:lnTo>
                        <a:pt x="15" y="60"/>
                      </a:lnTo>
                      <a:lnTo>
                        <a:pt x="12" y="61"/>
                      </a:lnTo>
                      <a:lnTo>
                        <a:pt x="10" y="62"/>
                      </a:lnTo>
                      <a:lnTo>
                        <a:pt x="7" y="63"/>
                      </a:lnTo>
                      <a:lnTo>
                        <a:pt x="5" y="65"/>
                      </a:lnTo>
                      <a:lnTo>
                        <a:pt x="2" y="68"/>
                      </a:lnTo>
                      <a:lnTo>
                        <a:pt x="1" y="70"/>
                      </a:lnTo>
                      <a:lnTo>
                        <a:pt x="0" y="73"/>
                      </a:lnTo>
                      <a:lnTo>
                        <a:pt x="0" y="76"/>
                      </a:lnTo>
                      <a:lnTo>
                        <a:pt x="0" y="78"/>
                      </a:lnTo>
                      <a:lnTo>
                        <a:pt x="1" y="82"/>
                      </a:lnTo>
                      <a:lnTo>
                        <a:pt x="2" y="84"/>
                      </a:lnTo>
                      <a:lnTo>
                        <a:pt x="5" y="87"/>
                      </a:lnTo>
                      <a:lnTo>
                        <a:pt x="20" y="101"/>
                      </a:lnTo>
                      <a:close/>
                    </a:path>
                  </a:pathLst>
                </a:custGeom>
                <a:solidFill>
                  <a:srgbClr val="332F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endParaRPr>
                </a:p>
              </p:txBody>
            </p:sp>
            <p:sp>
              <p:nvSpPr>
                <p:cNvPr id="29" name="Freeform 56">
                  <a:extLst>
                    <a:ext uri="{FF2B5EF4-FFF2-40B4-BE49-F238E27FC236}">
                      <a16:creationId xmlns:a16="http://schemas.microsoft.com/office/drawing/2014/main" id="{75F6C428-E7A8-4ED1-8AEB-A460495139B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104900" y="1993900"/>
                  <a:ext cx="68263" cy="219075"/>
                </a:xfrm>
                <a:custGeom>
                  <a:avLst/>
                  <a:gdLst>
                    <a:gd name="T0" fmla="*/ 120 w 212"/>
                    <a:gd name="T1" fmla="*/ 659 h 694"/>
                    <a:gd name="T2" fmla="*/ 99 w 212"/>
                    <a:gd name="T3" fmla="*/ 643 h 694"/>
                    <a:gd name="T4" fmla="*/ 92 w 212"/>
                    <a:gd name="T5" fmla="*/ 618 h 694"/>
                    <a:gd name="T6" fmla="*/ 181 w 212"/>
                    <a:gd name="T7" fmla="*/ 616 h 694"/>
                    <a:gd name="T8" fmla="*/ 167 w 212"/>
                    <a:gd name="T9" fmla="*/ 647 h 694"/>
                    <a:gd name="T10" fmla="*/ 144 w 212"/>
                    <a:gd name="T11" fmla="*/ 662 h 694"/>
                    <a:gd name="T12" fmla="*/ 145 w 212"/>
                    <a:gd name="T13" fmla="*/ 31 h 694"/>
                    <a:gd name="T14" fmla="*/ 168 w 212"/>
                    <a:gd name="T15" fmla="*/ 43 h 694"/>
                    <a:gd name="T16" fmla="*/ 181 w 212"/>
                    <a:gd name="T17" fmla="*/ 57 h 694"/>
                    <a:gd name="T18" fmla="*/ 92 w 212"/>
                    <a:gd name="T19" fmla="*/ 331 h 694"/>
                    <a:gd name="T20" fmla="*/ 95 w 212"/>
                    <a:gd name="T21" fmla="*/ 53 h 694"/>
                    <a:gd name="T22" fmla="*/ 112 w 212"/>
                    <a:gd name="T23" fmla="*/ 38 h 694"/>
                    <a:gd name="T24" fmla="*/ 137 w 212"/>
                    <a:gd name="T25" fmla="*/ 30 h 694"/>
                    <a:gd name="T26" fmla="*/ 182 w 212"/>
                    <a:gd name="T27" fmla="*/ 362 h 694"/>
                    <a:gd name="T28" fmla="*/ 92 w 212"/>
                    <a:gd name="T29" fmla="*/ 362 h 694"/>
                    <a:gd name="T30" fmla="*/ 113 w 212"/>
                    <a:gd name="T31" fmla="*/ 4 h 694"/>
                    <a:gd name="T32" fmla="*/ 84 w 212"/>
                    <a:gd name="T33" fmla="*/ 22 h 694"/>
                    <a:gd name="T34" fmla="*/ 65 w 212"/>
                    <a:gd name="T35" fmla="*/ 46 h 694"/>
                    <a:gd name="T36" fmla="*/ 36 w 212"/>
                    <a:gd name="T37" fmla="*/ 55 h 694"/>
                    <a:gd name="T38" fmla="*/ 21 w 212"/>
                    <a:gd name="T39" fmla="*/ 67 h 694"/>
                    <a:gd name="T40" fmla="*/ 9 w 212"/>
                    <a:gd name="T41" fmla="*/ 82 h 694"/>
                    <a:gd name="T42" fmla="*/ 2 w 212"/>
                    <a:gd name="T43" fmla="*/ 103 h 694"/>
                    <a:gd name="T44" fmla="*/ 0 w 212"/>
                    <a:gd name="T45" fmla="*/ 394 h 694"/>
                    <a:gd name="T46" fmla="*/ 3 w 212"/>
                    <a:gd name="T47" fmla="*/ 402 h 694"/>
                    <a:gd name="T48" fmla="*/ 10 w 212"/>
                    <a:gd name="T49" fmla="*/ 408 h 694"/>
                    <a:gd name="T50" fmla="*/ 19 w 212"/>
                    <a:gd name="T51" fmla="*/ 409 h 694"/>
                    <a:gd name="T52" fmla="*/ 26 w 212"/>
                    <a:gd name="T53" fmla="*/ 404 h 694"/>
                    <a:gd name="T54" fmla="*/ 30 w 212"/>
                    <a:gd name="T55" fmla="*/ 397 h 694"/>
                    <a:gd name="T56" fmla="*/ 31 w 212"/>
                    <a:gd name="T57" fmla="*/ 111 h 694"/>
                    <a:gd name="T58" fmla="*/ 40 w 212"/>
                    <a:gd name="T59" fmla="*/ 89 h 694"/>
                    <a:gd name="T60" fmla="*/ 55 w 212"/>
                    <a:gd name="T61" fmla="*/ 79 h 694"/>
                    <a:gd name="T62" fmla="*/ 62 w 212"/>
                    <a:gd name="T63" fmla="*/ 626 h 694"/>
                    <a:gd name="T64" fmla="*/ 67 w 212"/>
                    <a:gd name="T65" fmla="*/ 647 h 694"/>
                    <a:gd name="T66" fmla="*/ 79 w 212"/>
                    <a:gd name="T67" fmla="*/ 666 h 694"/>
                    <a:gd name="T68" fmla="*/ 95 w 212"/>
                    <a:gd name="T69" fmla="*/ 681 h 694"/>
                    <a:gd name="T70" fmla="*/ 114 w 212"/>
                    <a:gd name="T71" fmla="*/ 690 h 694"/>
                    <a:gd name="T72" fmla="*/ 137 w 212"/>
                    <a:gd name="T73" fmla="*/ 694 h 694"/>
                    <a:gd name="T74" fmla="*/ 157 w 212"/>
                    <a:gd name="T75" fmla="*/ 690 h 694"/>
                    <a:gd name="T76" fmla="*/ 177 w 212"/>
                    <a:gd name="T77" fmla="*/ 680 h 694"/>
                    <a:gd name="T78" fmla="*/ 193 w 212"/>
                    <a:gd name="T79" fmla="*/ 663 h 694"/>
                    <a:gd name="T80" fmla="*/ 206 w 212"/>
                    <a:gd name="T81" fmla="*/ 641 h 694"/>
                    <a:gd name="T82" fmla="*/ 211 w 212"/>
                    <a:gd name="T83" fmla="*/ 613 h 694"/>
                    <a:gd name="T84" fmla="*/ 211 w 212"/>
                    <a:gd name="T85" fmla="*/ 56 h 694"/>
                    <a:gd name="T86" fmla="*/ 206 w 212"/>
                    <a:gd name="T87" fmla="*/ 41 h 694"/>
                    <a:gd name="T88" fmla="*/ 177 w 212"/>
                    <a:gd name="T89" fmla="*/ 13 h 694"/>
                    <a:gd name="T90" fmla="*/ 151 w 212"/>
                    <a:gd name="T91" fmla="*/ 2 h 694"/>
                    <a:gd name="T92" fmla="*/ 137 w 212"/>
                    <a:gd name="T93" fmla="*/ 0 h 6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212" h="694">
                      <a:moveTo>
                        <a:pt x="137" y="663"/>
                      </a:moveTo>
                      <a:lnTo>
                        <a:pt x="128" y="662"/>
                      </a:lnTo>
                      <a:lnTo>
                        <a:pt x="120" y="659"/>
                      </a:lnTo>
                      <a:lnTo>
                        <a:pt x="112" y="655"/>
                      </a:lnTo>
                      <a:lnTo>
                        <a:pt x="105" y="650"/>
                      </a:lnTo>
                      <a:lnTo>
                        <a:pt x="99" y="643"/>
                      </a:lnTo>
                      <a:lnTo>
                        <a:pt x="95" y="636"/>
                      </a:lnTo>
                      <a:lnTo>
                        <a:pt x="92" y="627"/>
                      </a:lnTo>
                      <a:lnTo>
                        <a:pt x="92" y="618"/>
                      </a:lnTo>
                      <a:lnTo>
                        <a:pt x="92" y="603"/>
                      </a:lnTo>
                      <a:lnTo>
                        <a:pt x="182" y="603"/>
                      </a:lnTo>
                      <a:lnTo>
                        <a:pt x="181" y="616"/>
                      </a:lnTo>
                      <a:lnTo>
                        <a:pt x="178" y="628"/>
                      </a:lnTo>
                      <a:lnTo>
                        <a:pt x="173" y="639"/>
                      </a:lnTo>
                      <a:lnTo>
                        <a:pt x="167" y="647"/>
                      </a:lnTo>
                      <a:lnTo>
                        <a:pt x="161" y="654"/>
                      </a:lnTo>
                      <a:lnTo>
                        <a:pt x="153" y="659"/>
                      </a:lnTo>
                      <a:lnTo>
                        <a:pt x="144" y="662"/>
                      </a:lnTo>
                      <a:lnTo>
                        <a:pt x="137" y="663"/>
                      </a:lnTo>
                      <a:close/>
                      <a:moveTo>
                        <a:pt x="137" y="30"/>
                      </a:moveTo>
                      <a:lnTo>
                        <a:pt x="145" y="31"/>
                      </a:lnTo>
                      <a:lnTo>
                        <a:pt x="153" y="34"/>
                      </a:lnTo>
                      <a:lnTo>
                        <a:pt x="161" y="38"/>
                      </a:lnTo>
                      <a:lnTo>
                        <a:pt x="168" y="43"/>
                      </a:lnTo>
                      <a:lnTo>
                        <a:pt x="173" y="47"/>
                      </a:lnTo>
                      <a:lnTo>
                        <a:pt x="178" y="53"/>
                      </a:lnTo>
                      <a:lnTo>
                        <a:pt x="181" y="57"/>
                      </a:lnTo>
                      <a:lnTo>
                        <a:pt x="182" y="60"/>
                      </a:lnTo>
                      <a:lnTo>
                        <a:pt x="182" y="331"/>
                      </a:lnTo>
                      <a:lnTo>
                        <a:pt x="92" y="331"/>
                      </a:lnTo>
                      <a:lnTo>
                        <a:pt x="92" y="60"/>
                      </a:lnTo>
                      <a:lnTo>
                        <a:pt x="93" y="57"/>
                      </a:lnTo>
                      <a:lnTo>
                        <a:pt x="95" y="53"/>
                      </a:lnTo>
                      <a:lnTo>
                        <a:pt x="99" y="48"/>
                      </a:lnTo>
                      <a:lnTo>
                        <a:pt x="106" y="43"/>
                      </a:lnTo>
                      <a:lnTo>
                        <a:pt x="112" y="38"/>
                      </a:lnTo>
                      <a:lnTo>
                        <a:pt x="120" y="34"/>
                      </a:lnTo>
                      <a:lnTo>
                        <a:pt x="127" y="31"/>
                      </a:lnTo>
                      <a:lnTo>
                        <a:pt x="137" y="30"/>
                      </a:lnTo>
                      <a:lnTo>
                        <a:pt x="137" y="30"/>
                      </a:lnTo>
                      <a:close/>
                      <a:moveTo>
                        <a:pt x="92" y="362"/>
                      </a:moveTo>
                      <a:lnTo>
                        <a:pt x="182" y="362"/>
                      </a:lnTo>
                      <a:lnTo>
                        <a:pt x="182" y="573"/>
                      </a:lnTo>
                      <a:lnTo>
                        <a:pt x="92" y="573"/>
                      </a:lnTo>
                      <a:lnTo>
                        <a:pt x="92" y="362"/>
                      </a:lnTo>
                      <a:close/>
                      <a:moveTo>
                        <a:pt x="137" y="0"/>
                      </a:moveTo>
                      <a:lnTo>
                        <a:pt x="125" y="1"/>
                      </a:lnTo>
                      <a:lnTo>
                        <a:pt x="113" y="4"/>
                      </a:lnTo>
                      <a:lnTo>
                        <a:pt x="102" y="9"/>
                      </a:lnTo>
                      <a:lnTo>
                        <a:pt x="93" y="15"/>
                      </a:lnTo>
                      <a:lnTo>
                        <a:pt x="84" y="22"/>
                      </a:lnTo>
                      <a:lnTo>
                        <a:pt x="76" y="29"/>
                      </a:lnTo>
                      <a:lnTo>
                        <a:pt x="69" y="38"/>
                      </a:lnTo>
                      <a:lnTo>
                        <a:pt x="65" y="46"/>
                      </a:lnTo>
                      <a:lnTo>
                        <a:pt x="53" y="48"/>
                      </a:lnTo>
                      <a:lnTo>
                        <a:pt x="41" y="53"/>
                      </a:lnTo>
                      <a:lnTo>
                        <a:pt x="36" y="55"/>
                      </a:lnTo>
                      <a:lnTo>
                        <a:pt x="30" y="58"/>
                      </a:lnTo>
                      <a:lnTo>
                        <a:pt x="25" y="62"/>
                      </a:lnTo>
                      <a:lnTo>
                        <a:pt x="21" y="67"/>
                      </a:lnTo>
                      <a:lnTo>
                        <a:pt x="16" y="71"/>
                      </a:lnTo>
                      <a:lnTo>
                        <a:pt x="12" y="76"/>
                      </a:lnTo>
                      <a:lnTo>
                        <a:pt x="9" y="82"/>
                      </a:lnTo>
                      <a:lnTo>
                        <a:pt x="6" y="88"/>
                      </a:lnTo>
                      <a:lnTo>
                        <a:pt x="3" y="96"/>
                      </a:lnTo>
                      <a:lnTo>
                        <a:pt x="2" y="103"/>
                      </a:lnTo>
                      <a:lnTo>
                        <a:pt x="1" y="112"/>
                      </a:lnTo>
                      <a:lnTo>
                        <a:pt x="0" y="120"/>
                      </a:lnTo>
                      <a:lnTo>
                        <a:pt x="0" y="394"/>
                      </a:lnTo>
                      <a:lnTo>
                        <a:pt x="1" y="397"/>
                      </a:lnTo>
                      <a:lnTo>
                        <a:pt x="2" y="399"/>
                      </a:lnTo>
                      <a:lnTo>
                        <a:pt x="3" y="402"/>
                      </a:lnTo>
                      <a:lnTo>
                        <a:pt x="6" y="404"/>
                      </a:lnTo>
                      <a:lnTo>
                        <a:pt x="8" y="406"/>
                      </a:lnTo>
                      <a:lnTo>
                        <a:pt x="10" y="408"/>
                      </a:lnTo>
                      <a:lnTo>
                        <a:pt x="13" y="409"/>
                      </a:lnTo>
                      <a:lnTo>
                        <a:pt x="15" y="409"/>
                      </a:lnTo>
                      <a:lnTo>
                        <a:pt x="19" y="409"/>
                      </a:lnTo>
                      <a:lnTo>
                        <a:pt x="22" y="408"/>
                      </a:lnTo>
                      <a:lnTo>
                        <a:pt x="24" y="406"/>
                      </a:lnTo>
                      <a:lnTo>
                        <a:pt x="26" y="404"/>
                      </a:lnTo>
                      <a:lnTo>
                        <a:pt x="28" y="402"/>
                      </a:lnTo>
                      <a:lnTo>
                        <a:pt x="29" y="399"/>
                      </a:lnTo>
                      <a:lnTo>
                        <a:pt x="30" y="397"/>
                      </a:lnTo>
                      <a:lnTo>
                        <a:pt x="30" y="394"/>
                      </a:lnTo>
                      <a:lnTo>
                        <a:pt x="30" y="120"/>
                      </a:lnTo>
                      <a:lnTo>
                        <a:pt x="31" y="111"/>
                      </a:lnTo>
                      <a:lnTo>
                        <a:pt x="34" y="102"/>
                      </a:lnTo>
                      <a:lnTo>
                        <a:pt x="36" y="96"/>
                      </a:lnTo>
                      <a:lnTo>
                        <a:pt x="40" y="89"/>
                      </a:lnTo>
                      <a:lnTo>
                        <a:pt x="44" y="85"/>
                      </a:lnTo>
                      <a:lnTo>
                        <a:pt x="50" y="82"/>
                      </a:lnTo>
                      <a:lnTo>
                        <a:pt x="55" y="79"/>
                      </a:lnTo>
                      <a:lnTo>
                        <a:pt x="62" y="77"/>
                      </a:lnTo>
                      <a:lnTo>
                        <a:pt x="62" y="618"/>
                      </a:lnTo>
                      <a:lnTo>
                        <a:pt x="62" y="626"/>
                      </a:lnTo>
                      <a:lnTo>
                        <a:pt x="63" y="633"/>
                      </a:lnTo>
                      <a:lnTo>
                        <a:pt x="65" y="640"/>
                      </a:lnTo>
                      <a:lnTo>
                        <a:pt x="67" y="647"/>
                      </a:lnTo>
                      <a:lnTo>
                        <a:pt x="70" y="654"/>
                      </a:lnTo>
                      <a:lnTo>
                        <a:pt x="74" y="660"/>
                      </a:lnTo>
                      <a:lnTo>
                        <a:pt x="79" y="666"/>
                      </a:lnTo>
                      <a:lnTo>
                        <a:pt x="84" y="671"/>
                      </a:lnTo>
                      <a:lnTo>
                        <a:pt x="90" y="676"/>
                      </a:lnTo>
                      <a:lnTo>
                        <a:pt x="95" y="681"/>
                      </a:lnTo>
                      <a:lnTo>
                        <a:pt x="101" y="684"/>
                      </a:lnTo>
                      <a:lnTo>
                        <a:pt x="108" y="687"/>
                      </a:lnTo>
                      <a:lnTo>
                        <a:pt x="114" y="690"/>
                      </a:lnTo>
                      <a:lnTo>
                        <a:pt x="122" y="693"/>
                      </a:lnTo>
                      <a:lnTo>
                        <a:pt x="129" y="694"/>
                      </a:lnTo>
                      <a:lnTo>
                        <a:pt x="137" y="694"/>
                      </a:lnTo>
                      <a:lnTo>
                        <a:pt x="143" y="694"/>
                      </a:lnTo>
                      <a:lnTo>
                        <a:pt x="150" y="693"/>
                      </a:lnTo>
                      <a:lnTo>
                        <a:pt x="157" y="690"/>
                      </a:lnTo>
                      <a:lnTo>
                        <a:pt x="164" y="687"/>
                      </a:lnTo>
                      <a:lnTo>
                        <a:pt x="170" y="684"/>
                      </a:lnTo>
                      <a:lnTo>
                        <a:pt x="177" y="680"/>
                      </a:lnTo>
                      <a:lnTo>
                        <a:pt x="182" y="675"/>
                      </a:lnTo>
                      <a:lnTo>
                        <a:pt x="187" y="669"/>
                      </a:lnTo>
                      <a:lnTo>
                        <a:pt x="193" y="663"/>
                      </a:lnTo>
                      <a:lnTo>
                        <a:pt x="197" y="656"/>
                      </a:lnTo>
                      <a:lnTo>
                        <a:pt x="201" y="648"/>
                      </a:lnTo>
                      <a:lnTo>
                        <a:pt x="206" y="641"/>
                      </a:lnTo>
                      <a:lnTo>
                        <a:pt x="208" y="632"/>
                      </a:lnTo>
                      <a:lnTo>
                        <a:pt x="210" y="623"/>
                      </a:lnTo>
                      <a:lnTo>
                        <a:pt x="211" y="613"/>
                      </a:lnTo>
                      <a:lnTo>
                        <a:pt x="212" y="603"/>
                      </a:lnTo>
                      <a:lnTo>
                        <a:pt x="212" y="60"/>
                      </a:lnTo>
                      <a:lnTo>
                        <a:pt x="211" y="56"/>
                      </a:lnTo>
                      <a:lnTo>
                        <a:pt x="210" y="51"/>
                      </a:lnTo>
                      <a:lnTo>
                        <a:pt x="208" y="45"/>
                      </a:lnTo>
                      <a:lnTo>
                        <a:pt x="206" y="41"/>
                      </a:lnTo>
                      <a:lnTo>
                        <a:pt x="198" y="30"/>
                      </a:lnTo>
                      <a:lnTo>
                        <a:pt x="188" y="20"/>
                      </a:lnTo>
                      <a:lnTo>
                        <a:pt x="177" y="13"/>
                      </a:lnTo>
                      <a:lnTo>
                        <a:pt x="164" y="6"/>
                      </a:lnTo>
                      <a:lnTo>
                        <a:pt x="157" y="3"/>
                      </a:lnTo>
                      <a:lnTo>
                        <a:pt x="151" y="2"/>
                      </a:lnTo>
                      <a:lnTo>
                        <a:pt x="143" y="1"/>
                      </a:lnTo>
                      <a:lnTo>
                        <a:pt x="137" y="0"/>
                      </a:lnTo>
                      <a:lnTo>
                        <a:pt x="137" y="0"/>
                      </a:lnTo>
                      <a:close/>
                    </a:path>
                  </a:pathLst>
                </a:custGeom>
                <a:solidFill>
                  <a:srgbClr val="332F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endParaRPr>
                </a:p>
              </p:txBody>
            </p:sp>
          </p:grpSp>
        </p:grpSp>
        <p:grpSp>
          <p:nvGrpSpPr>
            <p:cNvPr id="15" name="群組 14"/>
            <p:cNvGrpSpPr/>
            <p:nvPr/>
          </p:nvGrpSpPr>
          <p:grpSpPr>
            <a:xfrm>
              <a:off x="3195956" y="3088611"/>
              <a:ext cx="2374795" cy="1304542"/>
              <a:chOff x="3195956" y="3088611"/>
              <a:chExt cx="2374795" cy="1304542"/>
            </a:xfrm>
          </p:grpSpPr>
          <p:sp>
            <p:nvSpPr>
              <p:cNvPr id="16" name="矩形 15"/>
              <p:cNvSpPr/>
              <p:nvPr/>
            </p:nvSpPr>
            <p:spPr>
              <a:xfrm>
                <a:off x="3847202" y="3088611"/>
                <a:ext cx="1723549" cy="7078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2000" b="1" i="0" u="none" strike="noStrike" kern="100" cap="none" spc="0" normalizeH="0" baseline="0" noProof="0" dirty="0">
                    <a:ln>
                      <a:noFill/>
                    </a:ln>
                    <a:solidFill>
                      <a:srgbClr val="A5C249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反菸拒檳</a:t>
                </a:r>
                <a:r>
                  <a:rPr kumimoji="0" lang="zh-TW" altLang="en-US" sz="2000" b="1" i="0" u="none" strike="noStrike" kern="100" cap="none" spc="0" normalizeH="0" baseline="0" noProof="0" dirty="0" smtClean="0">
                    <a:ln>
                      <a:noFill/>
                    </a:ln>
                    <a:solidFill>
                      <a:srgbClr val="A5C249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教育</a:t>
                </a:r>
                <a:r>
                  <a:rPr kumimoji="0" lang="en-US" altLang="zh-TW" sz="2000" b="1" i="0" u="none" strike="noStrike" kern="100" cap="none" spc="0" normalizeH="0" baseline="0" noProof="0" dirty="0" smtClean="0">
                    <a:ln>
                      <a:noFill/>
                    </a:ln>
                    <a:solidFill>
                      <a:srgbClr val="A5C249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/>
                </a:r>
                <a:br>
                  <a:rPr kumimoji="0" lang="en-US" altLang="zh-TW" sz="2000" b="1" i="0" u="none" strike="noStrike" kern="100" cap="none" spc="0" normalizeH="0" baseline="0" noProof="0" dirty="0" smtClean="0">
                    <a:ln>
                      <a:noFill/>
                    </a:ln>
                    <a:solidFill>
                      <a:srgbClr val="A5C249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</a:br>
                <a:r>
                  <a:rPr kumimoji="0" lang="zh-TW" altLang="en-US" sz="2000" b="1" i="0" u="none" strike="noStrike" kern="100" cap="none" spc="0" normalizeH="0" baseline="0" noProof="0" dirty="0" smtClean="0">
                    <a:ln>
                      <a:noFill/>
                    </a:ln>
                    <a:solidFill>
                      <a:srgbClr val="A5C249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推廣</a:t>
                </a:r>
                <a:r>
                  <a:rPr kumimoji="0" lang="zh-TW" altLang="en-US" sz="2000" b="1" i="0" u="none" strike="noStrike" kern="100" cap="none" spc="0" normalizeH="0" baseline="0" noProof="0" dirty="0">
                    <a:ln>
                      <a:noFill/>
                    </a:ln>
                    <a:solidFill>
                      <a:srgbClr val="A5C249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計畫</a:t>
                </a:r>
                <a:endParaRPr kumimoji="0" lang="zh-TW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A5C249"/>
                  </a:solidFill>
                  <a:effectLst/>
                  <a:uLnTx/>
                  <a:uFillTx/>
                  <a:latin typeface="Franklin Gothic Book" panose="020B0503020102020204"/>
                  <a:ea typeface="微軟正黑體" panose="020B0604030504040204" pitchFamily="34" charset="-120"/>
                  <a:cs typeface="+mn-cs"/>
                </a:endParaRPr>
              </a:p>
            </p:txBody>
          </p:sp>
          <p:sp>
            <p:nvSpPr>
              <p:cNvPr id="17" name="Rectangle 59">
                <a:extLst>
                  <a:ext uri="{FF2B5EF4-FFF2-40B4-BE49-F238E27FC236}">
                    <a16:creationId xmlns:a16="http://schemas.microsoft.com/office/drawing/2014/main" id="{CBD446CC-557D-48D3-9757-906A28D4DD2D}"/>
                  </a:ext>
                </a:extLst>
              </p:cNvPr>
              <p:cNvSpPr/>
              <p:nvPr/>
            </p:nvSpPr>
            <p:spPr>
              <a:xfrm>
                <a:off x="3195956" y="3150166"/>
                <a:ext cx="696881" cy="584775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BEFF9">
                        <a:lumMod val="10000"/>
                      </a:srgbClr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Segoe UI" panose="020B0502040204020203" pitchFamily="34" charset="0"/>
                  </a:rPr>
                  <a:t>02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BEFF9">
                      <a:lumMod val="10000"/>
                    </a:srgb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</p:txBody>
          </p:sp>
          <p:cxnSp>
            <p:nvCxnSpPr>
              <p:cNvPr id="18" name="Straight Connector 60">
                <a:extLst>
                  <a:ext uri="{FF2B5EF4-FFF2-40B4-BE49-F238E27FC236}">
                    <a16:creationId xmlns:a16="http://schemas.microsoft.com/office/drawing/2014/main" id="{C81BBCB8-C459-4FCE-AD9E-AEF4F0168ECB}"/>
                  </a:ext>
                </a:extLst>
              </p:cNvPr>
              <p:cNvCxnSpPr/>
              <p:nvPr/>
            </p:nvCxnSpPr>
            <p:spPr>
              <a:xfrm flipH="1" flipV="1">
                <a:off x="3515486" y="3880814"/>
                <a:ext cx="1992370" cy="9012"/>
              </a:xfrm>
              <a:prstGeom prst="line">
                <a:avLst/>
              </a:prstGeom>
              <a:ln w="57150">
                <a:solidFill>
                  <a:srgbClr val="A5C24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矩形 18"/>
              <p:cNvSpPr/>
              <p:nvPr/>
            </p:nvSpPr>
            <p:spPr>
              <a:xfrm>
                <a:off x="3577455" y="3993043"/>
                <a:ext cx="198002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經驗傳承與串聯</a:t>
                </a:r>
                <a:endParaRPr kumimoji="0" lang="zh-TW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Book" panose="020B0503020102020204"/>
                  <a:ea typeface="微軟正黑體" panose="020B0604030504040204" pitchFamily="34" charset="-120"/>
                  <a:cs typeface="+mn-cs"/>
                </a:endParaRPr>
              </a:p>
            </p:txBody>
          </p:sp>
        </p:grpSp>
      </p:grpSp>
      <p:sp>
        <p:nvSpPr>
          <p:cNvPr id="30" name="矩形 29"/>
          <p:cNvSpPr/>
          <p:nvPr/>
        </p:nvSpPr>
        <p:spPr>
          <a:xfrm>
            <a:off x="4746602" y="1208308"/>
            <a:ext cx="3057247" cy="5232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縣市推薦中心學校</a:t>
            </a:r>
          </a:p>
        </p:txBody>
      </p:sp>
      <p:sp>
        <p:nvSpPr>
          <p:cNvPr id="31" name="矩形 30"/>
          <p:cNvSpPr/>
          <p:nvPr/>
        </p:nvSpPr>
        <p:spPr>
          <a:xfrm>
            <a:off x="7987355" y="1208308"/>
            <a:ext cx="3137397" cy="52322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每校補助</a:t>
            </a:r>
            <a:r>
              <a:rPr kumimoji="0" lang="en-US" altLang="zh-TW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25,000</a:t>
            </a: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元</a:t>
            </a:r>
            <a:endParaRPr kumimoji="0" lang="zh-TW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70279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638549" y="212061"/>
            <a:ext cx="77943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校園反菸拒檳教育推廣計畫</a:t>
            </a:r>
            <a:endParaRPr kumimoji="0" lang="zh-TW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13" name="群組 12"/>
          <p:cNvGrpSpPr/>
          <p:nvPr/>
        </p:nvGrpSpPr>
        <p:grpSpPr>
          <a:xfrm>
            <a:off x="108002" y="212061"/>
            <a:ext cx="2374795" cy="2700050"/>
            <a:chOff x="3195956" y="3088611"/>
            <a:chExt cx="2374795" cy="2700050"/>
          </a:xfrm>
        </p:grpSpPr>
        <p:grpSp>
          <p:nvGrpSpPr>
            <p:cNvPr id="14" name="群組 13"/>
            <p:cNvGrpSpPr/>
            <p:nvPr/>
          </p:nvGrpSpPr>
          <p:grpSpPr>
            <a:xfrm>
              <a:off x="3658320" y="4502129"/>
              <a:ext cx="1818297" cy="1286532"/>
              <a:chOff x="3494822" y="4291796"/>
              <a:chExt cx="2533462" cy="1932633"/>
            </a:xfrm>
          </p:grpSpPr>
          <p:sp>
            <p:nvSpPr>
              <p:cNvPr id="20" name="Hexagon 9">
                <a:extLst>
                  <a:ext uri="{FF2B5EF4-FFF2-40B4-BE49-F238E27FC236}">
                    <a16:creationId xmlns:a16="http://schemas.microsoft.com/office/drawing/2014/main" id="{03B6AE7E-7400-4135-896E-77901CA081E7}"/>
                  </a:ext>
                </a:extLst>
              </p:cNvPr>
              <p:cNvSpPr/>
              <p:nvPr/>
            </p:nvSpPr>
            <p:spPr>
              <a:xfrm>
                <a:off x="3766987" y="4291796"/>
                <a:ext cx="2261297" cy="1932633"/>
              </a:xfrm>
              <a:prstGeom prst="hexagon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</p:txBody>
          </p:sp>
          <p:sp>
            <p:nvSpPr>
              <p:cNvPr id="21" name="Hexagon 10">
                <a:extLst>
                  <a:ext uri="{FF2B5EF4-FFF2-40B4-BE49-F238E27FC236}">
                    <a16:creationId xmlns:a16="http://schemas.microsoft.com/office/drawing/2014/main" id="{4CA00501-6F89-449F-8485-1065CAE2B9C9}"/>
                  </a:ext>
                </a:extLst>
              </p:cNvPr>
              <p:cNvSpPr/>
              <p:nvPr/>
            </p:nvSpPr>
            <p:spPr>
              <a:xfrm>
                <a:off x="3494822" y="4291796"/>
                <a:ext cx="2236587" cy="1932633"/>
              </a:xfrm>
              <a:prstGeom prst="hexagon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</p:txBody>
          </p:sp>
          <p:grpSp>
            <p:nvGrpSpPr>
              <p:cNvPr id="22" name="Group 72">
                <a:extLst>
                  <a:ext uri="{FF2B5EF4-FFF2-40B4-BE49-F238E27FC236}">
                    <a16:creationId xmlns:a16="http://schemas.microsoft.com/office/drawing/2014/main" id="{AB197F79-5ECB-4882-A794-00C3364BF6F3}"/>
                  </a:ext>
                </a:extLst>
              </p:cNvPr>
              <p:cNvGrpSpPr/>
              <p:nvPr/>
            </p:nvGrpSpPr>
            <p:grpSpPr>
              <a:xfrm>
                <a:off x="4154181" y="4699204"/>
                <a:ext cx="977892" cy="904186"/>
                <a:chOff x="885825" y="1926126"/>
                <a:chExt cx="287338" cy="286849"/>
              </a:xfrm>
            </p:grpSpPr>
            <p:sp>
              <p:nvSpPr>
                <p:cNvPr id="23" name="Freeform 50">
                  <a:extLst>
                    <a:ext uri="{FF2B5EF4-FFF2-40B4-BE49-F238E27FC236}">
                      <a16:creationId xmlns:a16="http://schemas.microsoft.com/office/drawing/2014/main" id="{B975AF73-3D23-4A85-A477-28A3D841984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85825" y="1926126"/>
                  <a:ext cx="228600" cy="286363"/>
                </a:xfrm>
                <a:custGeom>
                  <a:avLst/>
                  <a:gdLst>
                    <a:gd name="T0" fmla="*/ 230 w 722"/>
                    <a:gd name="T1" fmla="*/ 221 h 905"/>
                    <a:gd name="T2" fmla="*/ 252 w 722"/>
                    <a:gd name="T3" fmla="*/ 167 h 905"/>
                    <a:gd name="T4" fmla="*/ 252 w 722"/>
                    <a:gd name="T5" fmla="*/ 105 h 905"/>
                    <a:gd name="T6" fmla="*/ 227 w 722"/>
                    <a:gd name="T7" fmla="*/ 52 h 905"/>
                    <a:gd name="T8" fmla="*/ 598 w 722"/>
                    <a:gd name="T9" fmla="*/ 30 h 905"/>
                    <a:gd name="T10" fmla="*/ 635 w 722"/>
                    <a:gd name="T11" fmla="*/ 43 h 905"/>
                    <a:gd name="T12" fmla="*/ 668 w 722"/>
                    <a:gd name="T13" fmla="*/ 70 h 905"/>
                    <a:gd name="T14" fmla="*/ 688 w 722"/>
                    <a:gd name="T15" fmla="*/ 106 h 905"/>
                    <a:gd name="T16" fmla="*/ 692 w 722"/>
                    <a:gd name="T17" fmla="*/ 145 h 905"/>
                    <a:gd name="T18" fmla="*/ 679 w 722"/>
                    <a:gd name="T19" fmla="*/ 184 h 905"/>
                    <a:gd name="T20" fmla="*/ 652 w 722"/>
                    <a:gd name="T21" fmla="*/ 216 h 905"/>
                    <a:gd name="T22" fmla="*/ 617 w 722"/>
                    <a:gd name="T23" fmla="*/ 236 h 905"/>
                    <a:gd name="T24" fmla="*/ 587 w 722"/>
                    <a:gd name="T25" fmla="*/ 241 h 905"/>
                    <a:gd name="T26" fmla="*/ 572 w 722"/>
                    <a:gd name="T27" fmla="*/ 271 h 905"/>
                    <a:gd name="T28" fmla="*/ 217 w 722"/>
                    <a:gd name="T29" fmla="*/ 181 h 905"/>
                    <a:gd name="T30" fmla="*/ 191 w 722"/>
                    <a:gd name="T31" fmla="*/ 220 h 905"/>
                    <a:gd name="T32" fmla="*/ 150 w 722"/>
                    <a:gd name="T33" fmla="*/ 240 h 905"/>
                    <a:gd name="T34" fmla="*/ 30 w 722"/>
                    <a:gd name="T35" fmla="*/ 125 h 905"/>
                    <a:gd name="T36" fmla="*/ 42 w 722"/>
                    <a:gd name="T37" fmla="*/ 86 h 905"/>
                    <a:gd name="T38" fmla="*/ 66 w 722"/>
                    <a:gd name="T39" fmla="*/ 55 h 905"/>
                    <a:gd name="T40" fmla="*/ 100 w 722"/>
                    <a:gd name="T41" fmla="*/ 35 h 905"/>
                    <a:gd name="T42" fmla="*/ 138 w 722"/>
                    <a:gd name="T43" fmla="*/ 30 h 905"/>
                    <a:gd name="T44" fmla="*/ 174 w 722"/>
                    <a:gd name="T45" fmla="*/ 43 h 905"/>
                    <a:gd name="T46" fmla="*/ 203 w 722"/>
                    <a:gd name="T47" fmla="*/ 69 h 905"/>
                    <a:gd name="T48" fmla="*/ 221 w 722"/>
                    <a:gd name="T49" fmla="*/ 105 h 905"/>
                    <a:gd name="T50" fmla="*/ 225 w 722"/>
                    <a:gd name="T51" fmla="*/ 143 h 905"/>
                    <a:gd name="T52" fmla="*/ 129 w 722"/>
                    <a:gd name="T53" fmla="*/ 152 h 905"/>
                    <a:gd name="T54" fmla="*/ 121 w 722"/>
                    <a:gd name="T55" fmla="*/ 160 h 905"/>
                    <a:gd name="T56" fmla="*/ 120 w 722"/>
                    <a:gd name="T57" fmla="*/ 604 h 905"/>
                    <a:gd name="T58" fmla="*/ 720 w 722"/>
                    <a:gd name="T59" fmla="*/ 110 h 905"/>
                    <a:gd name="T60" fmla="*/ 699 w 722"/>
                    <a:gd name="T61" fmla="*/ 62 h 905"/>
                    <a:gd name="T62" fmla="*/ 661 w 722"/>
                    <a:gd name="T63" fmla="*/ 24 h 905"/>
                    <a:gd name="T64" fmla="*/ 614 w 722"/>
                    <a:gd name="T65" fmla="*/ 3 h 905"/>
                    <a:gd name="T66" fmla="*/ 134 w 722"/>
                    <a:gd name="T67" fmla="*/ 0 h 905"/>
                    <a:gd name="T68" fmla="*/ 116 w 722"/>
                    <a:gd name="T69" fmla="*/ 1 h 905"/>
                    <a:gd name="T70" fmla="*/ 67 w 722"/>
                    <a:gd name="T71" fmla="*/ 16 h 905"/>
                    <a:gd name="T72" fmla="*/ 29 w 722"/>
                    <a:gd name="T73" fmla="*/ 50 h 905"/>
                    <a:gd name="T74" fmla="*/ 5 w 722"/>
                    <a:gd name="T75" fmla="*/ 96 h 905"/>
                    <a:gd name="T76" fmla="*/ 0 w 722"/>
                    <a:gd name="T77" fmla="*/ 619 h 905"/>
                    <a:gd name="T78" fmla="*/ 4 w 722"/>
                    <a:gd name="T79" fmla="*/ 629 h 905"/>
                    <a:gd name="T80" fmla="*/ 15 w 722"/>
                    <a:gd name="T81" fmla="*/ 634 h 905"/>
                    <a:gd name="T82" fmla="*/ 121 w 722"/>
                    <a:gd name="T83" fmla="*/ 895 h 905"/>
                    <a:gd name="T84" fmla="*/ 129 w 722"/>
                    <a:gd name="T85" fmla="*/ 904 h 905"/>
                    <a:gd name="T86" fmla="*/ 590 w 722"/>
                    <a:gd name="T87" fmla="*/ 905 h 905"/>
                    <a:gd name="T88" fmla="*/ 600 w 722"/>
                    <a:gd name="T89" fmla="*/ 898 h 905"/>
                    <a:gd name="T90" fmla="*/ 602 w 722"/>
                    <a:gd name="T91" fmla="*/ 270 h 905"/>
                    <a:gd name="T92" fmla="*/ 648 w 722"/>
                    <a:gd name="T93" fmla="*/ 255 h 905"/>
                    <a:gd name="T94" fmla="*/ 687 w 722"/>
                    <a:gd name="T95" fmla="*/ 225 h 905"/>
                    <a:gd name="T96" fmla="*/ 713 w 722"/>
                    <a:gd name="T97" fmla="*/ 183 h 905"/>
                    <a:gd name="T98" fmla="*/ 722 w 722"/>
                    <a:gd name="T99" fmla="*/ 136 h 9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722" h="905">
                      <a:moveTo>
                        <a:pt x="587" y="241"/>
                      </a:moveTo>
                      <a:lnTo>
                        <a:pt x="211" y="241"/>
                      </a:lnTo>
                      <a:lnTo>
                        <a:pt x="221" y="231"/>
                      </a:lnTo>
                      <a:lnTo>
                        <a:pt x="230" y="221"/>
                      </a:lnTo>
                      <a:lnTo>
                        <a:pt x="237" y="209"/>
                      </a:lnTo>
                      <a:lnTo>
                        <a:pt x="244" y="195"/>
                      </a:lnTo>
                      <a:lnTo>
                        <a:pt x="249" y="182"/>
                      </a:lnTo>
                      <a:lnTo>
                        <a:pt x="252" y="167"/>
                      </a:lnTo>
                      <a:lnTo>
                        <a:pt x="254" y="152"/>
                      </a:lnTo>
                      <a:lnTo>
                        <a:pt x="256" y="136"/>
                      </a:lnTo>
                      <a:lnTo>
                        <a:pt x="254" y="120"/>
                      </a:lnTo>
                      <a:lnTo>
                        <a:pt x="252" y="105"/>
                      </a:lnTo>
                      <a:lnTo>
                        <a:pt x="248" y="91"/>
                      </a:lnTo>
                      <a:lnTo>
                        <a:pt x="243" y="77"/>
                      </a:lnTo>
                      <a:lnTo>
                        <a:pt x="235" y="64"/>
                      </a:lnTo>
                      <a:lnTo>
                        <a:pt x="227" y="52"/>
                      </a:lnTo>
                      <a:lnTo>
                        <a:pt x="218" y="40"/>
                      </a:lnTo>
                      <a:lnTo>
                        <a:pt x="207" y="30"/>
                      </a:lnTo>
                      <a:lnTo>
                        <a:pt x="587" y="30"/>
                      </a:lnTo>
                      <a:lnTo>
                        <a:pt x="598" y="30"/>
                      </a:lnTo>
                      <a:lnTo>
                        <a:pt x="607" y="33"/>
                      </a:lnTo>
                      <a:lnTo>
                        <a:pt x="617" y="36"/>
                      </a:lnTo>
                      <a:lnTo>
                        <a:pt x="627" y="39"/>
                      </a:lnTo>
                      <a:lnTo>
                        <a:pt x="635" y="43"/>
                      </a:lnTo>
                      <a:lnTo>
                        <a:pt x="645" y="50"/>
                      </a:lnTo>
                      <a:lnTo>
                        <a:pt x="652" y="56"/>
                      </a:lnTo>
                      <a:lnTo>
                        <a:pt x="660" y="63"/>
                      </a:lnTo>
                      <a:lnTo>
                        <a:pt x="668" y="70"/>
                      </a:lnTo>
                      <a:lnTo>
                        <a:pt x="674" y="79"/>
                      </a:lnTo>
                      <a:lnTo>
                        <a:pt x="679" y="87"/>
                      </a:lnTo>
                      <a:lnTo>
                        <a:pt x="684" y="96"/>
                      </a:lnTo>
                      <a:lnTo>
                        <a:pt x="688" y="106"/>
                      </a:lnTo>
                      <a:lnTo>
                        <a:pt x="690" y="115"/>
                      </a:lnTo>
                      <a:lnTo>
                        <a:pt x="692" y="126"/>
                      </a:lnTo>
                      <a:lnTo>
                        <a:pt x="692" y="136"/>
                      </a:lnTo>
                      <a:lnTo>
                        <a:pt x="692" y="145"/>
                      </a:lnTo>
                      <a:lnTo>
                        <a:pt x="690" y="156"/>
                      </a:lnTo>
                      <a:lnTo>
                        <a:pt x="688" y="166"/>
                      </a:lnTo>
                      <a:lnTo>
                        <a:pt x="684" y="176"/>
                      </a:lnTo>
                      <a:lnTo>
                        <a:pt x="679" y="184"/>
                      </a:lnTo>
                      <a:lnTo>
                        <a:pt x="674" y="193"/>
                      </a:lnTo>
                      <a:lnTo>
                        <a:pt x="668" y="201"/>
                      </a:lnTo>
                      <a:lnTo>
                        <a:pt x="660" y="209"/>
                      </a:lnTo>
                      <a:lnTo>
                        <a:pt x="652" y="216"/>
                      </a:lnTo>
                      <a:lnTo>
                        <a:pt x="645" y="222"/>
                      </a:lnTo>
                      <a:lnTo>
                        <a:pt x="635" y="228"/>
                      </a:lnTo>
                      <a:lnTo>
                        <a:pt x="627" y="233"/>
                      </a:lnTo>
                      <a:lnTo>
                        <a:pt x="617" y="236"/>
                      </a:lnTo>
                      <a:lnTo>
                        <a:pt x="607" y="239"/>
                      </a:lnTo>
                      <a:lnTo>
                        <a:pt x="598" y="241"/>
                      </a:lnTo>
                      <a:lnTo>
                        <a:pt x="587" y="241"/>
                      </a:lnTo>
                      <a:lnTo>
                        <a:pt x="587" y="241"/>
                      </a:lnTo>
                      <a:close/>
                      <a:moveTo>
                        <a:pt x="572" y="874"/>
                      </a:moveTo>
                      <a:lnTo>
                        <a:pt x="150" y="874"/>
                      </a:lnTo>
                      <a:lnTo>
                        <a:pt x="150" y="271"/>
                      </a:lnTo>
                      <a:lnTo>
                        <a:pt x="572" y="271"/>
                      </a:lnTo>
                      <a:lnTo>
                        <a:pt x="572" y="874"/>
                      </a:lnTo>
                      <a:close/>
                      <a:moveTo>
                        <a:pt x="150" y="240"/>
                      </a:moveTo>
                      <a:lnTo>
                        <a:pt x="150" y="181"/>
                      </a:lnTo>
                      <a:lnTo>
                        <a:pt x="217" y="181"/>
                      </a:lnTo>
                      <a:lnTo>
                        <a:pt x="211" y="192"/>
                      </a:lnTo>
                      <a:lnTo>
                        <a:pt x="206" y="201"/>
                      </a:lnTo>
                      <a:lnTo>
                        <a:pt x="199" y="211"/>
                      </a:lnTo>
                      <a:lnTo>
                        <a:pt x="191" y="220"/>
                      </a:lnTo>
                      <a:lnTo>
                        <a:pt x="182" y="226"/>
                      </a:lnTo>
                      <a:lnTo>
                        <a:pt x="172" y="233"/>
                      </a:lnTo>
                      <a:lnTo>
                        <a:pt x="161" y="237"/>
                      </a:lnTo>
                      <a:lnTo>
                        <a:pt x="150" y="240"/>
                      </a:lnTo>
                      <a:lnTo>
                        <a:pt x="150" y="240"/>
                      </a:lnTo>
                      <a:close/>
                      <a:moveTo>
                        <a:pt x="30" y="604"/>
                      </a:moveTo>
                      <a:lnTo>
                        <a:pt x="30" y="136"/>
                      </a:lnTo>
                      <a:lnTo>
                        <a:pt x="30" y="125"/>
                      </a:lnTo>
                      <a:lnTo>
                        <a:pt x="32" y="115"/>
                      </a:lnTo>
                      <a:lnTo>
                        <a:pt x="34" y="105"/>
                      </a:lnTo>
                      <a:lnTo>
                        <a:pt x="37" y="96"/>
                      </a:lnTo>
                      <a:lnTo>
                        <a:pt x="42" y="86"/>
                      </a:lnTo>
                      <a:lnTo>
                        <a:pt x="47" y="78"/>
                      </a:lnTo>
                      <a:lnTo>
                        <a:pt x="52" y="69"/>
                      </a:lnTo>
                      <a:lnTo>
                        <a:pt x="59" y="62"/>
                      </a:lnTo>
                      <a:lnTo>
                        <a:pt x="66" y="55"/>
                      </a:lnTo>
                      <a:lnTo>
                        <a:pt x="74" y="49"/>
                      </a:lnTo>
                      <a:lnTo>
                        <a:pt x="82" y="43"/>
                      </a:lnTo>
                      <a:lnTo>
                        <a:pt x="91" y="39"/>
                      </a:lnTo>
                      <a:lnTo>
                        <a:pt x="100" y="35"/>
                      </a:lnTo>
                      <a:lnTo>
                        <a:pt x="109" y="33"/>
                      </a:lnTo>
                      <a:lnTo>
                        <a:pt x="119" y="30"/>
                      </a:lnTo>
                      <a:lnTo>
                        <a:pt x="129" y="30"/>
                      </a:lnTo>
                      <a:lnTo>
                        <a:pt x="138" y="30"/>
                      </a:lnTo>
                      <a:lnTo>
                        <a:pt x="148" y="33"/>
                      </a:lnTo>
                      <a:lnTo>
                        <a:pt x="157" y="35"/>
                      </a:lnTo>
                      <a:lnTo>
                        <a:pt x="165" y="39"/>
                      </a:lnTo>
                      <a:lnTo>
                        <a:pt x="174" y="43"/>
                      </a:lnTo>
                      <a:lnTo>
                        <a:pt x="182" y="49"/>
                      </a:lnTo>
                      <a:lnTo>
                        <a:pt x="190" y="55"/>
                      </a:lnTo>
                      <a:lnTo>
                        <a:pt x="196" y="62"/>
                      </a:lnTo>
                      <a:lnTo>
                        <a:pt x="203" y="69"/>
                      </a:lnTo>
                      <a:lnTo>
                        <a:pt x="208" y="78"/>
                      </a:lnTo>
                      <a:lnTo>
                        <a:pt x="214" y="86"/>
                      </a:lnTo>
                      <a:lnTo>
                        <a:pt x="218" y="95"/>
                      </a:lnTo>
                      <a:lnTo>
                        <a:pt x="221" y="105"/>
                      </a:lnTo>
                      <a:lnTo>
                        <a:pt x="223" y="115"/>
                      </a:lnTo>
                      <a:lnTo>
                        <a:pt x="224" y="125"/>
                      </a:lnTo>
                      <a:lnTo>
                        <a:pt x="225" y="136"/>
                      </a:lnTo>
                      <a:lnTo>
                        <a:pt x="225" y="143"/>
                      </a:lnTo>
                      <a:lnTo>
                        <a:pt x="224" y="151"/>
                      </a:lnTo>
                      <a:lnTo>
                        <a:pt x="135" y="151"/>
                      </a:lnTo>
                      <a:lnTo>
                        <a:pt x="132" y="151"/>
                      </a:lnTo>
                      <a:lnTo>
                        <a:pt x="129" y="152"/>
                      </a:lnTo>
                      <a:lnTo>
                        <a:pt x="126" y="153"/>
                      </a:lnTo>
                      <a:lnTo>
                        <a:pt x="124" y="155"/>
                      </a:lnTo>
                      <a:lnTo>
                        <a:pt x="122" y="157"/>
                      </a:lnTo>
                      <a:lnTo>
                        <a:pt x="121" y="160"/>
                      </a:lnTo>
                      <a:lnTo>
                        <a:pt x="120" y="163"/>
                      </a:lnTo>
                      <a:lnTo>
                        <a:pt x="120" y="166"/>
                      </a:lnTo>
                      <a:lnTo>
                        <a:pt x="120" y="256"/>
                      </a:lnTo>
                      <a:lnTo>
                        <a:pt x="120" y="604"/>
                      </a:lnTo>
                      <a:lnTo>
                        <a:pt x="30" y="604"/>
                      </a:lnTo>
                      <a:close/>
                      <a:moveTo>
                        <a:pt x="722" y="136"/>
                      </a:moveTo>
                      <a:lnTo>
                        <a:pt x="722" y="123"/>
                      </a:lnTo>
                      <a:lnTo>
                        <a:pt x="720" y="110"/>
                      </a:lnTo>
                      <a:lnTo>
                        <a:pt x="717" y="97"/>
                      </a:lnTo>
                      <a:lnTo>
                        <a:pt x="712" y="84"/>
                      </a:lnTo>
                      <a:lnTo>
                        <a:pt x="706" y="72"/>
                      </a:lnTo>
                      <a:lnTo>
                        <a:pt x="699" y="62"/>
                      </a:lnTo>
                      <a:lnTo>
                        <a:pt x="691" y="51"/>
                      </a:lnTo>
                      <a:lnTo>
                        <a:pt x="682" y="41"/>
                      </a:lnTo>
                      <a:lnTo>
                        <a:pt x="672" y="33"/>
                      </a:lnTo>
                      <a:lnTo>
                        <a:pt x="661" y="24"/>
                      </a:lnTo>
                      <a:lnTo>
                        <a:pt x="650" y="17"/>
                      </a:lnTo>
                      <a:lnTo>
                        <a:pt x="638" y="11"/>
                      </a:lnTo>
                      <a:lnTo>
                        <a:pt x="626" y="7"/>
                      </a:lnTo>
                      <a:lnTo>
                        <a:pt x="614" y="3"/>
                      </a:lnTo>
                      <a:lnTo>
                        <a:pt x="601" y="1"/>
                      </a:lnTo>
                      <a:lnTo>
                        <a:pt x="587" y="0"/>
                      </a:lnTo>
                      <a:lnTo>
                        <a:pt x="135" y="0"/>
                      </a:lnTo>
                      <a:lnTo>
                        <a:pt x="134" y="0"/>
                      </a:lnTo>
                      <a:lnTo>
                        <a:pt x="133" y="0"/>
                      </a:lnTo>
                      <a:lnTo>
                        <a:pt x="131" y="0"/>
                      </a:lnTo>
                      <a:lnTo>
                        <a:pt x="129" y="0"/>
                      </a:lnTo>
                      <a:lnTo>
                        <a:pt x="116" y="1"/>
                      </a:lnTo>
                      <a:lnTo>
                        <a:pt x="103" y="2"/>
                      </a:lnTo>
                      <a:lnTo>
                        <a:pt x="90" y="7"/>
                      </a:lnTo>
                      <a:lnTo>
                        <a:pt x="78" y="11"/>
                      </a:lnTo>
                      <a:lnTo>
                        <a:pt x="67" y="16"/>
                      </a:lnTo>
                      <a:lnTo>
                        <a:pt x="57" y="24"/>
                      </a:lnTo>
                      <a:lnTo>
                        <a:pt x="47" y="31"/>
                      </a:lnTo>
                      <a:lnTo>
                        <a:pt x="37" y="40"/>
                      </a:lnTo>
                      <a:lnTo>
                        <a:pt x="29" y="50"/>
                      </a:lnTo>
                      <a:lnTo>
                        <a:pt x="21" y="60"/>
                      </a:lnTo>
                      <a:lnTo>
                        <a:pt x="15" y="71"/>
                      </a:lnTo>
                      <a:lnTo>
                        <a:pt x="9" y="83"/>
                      </a:lnTo>
                      <a:lnTo>
                        <a:pt x="5" y="96"/>
                      </a:lnTo>
                      <a:lnTo>
                        <a:pt x="2" y="109"/>
                      </a:lnTo>
                      <a:lnTo>
                        <a:pt x="0" y="122"/>
                      </a:lnTo>
                      <a:lnTo>
                        <a:pt x="0" y="136"/>
                      </a:lnTo>
                      <a:lnTo>
                        <a:pt x="0" y="619"/>
                      </a:lnTo>
                      <a:lnTo>
                        <a:pt x="0" y="621"/>
                      </a:lnTo>
                      <a:lnTo>
                        <a:pt x="1" y="624"/>
                      </a:lnTo>
                      <a:lnTo>
                        <a:pt x="2" y="626"/>
                      </a:lnTo>
                      <a:lnTo>
                        <a:pt x="4" y="629"/>
                      </a:lnTo>
                      <a:lnTo>
                        <a:pt x="6" y="630"/>
                      </a:lnTo>
                      <a:lnTo>
                        <a:pt x="8" y="633"/>
                      </a:lnTo>
                      <a:lnTo>
                        <a:pt x="11" y="633"/>
                      </a:lnTo>
                      <a:lnTo>
                        <a:pt x="15" y="634"/>
                      </a:lnTo>
                      <a:lnTo>
                        <a:pt x="120" y="634"/>
                      </a:lnTo>
                      <a:lnTo>
                        <a:pt x="120" y="890"/>
                      </a:lnTo>
                      <a:lnTo>
                        <a:pt x="120" y="893"/>
                      </a:lnTo>
                      <a:lnTo>
                        <a:pt x="121" y="895"/>
                      </a:lnTo>
                      <a:lnTo>
                        <a:pt x="122" y="898"/>
                      </a:lnTo>
                      <a:lnTo>
                        <a:pt x="124" y="900"/>
                      </a:lnTo>
                      <a:lnTo>
                        <a:pt x="126" y="902"/>
                      </a:lnTo>
                      <a:lnTo>
                        <a:pt x="129" y="904"/>
                      </a:lnTo>
                      <a:lnTo>
                        <a:pt x="132" y="905"/>
                      </a:lnTo>
                      <a:lnTo>
                        <a:pt x="135" y="905"/>
                      </a:lnTo>
                      <a:lnTo>
                        <a:pt x="587" y="905"/>
                      </a:lnTo>
                      <a:lnTo>
                        <a:pt x="590" y="905"/>
                      </a:lnTo>
                      <a:lnTo>
                        <a:pt x="593" y="904"/>
                      </a:lnTo>
                      <a:lnTo>
                        <a:pt x="595" y="902"/>
                      </a:lnTo>
                      <a:lnTo>
                        <a:pt x="598" y="900"/>
                      </a:lnTo>
                      <a:lnTo>
                        <a:pt x="600" y="898"/>
                      </a:lnTo>
                      <a:lnTo>
                        <a:pt x="601" y="895"/>
                      </a:lnTo>
                      <a:lnTo>
                        <a:pt x="602" y="893"/>
                      </a:lnTo>
                      <a:lnTo>
                        <a:pt x="602" y="890"/>
                      </a:lnTo>
                      <a:lnTo>
                        <a:pt x="602" y="270"/>
                      </a:lnTo>
                      <a:lnTo>
                        <a:pt x="615" y="268"/>
                      </a:lnTo>
                      <a:lnTo>
                        <a:pt x="626" y="265"/>
                      </a:lnTo>
                      <a:lnTo>
                        <a:pt x="637" y="260"/>
                      </a:lnTo>
                      <a:lnTo>
                        <a:pt x="648" y="255"/>
                      </a:lnTo>
                      <a:lnTo>
                        <a:pt x="659" y="249"/>
                      </a:lnTo>
                      <a:lnTo>
                        <a:pt x="669" y="241"/>
                      </a:lnTo>
                      <a:lnTo>
                        <a:pt x="678" y="234"/>
                      </a:lnTo>
                      <a:lnTo>
                        <a:pt x="687" y="225"/>
                      </a:lnTo>
                      <a:lnTo>
                        <a:pt x="694" y="215"/>
                      </a:lnTo>
                      <a:lnTo>
                        <a:pt x="702" y="206"/>
                      </a:lnTo>
                      <a:lnTo>
                        <a:pt x="708" y="195"/>
                      </a:lnTo>
                      <a:lnTo>
                        <a:pt x="713" y="183"/>
                      </a:lnTo>
                      <a:lnTo>
                        <a:pt x="717" y="172"/>
                      </a:lnTo>
                      <a:lnTo>
                        <a:pt x="720" y="160"/>
                      </a:lnTo>
                      <a:lnTo>
                        <a:pt x="722" y="148"/>
                      </a:lnTo>
                      <a:lnTo>
                        <a:pt x="722" y="136"/>
                      </a:lnTo>
                      <a:lnTo>
                        <a:pt x="722" y="136"/>
                      </a:lnTo>
                      <a:close/>
                    </a:path>
                  </a:pathLst>
                </a:custGeom>
                <a:solidFill>
                  <a:srgbClr val="332F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endParaRPr>
                </a:p>
              </p:txBody>
            </p:sp>
            <p:sp>
              <p:nvSpPr>
                <p:cNvPr id="24" name="Freeform 51">
                  <a:extLst>
                    <a:ext uri="{FF2B5EF4-FFF2-40B4-BE49-F238E27FC236}">
                      <a16:creationId xmlns:a16="http://schemas.microsoft.com/office/drawing/2014/main" id="{82ADAB1D-5904-4FB6-8D3A-A6A9D5B42F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95363" y="2051050"/>
                  <a:ext cx="57150" cy="9525"/>
                </a:xfrm>
                <a:custGeom>
                  <a:avLst/>
                  <a:gdLst>
                    <a:gd name="T0" fmla="*/ 15 w 181"/>
                    <a:gd name="T1" fmla="*/ 30 h 30"/>
                    <a:gd name="T2" fmla="*/ 166 w 181"/>
                    <a:gd name="T3" fmla="*/ 30 h 30"/>
                    <a:gd name="T4" fmla="*/ 169 w 181"/>
                    <a:gd name="T5" fmla="*/ 30 h 30"/>
                    <a:gd name="T6" fmla="*/ 172 w 181"/>
                    <a:gd name="T7" fmla="*/ 29 h 30"/>
                    <a:gd name="T8" fmla="*/ 174 w 181"/>
                    <a:gd name="T9" fmla="*/ 28 h 30"/>
                    <a:gd name="T10" fmla="*/ 176 w 181"/>
                    <a:gd name="T11" fmla="*/ 25 h 30"/>
                    <a:gd name="T12" fmla="*/ 178 w 181"/>
                    <a:gd name="T13" fmla="*/ 23 h 30"/>
                    <a:gd name="T14" fmla="*/ 180 w 181"/>
                    <a:gd name="T15" fmla="*/ 21 h 30"/>
                    <a:gd name="T16" fmla="*/ 181 w 181"/>
                    <a:gd name="T17" fmla="*/ 18 h 30"/>
                    <a:gd name="T18" fmla="*/ 181 w 181"/>
                    <a:gd name="T19" fmla="*/ 15 h 30"/>
                    <a:gd name="T20" fmla="*/ 181 w 181"/>
                    <a:gd name="T21" fmla="*/ 13 h 30"/>
                    <a:gd name="T22" fmla="*/ 180 w 181"/>
                    <a:gd name="T23" fmla="*/ 9 h 30"/>
                    <a:gd name="T24" fmla="*/ 178 w 181"/>
                    <a:gd name="T25" fmla="*/ 7 h 30"/>
                    <a:gd name="T26" fmla="*/ 176 w 181"/>
                    <a:gd name="T27" fmla="*/ 4 h 30"/>
                    <a:gd name="T28" fmla="*/ 174 w 181"/>
                    <a:gd name="T29" fmla="*/ 3 h 30"/>
                    <a:gd name="T30" fmla="*/ 172 w 181"/>
                    <a:gd name="T31" fmla="*/ 1 h 30"/>
                    <a:gd name="T32" fmla="*/ 169 w 181"/>
                    <a:gd name="T33" fmla="*/ 1 h 30"/>
                    <a:gd name="T34" fmla="*/ 166 w 181"/>
                    <a:gd name="T35" fmla="*/ 0 h 30"/>
                    <a:gd name="T36" fmla="*/ 15 w 181"/>
                    <a:gd name="T37" fmla="*/ 0 h 30"/>
                    <a:gd name="T38" fmla="*/ 12 w 181"/>
                    <a:gd name="T39" fmla="*/ 1 h 30"/>
                    <a:gd name="T40" fmla="*/ 10 w 181"/>
                    <a:gd name="T41" fmla="*/ 1 h 30"/>
                    <a:gd name="T42" fmla="*/ 6 w 181"/>
                    <a:gd name="T43" fmla="*/ 3 h 30"/>
                    <a:gd name="T44" fmla="*/ 4 w 181"/>
                    <a:gd name="T45" fmla="*/ 4 h 30"/>
                    <a:gd name="T46" fmla="*/ 2 w 181"/>
                    <a:gd name="T47" fmla="*/ 7 h 30"/>
                    <a:gd name="T48" fmla="*/ 1 w 181"/>
                    <a:gd name="T49" fmla="*/ 9 h 30"/>
                    <a:gd name="T50" fmla="*/ 0 w 181"/>
                    <a:gd name="T51" fmla="*/ 13 h 30"/>
                    <a:gd name="T52" fmla="*/ 0 w 181"/>
                    <a:gd name="T53" fmla="*/ 15 h 30"/>
                    <a:gd name="T54" fmla="*/ 0 w 181"/>
                    <a:gd name="T55" fmla="*/ 18 h 30"/>
                    <a:gd name="T56" fmla="*/ 1 w 181"/>
                    <a:gd name="T57" fmla="*/ 21 h 30"/>
                    <a:gd name="T58" fmla="*/ 2 w 181"/>
                    <a:gd name="T59" fmla="*/ 23 h 30"/>
                    <a:gd name="T60" fmla="*/ 4 w 181"/>
                    <a:gd name="T61" fmla="*/ 25 h 30"/>
                    <a:gd name="T62" fmla="*/ 6 w 181"/>
                    <a:gd name="T63" fmla="*/ 28 h 30"/>
                    <a:gd name="T64" fmla="*/ 10 w 181"/>
                    <a:gd name="T65" fmla="*/ 29 h 30"/>
                    <a:gd name="T66" fmla="*/ 12 w 181"/>
                    <a:gd name="T67" fmla="*/ 30 h 30"/>
                    <a:gd name="T68" fmla="*/ 15 w 181"/>
                    <a:gd name="T69" fmla="*/ 3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81" h="30">
                      <a:moveTo>
                        <a:pt x="15" y="30"/>
                      </a:moveTo>
                      <a:lnTo>
                        <a:pt x="166" y="30"/>
                      </a:lnTo>
                      <a:lnTo>
                        <a:pt x="169" y="30"/>
                      </a:lnTo>
                      <a:lnTo>
                        <a:pt x="172" y="29"/>
                      </a:lnTo>
                      <a:lnTo>
                        <a:pt x="174" y="28"/>
                      </a:lnTo>
                      <a:lnTo>
                        <a:pt x="176" y="25"/>
                      </a:lnTo>
                      <a:lnTo>
                        <a:pt x="178" y="23"/>
                      </a:lnTo>
                      <a:lnTo>
                        <a:pt x="180" y="21"/>
                      </a:lnTo>
                      <a:lnTo>
                        <a:pt x="181" y="18"/>
                      </a:lnTo>
                      <a:lnTo>
                        <a:pt x="181" y="15"/>
                      </a:lnTo>
                      <a:lnTo>
                        <a:pt x="181" y="13"/>
                      </a:lnTo>
                      <a:lnTo>
                        <a:pt x="180" y="9"/>
                      </a:lnTo>
                      <a:lnTo>
                        <a:pt x="178" y="7"/>
                      </a:lnTo>
                      <a:lnTo>
                        <a:pt x="176" y="4"/>
                      </a:lnTo>
                      <a:lnTo>
                        <a:pt x="174" y="3"/>
                      </a:lnTo>
                      <a:lnTo>
                        <a:pt x="172" y="1"/>
                      </a:lnTo>
                      <a:lnTo>
                        <a:pt x="169" y="1"/>
                      </a:lnTo>
                      <a:lnTo>
                        <a:pt x="166" y="0"/>
                      </a:lnTo>
                      <a:lnTo>
                        <a:pt x="15" y="0"/>
                      </a:lnTo>
                      <a:lnTo>
                        <a:pt x="12" y="1"/>
                      </a:lnTo>
                      <a:lnTo>
                        <a:pt x="10" y="1"/>
                      </a:lnTo>
                      <a:lnTo>
                        <a:pt x="6" y="3"/>
                      </a:lnTo>
                      <a:lnTo>
                        <a:pt x="4" y="4"/>
                      </a:lnTo>
                      <a:lnTo>
                        <a:pt x="2" y="7"/>
                      </a:lnTo>
                      <a:lnTo>
                        <a:pt x="1" y="9"/>
                      </a:lnTo>
                      <a:lnTo>
                        <a:pt x="0" y="13"/>
                      </a:lnTo>
                      <a:lnTo>
                        <a:pt x="0" y="15"/>
                      </a:lnTo>
                      <a:lnTo>
                        <a:pt x="0" y="18"/>
                      </a:lnTo>
                      <a:lnTo>
                        <a:pt x="1" y="21"/>
                      </a:lnTo>
                      <a:lnTo>
                        <a:pt x="2" y="23"/>
                      </a:lnTo>
                      <a:lnTo>
                        <a:pt x="4" y="25"/>
                      </a:lnTo>
                      <a:lnTo>
                        <a:pt x="6" y="28"/>
                      </a:lnTo>
                      <a:lnTo>
                        <a:pt x="10" y="29"/>
                      </a:lnTo>
                      <a:lnTo>
                        <a:pt x="12" y="30"/>
                      </a:lnTo>
                      <a:lnTo>
                        <a:pt x="15" y="30"/>
                      </a:lnTo>
                      <a:close/>
                    </a:path>
                  </a:pathLst>
                </a:custGeom>
                <a:solidFill>
                  <a:srgbClr val="332F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endParaRPr>
                </a:p>
              </p:txBody>
            </p:sp>
            <p:sp>
              <p:nvSpPr>
                <p:cNvPr id="25" name="Freeform 52">
                  <a:extLst>
                    <a:ext uri="{FF2B5EF4-FFF2-40B4-BE49-F238E27FC236}">
                      <a16:creationId xmlns:a16="http://schemas.microsoft.com/office/drawing/2014/main" id="{802F3572-0083-4C6E-B25C-5E596C7CBE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95363" y="2098675"/>
                  <a:ext cx="57150" cy="9525"/>
                </a:xfrm>
                <a:custGeom>
                  <a:avLst/>
                  <a:gdLst>
                    <a:gd name="T0" fmla="*/ 15 w 181"/>
                    <a:gd name="T1" fmla="*/ 31 h 31"/>
                    <a:gd name="T2" fmla="*/ 166 w 181"/>
                    <a:gd name="T3" fmla="*/ 31 h 31"/>
                    <a:gd name="T4" fmla="*/ 169 w 181"/>
                    <a:gd name="T5" fmla="*/ 30 h 31"/>
                    <a:gd name="T6" fmla="*/ 172 w 181"/>
                    <a:gd name="T7" fmla="*/ 30 h 31"/>
                    <a:gd name="T8" fmla="*/ 174 w 181"/>
                    <a:gd name="T9" fmla="*/ 28 h 31"/>
                    <a:gd name="T10" fmla="*/ 176 w 181"/>
                    <a:gd name="T11" fmla="*/ 27 h 31"/>
                    <a:gd name="T12" fmla="*/ 178 w 181"/>
                    <a:gd name="T13" fmla="*/ 24 h 31"/>
                    <a:gd name="T14" fmla="*/ 180 w 181"/>
                    <a:gd name="T15" fmla="*/ 22 h 31"/>
                    <a:gd name="T16" fmla="*/ 181 w 181"/>
                    <a:gd name="T17" fmla="*/ 19 h 31"/>
                    <a:gd name="T18" fmla="*/ 181 w 181"/>
                    <a:gd name="T19" fmla="*/ 16 h 31"/>
                    <a:gd name="T20" fmla="*/ 181 w 181"/>
                    <a:gd name="T21" fmla="*/ 13 h 31"/>
                    <a:gd name="T22" fmla="*/ 180 w 181"/>
                    <a:gd name="T23" fmla="*/ 10 h 31"/>
                    <a:gd name="T24" fmla="*/ 178 w 181"/>
                    <a:gd name="T25" fmla="*/ 8 h 31"/>
                    <a:gd name="T26" fmla="*/ 176 w 181"/>
                    <a:gd name="T27" fmla="*/ 6 h 31"/>
                    <a:gd name="T28" fmla="*/ 174 w 181"/>
                    <a:gd name="T29" fmla="*/ 3 h 31"/>
                    <a:gd name="T30" fmla="*/ 172 w 181"/>
                    <a:gd name="T31" fmla="*/ 2 h 31"/>
                    <a:gd name="T32" fmla="*/ 169 w 181"/>
                    <a:gd name="T33" fmla="*/ 1 h 31"/>
                    <a:gd name="T34" fmla="*/ 166 w 181"/>
                    <a:gd name="T35" fmla="*/ 1 h 31"/>
                    <a:gd name="T36" fmla="*/ 15 w 181"/>
                    <a:gd name="T37" fmla="*/ 0 h 31"/>
                    <a:gd name="T38" fmla="*/ 12 w 181"/>
                    <a:gd name="T39" fmla="*/ 1 h 31"/>
                    <a:gd name="T40" fmla="*/ 10 w 181"/>
                    <a:gd name="T41" fmla="*/ 2 h 31"/>
                    <a:gd name="T42" fmla="*/ 6 w 181"/>
                    <a:gd name="T43" fmla="*/ 3 h 31"/>
                    <a:gd name="T44" fmla="*/ 4 w 181"/>
                    <a:gd name="T45" fmla="*/ 6 h 31"/>
                    <a:gd name="T46" fmla="*/ 2 w 181"/>
                    <a:gd name="T47" fmla="*/ 8 h 31"/>
                    <a:gd name="T48" fmla="*/ 1 w 181"/>
                    <a:gd name="T49" fmla="*/ 10 h 31"/>
                    <a:gd name="T50" fmla="*/ 0 w 181"/>
                    <a:gd name="T51" fmla="*/ 13 h 31"/>
                    <a:gd name="T52" fmla="*/ 0 w 181"/>
                    <a:gd name="T53" fmla="*/ 16 h 31"/>
                    <a:gd name="T54" fmla="*/ 0 w 181"/>
                    <a:gd name="T55" fmla="*/ 19 h 31"/>
                    <a:gd name="T56" fmla="*/ 1 w 181"/>
                    <a:gd name="T57" fmla="*/ 22 h 31"/>
                    <a:gd name="T58" fmla="*/ 2 w 181"/>
                    <a:gd name="T59" fmla="*/ 24 h 31"/>
                    <a:gd name="T60" fmla="*/ 4 w 181"/>
                    <a:gd name="T61" fmla="*/ 27 h 31"/>
                    <a:gd name="T62" fmla="*/ 6 w 181"/>
                    <a:gd name="T63" fmla="*/ 28 h 31"/>
                    <a:gd name="T64" fmla="*/ 10 w 181"/>
                    <a:gd name="T65" fmla="*/ 30 h 31"/>
                    <a:gd name="T66" fmla="*/ 12 w 181"/>
                    <a:gd name="T67" fmla="*/ 30 h 31"/>
                    <a:gd name="T68" fmla="*/ 15 w 181"/>
                    <a:gd name="T69" fmla="*/ 31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81" h="31">
                      <a:moveTo>
                        <a:pt x="15" y="31"/>
                      </a:moveTo>
                      <a:lnTo>
                        <a:pt x="166" y="31"/>
                      </a:lnTo>
                      <a:lnTo>
                        <a:pt x="169" y="30"/>
                      </a:lnTo>
                      <a:lnTo>
                        <a:pt x="172" y="30"/>
                      </a:lnTo>
                      <a:lnTo>
                        <a:pt x="174" y="28"/>
                      </a:lnTo>
                      <a:lnTo>
                        <a:pt x="176" y="27"/>
                      </a:lnTo>
                      <a:lnTo>
                        <a:pt x="178" y="24"/>
                      </a:lnTo>
                      <a:lnTo>
                        <a:pt x="180" y="22"/>
                      </a:lnTo>
                      <a:lnTo>
                        <a:pt x="181" y="19"/>
                      </a:lnTo>
                      <a:lnTo>
                        <a:pt x="181" y="16"/>
                      </a:lnTo>
                      <a:lnTo>
                        <a:pt x="181" y="13"/>
                      </a:lnTo>
                      <a:lnTo>
                        <a:pt x="180" y="10"/>
                      </a:lnTo>
                      <a:lnTo>
                        <a:pt x="178" y="8"/>
                      </a:lnTo>
                      <a:lnTo>
                        <a:pt x="176" y="6"/>
                      </a:lnTo>
                      <a:lnTo>
                        <a:pt x="174" y="3"/>
                      </a:lnTo>
                      <a:lnTo>
                        <a:pt x="172" y="2"/>
                      </a:lnTo>
                      <a:lnTo>
                        <a:pt x="169" y="1"/>
                      </a:lnTo>
                      <a:lnTo>
                        <a:pt x="166" y="1"/>
                      </a:lnTo>
                      <a:lnTo>
                        <a:pt x="15" y="0"/>
                      </a:lnTo>
                      <a:lnTo>
                        <a:pt x="12" y="1"/>
                      </a:lnTo>
                      <a:lnTo>
                        <a:pt x="10" y="2"/>
                      </a:lnTo>
                      <a:lnTo>
                        <a:pt x="6" y="3"/>
                      </a:lnTo>
                      <a:lnTo>
                        <a:pt x="4" y="6"/>
                      </a:lnTo>
                      <a:lnTo>
                        <a:pt x="2" y="8"/>
                      </a:lnTo>
                      <a:lnTo>
                        <a:pt x="1" y="10"/>
                      </a:lnTo>
                      <a:lnTo>
                        <a:pt x="0" y="13"/>
                      </a:lnTo>
                      <a:lnTo>
                        <a:pt x="0" y="16"/>
                      </a:lnTo>
                      <a:lnTo>
                        <a:pt x="0" y="19"/>
                      </a:lnTo>
                      <a:lnTo>
                        <a:pt x="1" y="22"/>
                      </a:lnTo>
                      <a:lnTo>
                        <a:pt x="2" y="24"/>
                      </a:lnTo>
                      <a:lnTo>
                        <a:pt x="4" y="27"/>
                      </a:lnTo>
                      <a:lnTo>
                        <a:pt x="6" y="28"/>
                      </a:lnTo>
                      <a:lnTo>
                        <a:pt x="10" y="30"/>
                      </a:lnTo>
                      <a:lnTo>
                        <a:pt x="12" y="30"/>
                      </a:lnTo>
                      <a:lnTo>
                        <a:pt x="15" y="31"/>
                      </a:lnTo>
                      <a:close/>
                    </a:path>
                  </a:pathLst>
                </a:custGeom>
                <a:solidFill>
                  <a:srgbClr val="332F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endParaRPr>
                </a:p>
              </p:txBody>
            </p:sp>
            <p:sp>
              <p:nvSpPr>
                <p:cNvPr id="26" name="Freeform 53">
                  <a:extLst>
                    <a:ext uri="{FF2B5EF4-FFF2-40B4-BE49-F238E27FC236}">
                      <a16:creationId xmlns:a16="http://schemas.microsoft.com/office/drawing/2014/main" id="{0ECAE1D7-49C0-48BB-9B57-BDCC20C5C3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95363" y="2146300"/>
                  <a:ext cx="57150" cy="9525"/>
                </a:xfrm>
                <a:custGeom>
                  <a:avLst/>
                  <a:gdLst>
                    <a:gd name="T0" fmla="*/ 15 w 181"/>
                    <a:gd name="T1" fmla="*/ 30 h 30"/>
                    <a:gd name="T2" fmla="*/ 166 w 181"/>
                    <a:gd name="T3" fmla="*/ 30 h 30"/>
                    <a:gd name="T4" fmla="*/ 169 w 181"/>
                    <a:gd name="T5" fmla="*/ 30 h 30"/>
                    <a:gd name="T6" fmla="*/ 172 w 181"/>
                    <a:gd name="T7" fmla="*/ 29 h 30"/>
                    <a:gd name="T8" fmla="*/ 174 w 181"/>
                    <a:gd name="T9" fmla="*/ 27 h 30"/>
                    <a:gd name="T10" fmla="*/ 176 w 181"/>
                    <a:gd name="T11" fmla="*/ 26 h 30"/>
                    <a:gd name="T12" fmla="*/ 178 w 181"/>
                    <a:gd name="T13" fmla="*/ 23 h 30"/>
                    <a:gd name="T14" fmla="*/ 180 w 181"/>
                    <a:gd name="T15" fmla="*/ 20 h 30"/>
                    <a:gd name="T16" fmla="*/ 181 w 181"/>
                    <a:gd name="T17" fmla="*/ 18 h 30"/>
                    <a:gd name="T18" fmla="*/ 181 w 181"/>
                    <a:gd name="T19" fmla="*/ 15 h 30"/>
                    <a:gd name="T20" fmla="*/ 181 w 181"/>
                    <a:gd name="T21" fmla="*/ 12 h 30"/>
                    <a:gd name="T22" fmla="*/ 180 w 181"/>
                    <a:gd name="T23" fmla="*/ 8 h 30"/>
                    <a:gd name="T24" fmla="*/ 178 w 181"/>
                    <a:gd name="T25" fmla="*/ 6 h 30"/>
                    <a:gd name="T26" fmla="*/ 176 w 181"/>
                    <a:gd name="T27" fmla="*/ 4 h 30"/>
                    <a:gd name="T28" fmla="*/ 174 w 181"/>
                    <a:gd name="T29" fmla="*/ 2 h 30"/>
                    <a:gd name="T30" fmla="*/ 172 w 181"/>
                    <a:gd name="T31" fmla="*/ 1 h 30"/>
                    <a:gd name="T32" fmla="*/ 169 w 181"/>
                    <a:gd name="T33" fmla="*/ 0 h 30"/>
                    <a:gd name="T34" fmla="*/ 166 w 181"/>
                    <a:gd name="T35" fmla="*/ 0 h 30"/>
                    <a:gd name="T36" fmla="*/ 15 w 181"/>
                    <a:gd name="T37" fmla="*/ 0 h 30"/>
                    <a:gd name="T38" fmla="*/ 12 w 181"/>
                    <a:gd name="T39" fmla="*/ 0 h 30"/>
                    <a:gd name="T40" fmla="*/ 10 w 181"/>
                    <a:gd name="T41" fmla="*/ 1 h 30"/>
                    <a:gd name="T42" fmla="*/ 6 w 181"/>
                    <a:gd name="T43" fmla="*/ 2 h 30"/>
                    <a:gd name="T44" fmla="*/ 4 w 181"/>
                    <a:gd name="T45" fmla="*/ 4 h 30"/>
                    <a:gd name="T46" fmla="*/ 2 w 181"/>
                    <a:gd name="T47" fmla="*/ 6 h 30"/>
                    <a:gd name="T48" fmla="*/ 1 w 181"/>
                    <a:gd name="T49" fmla="*/ 8 h 30"/>
                    <a:gd name="T50" fmla="*/ 0 w 181"/>
                    <a:gd name="T51" fmla="*/ 12 h 30"/>
                    <a:gd name="T52" fmla="*/ 0 w 181"/>
                    <a:gd name="T53" fmla="*/ 15 h 30"/>
                    <a:gd name="T54" fmla="*/ 0 w 181"/>
                    <a:gd name="T55" fmla="*/ 18 h 30"/>
                    <a:gd name="T56" fmla="*/ 1 w 181"/>
                    <a:gd name="T57" fmla="*/ 20 h 30"/>
                    <a:gd name="T58" fmla="*/ 2 w 181"/>
                    <a:gd name="T59" fmla="*/ 23 h 30"/>
                    <a:gd name="T60" fmla="*/ 4 w 181"/>
                    <a:gd name="T61" fmla="*/ 26 h 30"/>
                    <a:gd name="T62" fmla="*/ 6 w 181"/>
                    <a:gd name="T63" fmla="*/ 27 h 30"/>
                    <a:gd name="T64" fmla="*/ 10 w 181"/>
                    <a:gd name="T65" fmla="*/ 29 h 30"/>
                    <a:gd name="T66" fmla="*/ 12 w 181"/>
                    <a:gd name="T67" fmla="*/ 30 h 30"/>
                    <a:gd name="T68" fmla="*/ 15 w 181"/>
                    <a:gd name="T69" fmla="*/ 3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81" h="30">
                      <a:moveTo>
                        <a:pt x="15" y="30"/>
                      </a:moveTo>
                      <a:lnTo>
                        <a:pt x="166" y="30"/>
                      </a:lnTo>
                      <a:lnTo>
                        <a:pt x="169" y="30"/>
                      </a:lnTo>
                      <a:lnTo>
                        <a:pt x="172" y="29"/>
                      </a:lnTo>
                      <a:lnTo>
                        <a:pt x="174" y="27"/>
                      </a:lnTo>
                      <a:lnTo>
                        <a:pt x="176" y="26"/>
                      </a:lnTo>
                      <a:lnTo>
                        <a:pt x="178" y="23"/>
                      </a:lnTo>
                      <a:lnTo>
                        <a:pt x="180" y="20"/>
                      </a:lnTo>
                      <a:lnTo>
                        <a:pt x="181" y="18"/>
                      </a:lnTo>
                      <a:lnTo>
                        <a:pt x="181" y="15"/>
                      </a:lnTo>
                      <a:lnTo>
                        <a:pt x="181" y="12"/>
                      </a:lnTo>
                      <a:lnTo>
                        <a:pt x="180" y="8"/>
                      </a:lnTo>
                      <a:lnTo>
                        <a:pt x="178" y="6"/>
                      </a:lnTo>
                      <a:lnTo>
                        <a:pt x="176" y="4"/>
                      </a:lnTo>
                      <a:lnTo>
                        <a:pt x="174" y="2"/>
                      </a:lnTo>
                      <a:lnTo>
                        <a:pt x="172" y="1"/>
                      </a:lnTo>
                      <a:lnTo>
                        <a:pt x="169" y="0"/>
                      </a:lnTo>
                      <a:lnTo>
                        <a:pt x="166" y="0"/>
                      </a:lnTo>
                      <a:lnTo>
                        <a:pt x="15" y="0"/>
                      </a:lnTo>
                      <a:lnTo>
                        <a:pt x="12" y="0"/>
                      </a:lnTo>
                      <a:lnTo>
                        <a:pt x="10" y="1"/>
                      </a:lnTo>
                      <a:lnTo>
                        <a:pt x="6" y="2"/>
                      </a:lnTo>
                      <a:lnTo>
                        <a:pt x="4" y="4"/>
                      </a:lnTo>
                      <a:lnTo>
                        <a:pt x="2" y="6"/>
                      </a:lnTo>
                      <a:lnTo>
                        <a:pt x="1" y="8"/>
                      </a:lnTo>
                      <a:lnTo>
                        <a:pt x="0" y="12"/>
                      </a:lnTo>
                      <a:lnTo>
                        <a:pt x="0" y="15"/>
                      </a:lnTo>
                      <a:lnTo>
                        <a:pt x="0" y="18"/>
                      </a:lnTo>
                      <a:lnTo>
                        <a:pt x="1" y="20"/>
                      </a:lnTo>
                      <a:lnTo>
                        <a:pt x="2" y="23"/>
                      </a:lnTo>
                      <a:lnTo>
                        <a:pt x="4" y="26"/>
                      </a:lnTo>
                      <a:lnTo>
                        <a:pt x="6" y="27"/>
                      </a:lnTo>
                      <a:lnTo>
                        <a:pt x="10" y="29"/>
                      </a:lnTo>
                      <a:lnTo>
                        <a:pt x="12" y="30"/>
                      </a:lnTo>
                      <a:lnTo>
                        <a:pt x="15" y="30"/>
                      </a:lnTo>
                      <a:close/>
                    </a:path>
                  </a:pathLst>
                </a:custGeom>
                <a:solidFill>
                  <a:srgbClr val="332F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endParaRPr>
                </a:p>
              </p:txBody>
            </p:sp>
            <p:sp>
              <p:nvSpPr>
                <p:cNvPr id="27" name="Freeform 54">
                  <a:extLst>
                    <a:ext uri="{FF2B5EF4-FFF2-40B4-BE49-F238E27FC236}">
                      <a16:creationId xmlns:a16="http://schemas.microsoft.com/office/drawing/2014/main" id="{18F487F7-E73A-4E40-BAE1-E6BC0CBB696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47738" y="2022531"/>
                  <a:ext cx="38100" cy="33224"/>
                </a:xfrm>
                <a:custGeom>
                  <a:avLst/>
                  <a:gdLst>
                    <a:gd name="T0" fmla="*/ 20 w 121"/>
                    <a:gd name="T1" fmla="*/ 101 h 106"/>
                    <a:gd name="T2" fmla="*/ 22 w 121"/>
                    <a:gd name="T3" fmla="*/ 104 h 106"/>
                    <a:gd name="T4" fmla="*/ 25 w 121"/>
                    <a:gd name="T5" fmla="*/ 105 h 106"/>
                    <a:gd name="T6" fmla="*/ 27 w 121"/>
                    <a:gd name="T7" fmla="*/ 106 h 106"/>
                    <a:gd name="T8" fmla="*/ 30 w 121"/>
                    <a:gd name="T9" fmla="*/ 106 h 106"/>
                    <a:gd name="T10" fmla="*/ 36 w 121"/>
                    <a:gd name="T11" fmla="*/ 105 h 106"/>
                    <a:gd name="T12" fmla="*/ 41 w 121"/>
                    <a:gd name="T13" fmla="*/ 101 h 106"/>
                    <a:gd name="T14" fmla="*/ 116 w 121"/>
                    <a:gd name="T15" fmla="*/ 26 h 106"/>
                    <a:gd name="T16" fmla="*/ 119 w 121"/>
                    <a:gd name="T17" fmla="*/ 24 h 106"/>
                    <a:gd name="T18" fmla="*/ 120 w 121"/>
                    <a:gd name="T19" fmla="*/ 21 h 106"/>
                    <a:gd name="T20" fmla="*/ 121 w 121"/>
                    <a:gd name="T21" fmla="*/ 19 h 106"/>
                    <a:gd name="T22" fmla="*/ 121 w 121"/>
                    <a:gd name="T23" fmla="*/ 15 h 106"/>
                    <a:gd name="T24" fmla="*/ 121 w 121"/>
                    <a:gd name="T25" fmla="*/ 13 h 106"/>
                    <a:gd name="T26" fmla="*/ 120 w 121"/>
                    <a:gd name="T27" fmla="*/ 10 h 106"/>
                    <a:gd name="T28" fmla="*/ 119 w 121"/>
                    <a:gd name="T29" fmla="*/ 8 h 106"/>
                    <a:gd name="T30" fmla="*/ 116 w 121"/>
                    <a:gd name="T31" fmla="*/ 5 h 106"/>
                    <a:gd name="T32" fmla="*/ 114 w 121"/>
                    <a:gd name="T33" fmla="*/ 4 h 106"/>
                    <a:gd name="T34" fmla="*/ 111 w 121"/>
                    <a:gd name="T35" fmla="*/ 1 h 106"/>
                    <a:gd name="T36" fmla="*/ 109 w 121"/>
                    <a:gd name="T37" fmla="*/ 0 h 106"/>
                    <a:gd name="T38" fmla="*/ 106 w 121"/>
                    <a:gd name="T39" fmla="*/ 0 h 106"/>
                    <a:gd name="T40" fmla="*/ 103 w 121"/>
                    <a:gd name="T41" fmla="*/ 0 h 106"/>
                    <a:gd name="T42" fmla="*/ 100 w 121"/>
                    <a:gd name="T43" fmla="*/ 1 h 106"/>
                    <a:gd name="T44" fmla="*/ 97 w 121"/>
                    <a:gd name="T45" fmla="*/ 4 h 106"/>
                    <a:gd name="T46" fmla="*/ 95 w 121"/>
                    <a:gd name="T47" fmla="*/ 5 h 106"/>
                    <a:gd name="T48" fmla="*/ 30 w 121"/>
                    <a:gd name="T49" fmla="*/ 69 h 106"/>
                    <a:gd name="T50" fmla="*/ 26 w 121"/>
                    <a:gd name="T51" fmla="*/ 65 h 106"/>
                    <a:gd name="T52" fmla="*/ 24 w 121"/>
                    <a:gd name="T53" fmla="*/ 64 h 106"/>
                    <a:gd name="T54" fmla="*/ 21 w 121"/>
                    <a:gd name="T55" fmla="*/ 62 h 106"/>
                    <a:gd name="T56" fmla="*/ 18 w 121"/>
                    <a:gd name="T57" fmla="*/ 62 h 106"/>
                    <a:gd name="T58" fmla="*/ 15 w 121"/>
                    <a:gd name="T59" fmla="*/ 61 h 106"/>
                    <a:gd name="T60" fmla="*/ 12 w 121"/>
                    <a:gd name="T61" fmla="*/ 62 h 106"/>
                    <a:gd name="T62" fmla="*/ 10 w 121"/>
                    <a:gd name="T63" fmla="*/ 62 h 106"/>
                    <a:gd name="T64" fmla="*/ 7 w 121"/>
                    <a:gd name="T65" fmla="*/ 64 h 106"/>
                    <a:gd name="T66" fmla="*/ 5 w 121"/>
                    <a:gd name="T67" fmla="*/ 65 h 106"/>
                    <a:gd name="T68" fmla="*/ 2 w 121"/>
                    <a:gd name="T69" fmla="*/ 68 h 106"/>
                    <a:gd name="T70" fmla="*/ 1 w 121"/>
                    <a:gd name="T71" fmla="*/ 70 h 106"/>
                    <a:gd name="T72" fmla="*/ 0 w 121"/>
                    <a:gd name="T73" fmla="*/ 73 h 106"/>
                    <a:gd name="T74" fmla="*/ 0 w 121"/>
                    <a:gd name="T75" fmla="*/ 76 h 106"/>
                    <a:gd name="T76" fmla="*/ 0 w 121"/>
                    <a:gd name="T77" fmla="*/ 79 h 106"/>
                    <a:gd name="T78" fmla="*/ 1 w 121"/>
                    <a:gd name="T79" fmla="*/ 82 h 106"/>
                    <a:gd name="T80" fmla="*/ 2 w 121"/>
                    <a:gd name="T81" fmla="*/ 84 h 106"/>
                    <a:gd name="T82" fmla="*/ 5 w 121"/>
                    <a:gd name="T83" fmla="*/ 86 h 106"/>
                    <a:gd name="T84" fmla="*/ 20 w 121"/>
                    <a:gd name="T85" fmla="*/ 101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121" h="106">
                      <a:moveTo>
                        <a:pt x="20" y="101"/>
                      </a:moveTo>
                      <a:lnTo>
                        <a:pt x="22" y="104"/>
                      </a:lnTo>
                      <a:lnTo>
                        <a:pt x="25" y="105"/>
                      </a:lnTo>
                      <a:lnTo>
                        <a:pt x="27" y="106"/>
                      </a:lnTo>
                      <a:lnTo>
                        <a:pt x="30" y="106"/>
                      </a:lnTo>
                      <a:lnTo>
                        <a:pt x="36" y="105"/>
                      </a:lnTo>
                      <a:lnTo>
                        <a:pt x="41" y="101"/>
                      </a:lnTo>
                      <a:lnTo>
                        <a:pt x="116" y="26"/>
                      </a:lnTo>
                      <a:lnTo>
                        <a:pt x="119" y="24"/>
                      </a:lnTo>
                      <a:lnTo>
                        <a:pt x="120" y="21"/>
                      </a:lnTo>
                      <a:lnTo>
                        <a:pt x="121" y="19"/>
                      </a:lnTo>
                      <a:lnTo>
                        <a:pt x="121" y="15"/>
                      </a:lnTo>
                      <a:lnTo>
                        <a:pt x="121" y="13"/>
                      </a:lnTo>
                      <a:lnTo>
                        <a:pt x="120" y="10"/>
                      </a:lnTo>
                      <a:lnTo>
                        <a:pt x="119" y="8"/>
                      </a:lnTo>
                      <a:lnTo>
                        <a:pt x="116" y="5"/>
                      </a:lnTo>
                      <a:lnTo>
                        <a:pt x="114" y="4"/>
                      </a:lnTo>
                      <a:lnTo>
                        <a:pt x="111" y="1"/>
                      </a:lnTo>
                      <a:lnTo>
                        <a:pt x="109" y="0"/>
                      </a:lnTo>
                      <a:lnTo>
                        <a:pt x="106" y="0"/>
                      </a:lnTo>
                      <a:lnTo>
                        <a:pt x="103" y="0"/>
                      </a:lnTo>
                      <a:lnTo>
                        <a:pt x="100" y="1"/>
                      </a:lnTo>
                      <a:lnTo>
                        <a:pt x="97" y="4"/>
                      </a:lnTo>
                      <a:lnTo>
                        <a:pt x="95" y="5"/>
                      </a:lnTo>
                      <a:lnTo>
                        <a:pt x="30" y="69"/>
                      </a:lnTo>
                      <a:lnTo>
                        <a:pt x="26" y="65"/>
                      </a:lnTo>
                      <a:lnTo>
                        <a:pt x="24" y="64"/>
                      </a:lnTo>
                      <a:lnTo>
                        <a:pt x="21" y="62"/>
                      </a:lnTo>
                      <a:lnTo>
                        <a:pt x="18" y="62"/>
                      </a:lnTo>
                      <a:lnTo>
                        <a:pt x="15" y="61"/>
                      </a:lnTo>
                      <a:lnTo>
                        <a:pt x="12" y="62"/>
                      </a:lnTo>
                      <a:lnTo>
                        <a:pt x="10" y="62"/>
                      </a:lnTo>
                      <a:lnTo>
                        <a:pt x="7" y="64"/>
                      </a:lnTo>
                      <a:lnTo>
                        <a:pt x="5" y="65"/>
                      </a:lnTo>
                      <a:lnTo>
                        <a:pt x="2" y="68"/>
                      </a:lnTo>
                      <a:lnTo>
                        <a:pt x="1" y="70"/>
                      </a:lnTo>
                      <a:lnTo>
                        <a:pt x="0" y="73"/>
                      </a:lnTo>
                      <a:lnTo>
                        <a:pt x="0" y="76"/>
                      </a:lnTo>
                      <a:lnTo>
                        <a:pt x="0" y="79"/>
                      </a:lnTo>
                      <a:lnTo>
                        <a:pt x="1" y="82"/>
                      </a:lnTo>
                      <a:lnTo>
                        <a:pt x="2" y="84"/>
                      </a:lnTo>
                      <a:lnTo>
                        <a:pt x="5" y="86"/>
                      </a:lnTo>
                      <a:lnTo>
                        <a:pt x="20" y="101"/>
                      </a:lnTo>
                      <a:close/>
                    </a:path>
                  </a:pathLst>
                </a:custGeom>
                <a:solidFill>
                  <a:srgbClr val="332F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endParaRPr>
                </a:p>
              </p:txBody>
            </p:sp>
            <p:sp>
              <p:nvSpPr>
                <p:cNvPr id="28" name="Freeform 55">
                  <a:extLst>
                    <a:ext uri="{FF2B5EF4-FFF2-40B4-BE49-F238E27FC236}">
                      <a16:creationId xmlns:a16="http://schemas.microsoft.com/office/drawing/2014/main" id="{F2885A0A-6489-469E-BA1E-D9A19536EB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47738" y="2070100"/>
                  <a:ext cx="38100" cy="33338"/>
                </a:xfrm>
                <a:custGeom>
                  <a:avLst/>
                  <a:gdLst>
                    <a:gd name="T0" fmla="*/ 20 w 121"/>
                    <a:gd name="T1" fmla="*/ 101 h 106"/>
                    <a:gd name="T2" fmla="*/ 22 w 121"/>
                    <a:gd name="T3" fmla="*/ 103 h 106"/>
                    <a:gd name="T4" fmla="*/ 25 w 121"/>
                    <a:gd name="T5" fmla="*/ 105 h 106"/>
                    <a:gd name="T6" fmla="*/ 27 w 121"/>
                    <a:gd name="T7" fmla="*/ 105 h 106"/>
                    <a:gd name="T8" fmla="*/ 30 w 121"/>
                    <a:gd name="T9" fmla="*/ 106 h 106"/>
                    <a:gd name="T10" fmla="*/ 34 w 121"/>
                    <a:gd name="T11" fmla="*/ 105 h 106"/>
                    <a:gd name="T12" fmla="*/ 36 w 121"/>
                    <a:gd name="T13" fmla="*/ 105 h 106"/>
                    <a:gd name="T14" fmla="*/ 39 w 121"/>
                    <a:gd name="T15" fmla="*/ 103 h 106"/>
                    <a:gd name="T16" fmla="*/ 41 w 121"/>
                    <a:gd name="T17" fmla="*/ 102 h 106"/>
                    <a:gd name="T18" fmla="*/ 116 w 121"/>
                    <a:gd name="T19" fmla="*/ 26 h 106"/>
                    <a:gd name="T20" fmla="*/ 119 w 121"/>
                    <a:gd name="T21" fmla="*/ 24 h 106"/>
                    <a:gd name="T22" fmla="*/ 120 w 121"/>
                    <a:gd name="T23" fmla="*/ 21 h 106"/>
                    <a:gd name="T24" fmla="*/ 121 w 121"/>
                    <a:gd name="T25" fmla="*/ 18 h 106"/>
                    <a:gd name="T26" fmla="*/ 121 w 121"/>
                    <a:gd name="T27" fmla="*/ 15 h 106"/>
                    <a:gd name="T28" fmla="*/ 121 w 121"/>
                    <a:gd name="T29" fmla="*/ 13 h 106"/>
                    <a:gd name="T30" fmla="*/ 120 w 121"/>
                    <a:gd name="T31" fmla="*/ 10 h 106"/>
                    <a:gd name="T32" fmla="*/ 119 w 121"/>
                    <a:gd name="T33" fmla="*/ 7 h 106"/>
                    <a:gd name="T34" fmla="*/ 116 w 121"/>
                    <a:gd name="T35" fmla="*/ 5 h 106"/>
                    <a:gd name="T36" fmla="*/ 114 w 121"/>
                    <a:gd name="T37" fmla="*/ 3 h 106"/>
                    <a:gd name="T38" fmla="*/ 111 w 121"/>
                    <a:gd name="T39" fmla="*/ 1 h 106"/>
                    <a:gd name="T40" fmla="*/ 109 w 121"/>
                    <a:gd name="T41" fmla="*/ 1 h 106"/>
                    <a:gd name="T42" fmla="*/ 106 w 121"/>
                    <a:gd name="T43" fmla="*/ 0 h 106"/>
                    <a:gd name="T44" fmla="*/ 103 w 121"/>
                    <a:gd name="T45" fmla="*/ 1 h 106"/>
                    <a:gd name="T46" fmla="*/ 100 w 121"/>
                    <a:gd name="T47" fmla="*/ 1 h 106"/>
                    <a:gd name="T48" fmla="*/ 97 w 121"/>
                    <a:gd name="T49" fmla="*/ 3 h 106"/>
                    <a:gd name="T50" fmla="*/ 95 w 121"/>
                    <a:gd name="T51" fmla="*/ 5 h 106"/>
                    <a:gd name="T52" fmla="*/ 30 w 121"/>
                    <a:gd name="T53" fmla="*/ 70 h 106"/>
                    <a:gd name="T54" fmla="*/ 26 w 121"/>
                    <a:gd name="T55" fmla="*/ 65 h 106"/>
                    <a:gd name="T56" fmla="*/ 24 w 121"/>
                    <a:gd name="T57" fmla="*/ 63 h 106"/>
                    <a:gd name="T58" fmla="*/ 21 w 121"/>
                    <a:gd name="T59" fmla="*/ 61 h 106"/>
                    <a:gd name="T60" fmla="*/ 18 w 121"/>
                    <a:gd name="T61" fmla="*/ 61 h 106"/>
                    <a:gd name="T62" fmla="*/ 15 w 121"/>
                    <a:gd name="T63" fmla="*/ 60 h 106"/>
                    <a:gd name="T64" fmla="*/ 12 w 121"/>
                    <a:gd name="T65" fmla="*/ 61 h 106"/>
                    <a:gd name="T66" fmla="*/ 10 w 121"/>
                    <a:gd name="T67" fmla="*/ 62 h 106"/>
                    <a:gd name="T68" fmla="*/ 7 w 121"/>
                    <a:gd name="T69" fmla="*/ 63 h 106"/>
                    <a:gd name="T70" fmla="*/ 5 w 121"/>
                    <a:gd name="T71" fmla="*/ 65 h 106"/>
                    <a:gd name="T72" fmla="*/ 2 w 121"/>
                    <a:gd name="T73" fmla="*/ 68 h 106"/>
                    <a:gd name="T74" fmla="*/ 1 w 121"/>
                    <a:gd name="T75" fmla="*/ 70 h 106"/>
                    <a:gd name="T76" fmla="*/ 0 w 121"/>
                    <a:gd name="T77" fmla="*/ 73 h 106"/>
                    <a:gd name="T78" fmla="*/ 0 w 121"/>
                    <a:gd name="T79" fmla="*/ 76 h 106"/>
                    <a:gd name="T80" fmla="*/ 0 w 121"/>
                    <a:gd name="T81" fmla="*/ 78 h 106"/>
                    <a:gd name="T82" fmla="*/ 1 w 121"/>
                    <a:gd name="T83" fmla="*/ 82 h 106"/>
                    <a:gd name="T84" fmla="*/ 2 w 121"/>
                    <a:gd name="T85" fmla="*/ 84 h 106"/>
                    <a:gd name="T86" fmla="*/ 5 w 121"/>
                    <a:gd name="T87" fmla="*/ 87 h 106"/>
                    <a:gd name="T88" fmla="*/ 20 w 121"/>
                    <a:gd name="T89" fmla="*/ 101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121" h="106">
                      <a:moveTo>
                        <a:pt x="20" y="101"/>
                      </a:moveTo>
                      <a:lnTo>
                        <a:pt x="22" y="103"/>
                      </a:lnTo>
                      <a:lnTo>
                        <a:pt x="25" y="105"/>
                      </a:lnTo>
                      <a:lnTo>
                        <a:pt x="27" y="105"/>
                      </a:lnTo>
                      <a:lnTo>
                        <a:pt x="30" y="106"/>
                      </a:lnTo>
                      <a:lnTo>
                        <a:pt x="34" y="105"/>
                      </a:lnTo>
                      <a:lnTo>
                        <a:pt x="36" y="105"/>
                      </a:lnTo>
                      <a:lnTo>
                        <a:pt x="39" y="103"/>
                      </a:lnTo>
                      <a:lnTo>
                        <a:pt x="41" y="102"/>
                      </a:lnTo>
                      <a:lnTo>
                        <a:pt x="116" y="26"/>
                      </a:lnTo>
                      <a:lnTo>
                        <a:pt x="119" y="24"/>
                      </a:lnTo>
                      <a:lnTo>
                        <a:pt x="120" y="21"/>
                      </a:lnTo>
                      <a:lnTo>
                        <a:pt x="121" y="18"/>
                      </a:lnTo>
                      <a:lnTo>
                        <a:pt x="121" y="15"/>
                      </a:lnTo>
                      <a:lnTo>
                        <a:pt x="121" y="13"/>
                      </a:lnTo>
                      <a:lnTo>
                        <a:pt x="120" y="10"/>
                      </a:lnTo>
                      <a:lnTo>
                        <a:pt x="119" y="7"/>
                      </a:lnTo>
                      <a:lnTo>
                        <a:pt x="116" y="5"/>
                      </a:lnTo>
                      <a:lnTo>
                        <a:pt x="114" y="3"/>
                      </a:lnTo>
                      <a:lnTo>
                        <a:pt x="111" y="1"/>
                      </a:lnTo>
                      <a:lnTo>
                        <a:pt x="109" y="1"/>
                      </a:lnTo>
                      <a:lnTo>
                        <a:pt x="106" y="0"/>
                      </a:lnTo>
                      <a:lnTo>
                        <a:pt x="103" y="1"/>
                      </a:lnTo>
                      <a:lnTo>
                        <a:pt x="100" y="1"/>
                      </a:lnTo>
                      <a:lnTo>
                        <a:pt x="97" y="3"/>
                      </a:lnTo>
                      <a:lnTo>
                        <a:pt x="95" y="5"/>
                      </a:lnTo>
                      <a:lnTo>
                        <a:pt x="30" y="70"/>
                      </a:lnTo>
                      <a:lnTo>
                        <a:pt x="26" y="65"/>
                      </a:lnTo>
                      <a:lnTo>
                        <a:pt x="24" y="63"/>
                      </a:lnTo>
                      <a:lnTo>
                        <a:pt x="21" y="61"/>
                      </a:lnTo>
                      <a:lnTo>
                        <a:pt x="18" y="61"/>
                      </a:lnTo>
                      <a:lnTo>
                        <a:pt x="15" y="60"/>
                      </a:lnTo>
                      <a:lnTo>
                        <a:pt x="12" y="61"/>
                      </a:lnTo>
                      <a:lnTo>
                        <a:pt x="10" y="62"/>
                      </a:lnTo>
                      <a:lnTo>
                        <a:pt x="7" y="63"/>
                      </a:lnTo>
                      <a:lnTo>
                        <a:pt x="5" y="65"/>
                      </a:lnTo>
                      <a:lnTo>
                        <a:pt x="2" y="68"/>
                      </a:lnTo>
                      <a:lnTo>
                        <a:pt x="1" y="70"/>
                      </a:lnTo>
                      <a:lnTo>
                        <a:pt x="0" y="73"/>
                      </a:lnTo>
                      <a:lnTo>
                        <a:pt x="0" y="76"/>
                      </a:lnTo>
                      <a:lnTo>
                        <a:pt x="0" y="78"/>
                      </a:lnTo>
                      <a:lnTo>
                        <a:pt x="1" y="82"/>
                      </a:lnTo>
                      <a:lnTo>
                        <a:pt x="2" y="84"/>
                      </a:lnTo>
                      <a:lnTo>
                        <a:pt x="5" y="87"/>
                      </a:lnTo>
                      <a:lnTo>
                        <a:pt x="20" y="101"/>
                      </a:lnTo>
                      <a:close/>
                    </a:path>
                  </a:pathLst>
                </a:custGeom>
                <a:solidFill>
                  <a:srgbClr val="332F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endParaRPr>
                </a:p>
              </p:txBody>
            </p:sp>
            <p:sp>
              <p:nvSpPr>
                <p:cNvPr id="29" name="Freeform 56">
                  <a:extLst>
                    <a:ext uri="{FF2B5EF4-FFF2-40B4-BE49-F238E27FC236}">
                      <a16:creationId xmlns:a16="http://schemas.microsoft.com/office/drawing/2014/main" id="{75F6C428-E7A8-4ED1-8AEB-A460495139B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104900" y="1993900"/>
                  <a:ext cx="68263" cy="219075"/>
                </a:xfrm>
                <a:custGeom>
                  <a:avLst/>
                  <a:gdLst>
                    <a:gd name="T0" fmla="*/ 120 w 212"/>
                    <a:gd name="T1" fmla="*/ 659 h 694"/>
                    <a:gd name="T2" fmla="*/ 99 w 212"/>
                    <a:gd name="T3" fmla="*/ 643 h 694"/>
                    <a:gd name="T4" fmla="*/ 92 w 212"/>
                    <a:gd name="T5" fmla="*/ 618 h 694"/>
                    <a:gd name="T6" fmla="*/ 181 w 212"/>
                    <a:gd name="T7" fmla="*/ 616 h 694"/>
                    <a:gd name="T8" fmla="*/ 167 w 212"/>
                    <a:gd name="T9" fmla="*/ 647 h 694"/>
                    <a:gd name="T10" fmla="*/ 144 w 212"/>
                    <a:gd name="T11" fmla="*/ 662 h 694"/>
                    <a:gd name="T12" fmla="*/ 145 w 212"/>
                    <a:gd name="T13" fmla="*/ 31 h 694"/>
                    <a:gd name="T14" fmla="*/ 168 w 212"/>
                    <a:gd name="T15" fmla="*/ 43 h 694"/>
                    <a:gd name="T16" fmla="*/ 181 w 212"/>
                    <a:gd name="T17" fmla="*/ 57 h 694"/>
                    <a:gd name="T18" fmla="*/ 92 w 212"/>
                    <a:gd name="T19" fmla="*/ 331 h 694"/>
                    <a:gd name="T20" fmla="*/ 95 w 212"/>
                    <a:gd name="T21" fmla="*/ 53 h 694"/>
                    <a:gd name="T22" fmla="*/ 112 w 212"/>
                    <a:gd name="T23" fmla="*/ 38 h 694"/>
                    <a:gd name="T24" fmla="*/ 137 w 212"/>
                    <a:gd name="T25" fmla="*/ 30 h 694"/>
                    <a:gd name="T26" fmla="*/ 182 w 212"/>
                    <a:gd name="T27" fmla="*/ 362 h 694"/>
                    <a:gd name="T28" fmla="*/ 92 w 212"/>
                    <a:gd name="T29" fmla="*/ 362 h 694"/>
                    <a:gd name="T30" fmla="*/ 113 w 212"/>
                    <a:gd name="T31" fmla="*/ 4 h 694"/>
                    <a:gd name="T32" fmla="*/ 84 w 212"/>
                    <a:gd name="T33" fmla="*/ 22 h 694"/>
                    <a:gd name="T34" fmla="*/ 65 w 212"/>
                    <a:gd name="T35" fmla="*/ 46 h 694"/>
                    <a:gd name="T36" fmla="*/ 36 w 212"/>
                    <a:gd name="T37" fmla="*/ 55 h 694"/>
                    <a:gd name="T38" fmla="*/ 21 w 212"/>
                    <a:gd name="T39" fmla="*/ 67 h 694"/>
                    <a:gd name="T40" fmla="*/ 9 w 212"/>
                    <a:gd name="T41" fmla="*/ 82 h 694"/>
                    <a:gd name="T42" fmla="*/ 2 w 212"/>
                    <a:gd name="T43" fmla="*/ 103 h 694"/>
                    <a:gd name="T44" fmla="*/ 0 w 212"/>
                    <a:gd name="T45" fmla="*/ 394 h 694"/>
                    <a:gd name="T46" fmla="*/ 3 w 212"/>
                    <a:gd name="T47" fmla="*/ 402 h 694"/>
                    <a:gd name="T48" fmla="*/ 10 w 212"/>
                    <a:gd name="T49" fmla="*/ 408 h 694"/>
                    <a:gd name="T50" fmla="*/ 19 w 212"/>
                    <a:gd name="T51" fmla="*/ 409 h 694"/>
                    <a:gd name="T52" fmla="*/ 26 w 212"/>
                    <a:gd name="T53" fmla="*/ 404 h 694"/>
                    <a:gd name="T54" fmla="*/ 30 w 212"/>
                    <a:gd name="T55" fmla="*/ 397 h 694"/>
                    <a:gd name="T56" fmla="*/ 31 w 212"/>
                    <a:gd name="T57" fmla="*/ 111 h 694"/>
                    <a:gd name="T58" fmla="*/ 40 w 212"/>
                    <a:gd name="T59" fmla="*/ 89 h 694"/>
                    <a:gd name="T60" fmla="*/ 55 w 212"/>
                    <a:gd name="T61" fmla="*/ 79 h 694"/>
                    <a:gd name="T62" fmla="*/ 62 w 212"/>
                    <a:gd name="T63" fmla="*/ 626 h 694"/>
                    <a:gd name="T64" fmla="*/ 67 w 212"/>
                    <a:gd name="T65" fmla="*/ 647 h 694"/>
                    <a:gd name="T66" fmla="*/ 79 w 212"/>
                    <a:gd name="T67" fmla="*/ 666 h 694"/>
                    <a:gd name="T68" fmla="*/ 95 w 212"/>
                    <a:gd name="T69" fmla="*/ 681 h 694"/>
                    <a:gd name="T70" fmla="*/ 114 w 212"/>
                    <a:gd name="T71" fmla="*/ 690 h 694"/>
                    <a:gd name="T72" fmla="*/ 137 w 212"/>
                    <a:gd name="T73" fmla="*/ 694 h 694"/>
                    <a:gd name="T74" fmla="*/ 157 w 212"/>
                    <a:gd name="T75" fmla="*/ 690 h 694"/>
                    <a:gd name="T76" fmla="*/ 177 w 212"/>
                    <a:gd name="T77" fmla="*/ 680 h 694"/>
                    <a:gd name="T78" fmla="*/ 193 w 212"/>
                    <a:gd name="T79" fmla="*/ 663 h 694"/>
                    <a:gd name="T80" fmla="*/ 206 w 212"/>
                    <a:gd name="T81" fmla="*/ 641 h 694"/>
                    <a:gd name="T82" fmla="*/ 211 w 212"/>
                    <a:gd name="T83" fmla="*/ 613 h 694"/>
                    <a:gd name="T84" fmla="*/ 211 w 212"/>
                    <a:gd name="T85" fmla="*/ 56 h 694"/>
                    <a:gd name="T86" fmla="*/ 206 w 212"/>
                    <a:gd name="T87" fmla="*/ 41 h 694"/>
                    <a:gd name="T88" fmla="*/ 177 w 212"/>
                    <a:gd name="T89" fmla="*/ 13 h 694"/>
                    <a:gd name="T90" fmla="*/ 151 w 212"/>
                    <a:gd name="T91" fmla="*/ 2 h 694"/>
                    <a:gd name="T92" fmla="*/ 137 w 212"/>
                    <a:gd name="T93" fmla="*/ 0 h 6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212" h="694">
                      <a:moveTo>
                        <a:pt x="137" y="663"/>
                      </a:moveTo>
                      <a:lnTo>
                        <a:pt x="128" y="662"/>
                      </a:lnTo>
                      <a:lnTo>
                        <a:pt x="120" y="659"/>
                      </a:lnTo>
                      <a:lnTo>
                        <a:pt x="112" y="655"/>
                      </a:lnTo>
                      <a:lnTo>
                        <a:pt x="105" y="650"/>
                      </a:lnTo>
                      <a:lnTo>
                        <a:pt x="99" y="643"/>
                      </a:lnTo>
                      <a:lnTo>
                        <a:pt x="95" y="636"/>
                      </a:lnTo>
                      <a:lnTo>
                        <a:pt x="92" y="627"/>
                      </a:lnTo>
                      <a:lnTo>
                        <a:pt x="92" y="618"/>
                      </a:lnTo>
                      <a:lnTo>
                        <a:pt x="92" y="603"/>
                      </a:lnTo>
                      <a:lnTo>
                        <a:pt x="182" y="603"/>
                      </a:lnTo>
                      <a:lnTo>
                        <a:pt x="181" y="616"/>
                      </a:lnTo>
                      <a:lnTo>
                        <a:pt x="178" y="628"/>
                      </a:lnTo>
                      <a:lnTo>
                        <a:pt x="173" y="639"/>
                      </a:lnTo>
                      <a:lnTo>
                        <a:pt x="167" y="647"/>
                      </a:lnTo>
                      <a:lnTo>
                        <a:pt x="161" y="654"/>
                      </a:lnTo>
                      <a:lnTo>
                        <a:pt x="153" y="659"/>
                      </a:lnTo>
                      <a:lnTo>
                        <a:pt x="144" y="662"/>
                      </a:lnTo>
                      <a:lnTo>
                        <a:pt x="137" y="663"/>
                      </a:lnTo>
                      <a:close/>
                      <a:moveTo>
                        <a:pt x="137" y="30"/>
                      </a:moveTo>
                      <a:lnTo>
                        <a:pt x="145" y="31"/>
                      </a:lnTo>
                      <a:lnTo>
                        <a:pt x="153" y="34"/>
                      </a:lnTo>
                      <a:lnTo>
                        <a:pt x="161" y="38"/>
                      </a:lnTo>
                      <a:lnTo>
                        <a:pt x="168" y="43"/>
                      </a:lnTo>
                      <a:lnTo>
                        <a:pt x="173" y="47"/>
                      </a:lnTo>
                      <a:lnTo>
                        <a:pt x="178" y="53"/>
                      </a:lnTo>
                      <a:lnTo>
                        <a:pt x="181" y="57"/>
                      </a:lnTo>
                      <a:lnTo>
                        <a:pt x="182" y="60"/>
                      </a:lnTo>
                      <a:lnTo>
                        <a:pt x="182" y="331"/>
                      </a:lnTo>
                      <a:lnTo>
                        <a:pt x="92" y="331"/>
                      </a:lnTo>
                      <a:lnTo>
                        <a:pt x="92" y="60"/>
                      </a:lnTo>
                      <a:lnTo>
                        <a:pt x="93" y="57"/>
                      </a:lnTo>
                      <a:lnTo>
                        <a:pt x="95" y="53"/>
                      </a:lnTo>
                      <a:lnTo>
                        <a:pt x="99" y="48"/>
                      </a:lnTo>
                      <a:lnTo>
                        <a:pt x="106" y="43"/>
                      </a:lnTo>
                      <a:lnTo>
                        <a:pt x="112" y="38"/>
                      </a:lnTo>
                      <a:lnTo>
                        <a:pt x="120" y="34"/>
                      </a:lnTo>
                      <a:lnTo>
                        <a:pt x="127" y="31"/>
                      </a:lnTo>
                      <a:lnTo>
                        <a:pt x="137" y="30"/>
                      </a:lnTo>
                      <a:lnTo>
                        <a:pt x="137" y="30"/>
                      </a:lnTo>
                      <a:close/>
                      <a:moveTo>
                        <a:pt x="92" y="362"/>
                      </a:moveTo>
                      <a:lnTo>
                        <a:pt x="182" y="362"/>
                      </a:lnTo>
                      <a:lnTo>
                        <a:pt x="182" y="573"/>
                      </a:lnTo>
                      <a:lnTo>
                        <a:pt x="92" y="573"/>
                      </a:lnTo>
                      <a:lnTo>
                        <a:pt x="92" y="362"/>
                      </a:lnTo>
                      <a:close/>
                      <a:moveTo>
                        <a:pt x="137" y="0"/>
                      </a:moveTo>
                      <a:lnTo>
                        <a:pt x="125" y="1"/>
                      </a:lnTo>
                      <a:lnTo>
                        <a:pt x="113" y="4"/>
                      </a:lnTo>
                      <a:lnTo>
                        <a:pt x="102" y="9"/>
                      </a:lnTo>
                      <a:lnTo>
                        <a:pt x="93" y="15"/>
                      </a:lnTo>
                      <a:lnTo>
                        <a:pt x="84" y="22"/>
                      </a:lnTo>
                      <a:lnTo>
                        <a:pt x="76" y="29"/>
                      </a:lnTo>
                      <a:lnTo>
                        <a:pt x="69" y="38"/>
                      </a:lnTo>
                      <a:lnTo>
                        <a:pt x="65" y="46"/>
                      </a:lnTo>
                      <a:lnTo>
                        <a:pt x="53" y="48"/>
                      </a:lnTo>
                      <a:lnTo>
                        <a:pt x="41" y="53"/>
                      </a:lnTo>
                      <a:lnTo>
                        <a:pt x="36" y="55"/>
                      </a:lnTo>
                      <a:lnTo>
                        <a:pt x="30" y="58"/>
                      </a:lnTo>
                      <a:lnTo>
                        <a:pt x="25" y="62"/>
                      </a:lnTo>
                      <a:lnTo>
                        <a:pt x="21" y="67"/>
                      </a:lnTo>
                      <a:lnTo>
                        <a:pt x="16" y="71"/>
                      </a:lnTo>
                      <a:lnTo>
                        <a:pt x="12" y="76"/>
                      </a:lnTo>
                      <a:lnTo>
                        <a:pt x="9" y="82"/>
                      </a:lnTo>
                      <a:lnTo>
                        <a:pt x="6" y="88"/>
                      </a:lnTo>
                      <a:lnTo>
                        <a:pt x="3" y="96"/>
                      </a:lnTo>
                      <a:lnTo>
                        <a:pt x="2" y="103"/>
                      </a:lnTo>
                      <a:lnTo>
                        <a:pt x="1" y="112"/>
                      </a:lnTo>
                      <a:lnTo>
                        <a:pt x="0" y="120"/>
                      </a:lnTo>
                      <a:lnTo>
                        <a:pt x="0" y="394"/>
                      </a:lnTo>
                      <a:lnTo>
                        <a:pt x="1" y="397"/>
                      </a:lnTo>
                      <a:lnTo>
                        <a:pt x="2" y="399"/>
                      </a:lnTo>
                      <a:lnTo>
                        <a:pt x="3" y="402"/>
                      </a:lnTo>
                      <a:lnTo>
                        <a:pt x="6" y="404"/>
                      </a:lnTo>
                      <a:lnTo>
                        <a:pt x="8" y="406"/>
                      </a:lnTo>
                      <a:lnTo>
                        <a:pt x="10" y="408"/>
                      </a:lnTo>
                      <a:lnTo>
                        <a:pt x="13" y="409"/>
                      </a:lnTo>
                      <a:lnTo>
                        <a:pt x="15" y="409"/>
                      </a:lnTo>
                      <a:lnTo>
                        <a:pt x="19" y="409"/>
                      </a:lnTo>
                      <a:lnTo>
                        <a:pt x="22" y="408"/>
                      </a:lnTo>
                      <a:lnTo>
                        <a:pt x="24" y="406"/>
                      </a:lnTo>
                      <a:lnTo>
                        <a:pt x="26" y="404"/>
                      </a:lnTo>
                      <a:lnTo>
                        <a:pt x="28" y="402"/>
                      </a:lnTo>
                      <a:lnTo>
                        <a:pt x="29" y="399"/>
                      </a:lnTo>
                      <a:lnTo>
                        <a:pt x="30" y="397"/>
                      </a:lnTo>
                      <a:lnTo>
                        <a:pt x="30" y="394"/>
                      </a:lnTo>
                      <a:lnTo>
                        <a:pt x="30" y="120"/>
                      </a:lnTo>
                      <a:lnTo>
                        <a:pt x="31" y="111"/>
                      </a:lnTo>
                      <a:lnTo>
                        <a:pt x="34" y="102"/>
                      </a:lnTo>
                      <a:lnTo>
                        <a:pt x="36" y="96"/>
                      </a:lnTo>
                      <a:lnTo>
                        <a:pt x="40" y="89"/>
                      </a:lnTo>
                      <a:lnTo>
                        <a:pt x="44" y="85"/>
                      </a:lnTo>
                      <a:lnTo>
                        <a:pt x="50" y="82"/>
                      </a:lnTo>
                      <a:lnTo>
                        <a:pt x="55" y="79"/>
                      </a:lnTo>
                      <a:lnTo>
                        <a:pt x="62" y="77"/>
                      </a:lnTo>
                      <a:lnTo>
                        <a:pt x="62" y="618"/>
                      </a:lnTo>
                      <a:lnTo>
                        <a:pt x="62" y="626"/>
                      </a:lnTo>
                      <a:lnTo>
                        <a:pt x="63" y="633"/>
                      </a:lnTo>
                      <a:lnTo>
                        <a:pt x="65" y="640"/>
                      </a:lnTo>
                      <a:lnTo>
                        <a:pt x="67" y="647"/>
                      </a:lnTo>
                      <a:lnTo>
                        <a:pt x="70" y="654"/>
                      </a:lnTo>
                      <a:lnTo>
                        <a:pt x="74" y="660"/>
                      </a:lnTo>
                      <a:lnTo>
                        <a:pt x="79" y="666"/>
                      </a:lnTo>
                      <a:lnTo>
                        <a:pt x="84" y="671"/>
                      </a:lnTo>
                      <a:lnTo>
                        <a:pt x="90" y="676"/>
                      </a:lnTo>
                      <a:lnTo>
                        <a:pt x="95" y="681"/>
                      </a:lnTo>
                      <a:lnTo>
                        <a:pt x="101" y="684"/>
                      </a:lnTo>
                      <a:lnTo>
                        <a:pt x="108" y="687"/>
                      </a:lnTo>
                      <a:lnTo>
                        <a:pt x="114" y="690"/>
                      </a:lnTo>
                      <a:lnTo>
                        <a:pt x="122" y="693"/>
                      </a:lnTo>
                      <a:lnTo>
                        <a:pt x="129" y="694"/>
                      </a:lnTo>
                      <a:lnTo>
                        <a:pt x="137" y="694"/>
                      </a:lnTo>
                      <a:lnTo>
                        <a:pt x="143" y="694"/>
                      </a:lnTo>
                      <a:lnTo>
                        <a:pt x="150" y="693"/>
                      </a:lnTo>
                      <a:lnTo>
                        <a:pt x="157" y="690"/>
                      </a:lnTo>
                      <a:lnTo>
                        <a:pt x="164" y="687"/>
                      </a:lnTo>
                      <a:lnTo>
                        <a:pt x="170" y="684"/>
                      </a:lnTo>
                      <a:lnTo>
                        <a:pt x="177" y="680"/>
                      </a:lnTo>
                      <a:lnTo>
                        <a:pt x="182" y="675"/>
                      </a:lnTo>
                      <a:lnTo>
                        <a:pt x="187" y="669"/>
                      </a:lnTo>
                      <a:lnTo>
                        <a:pt x="193" y="663"/>
                      </a:lnTo>
                      <a:lnTo>
                        <a:pt x="197" y="656"/>
                      </a:lnTo>
                      <a:lnTo>
                        <a:pt x="201" y="648"/>
                      </a:lnTo>
                      <a:lnTo>
                        <a:pt x="206" y="641"/>
                      </a:lnTo>
                      <a:lnTo>
                        <a:pt x="208" y="632"/>
                      </a:lnTo>
                      <a:lnTo>
                        <a:pt x="210" y="623"/>
                      </a:lnTo>
                      <a:lnTo>
                        <a:pt x="211" y="613"/>
                      </a:lnTo>
                      <a:lnTo>
                        <a:pt x="212" y="603"/>
                      </a:lnTo>
                      <a:lnTo>
                        <a:pt x="212" y="60"/>
                      </a:lnTo>
                      <a:lnTo>
                        <a:pt x="211" y="56"/>
                      </a:lnTo>
                      <a:lnTo>
                        <a:pt x="210" y="51"/>
                      </a:lnTo>
                      <a:lnTo>
                        <a:pt x="208" y="45"/>
                      </a:lnTo>
                      <a:lnTo>
                        <a:pt x="206" y="41"/>
                      </a:lnTo>
                      <a:lnTo>
                        <a:pt x="198" y="30"/>
                      </a:lnTo>
                      <a:lnTo>
                        <a:pt x="188" y="20"/>
                      </a:lnTo>
                      <a:lnTo>
                        <a:pt x="177" y="13"/>
                      </a:lnTo>
                      <a:lnTo>
                        <a:pt x="164" y="6"/>
                      </a:lnTo>
                      <a:lnTo>
                        <a:pt x="157" y="3"/>
                      </a:lnTo>
                      <a:lnTo>
                        <a:pt x="151" y="2"/>
                      </a:lnTo>
                      <a:lnTo>
                        <a:pt x="143" y="1"/>
                      </a:lnTo>
                      <a:lnTo>
                        <a:pt x="137" y="0"/>
                      </a:lnTo>
                      <a:lnTo>
                        <a:pt x="137" y="0"/>
                      </a:lnTo>
                      <a:close/>
                    </a:path>
                  </a:pathLst>
                </a:custGeom>
                <a:solidFill>
                  <a:srgbClr val="332F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endParaRPr>
                </a:p>
              </p:txBody>
            </p:sp>
          </p:grpSp>
        </p:grpSp>
        <p:grpSp>
          <p:nvGrpSpPr>
            <p:cNvPr id="15" name="群組 14"/>
            <p:cNvGrpSpPr/>
            <p:nvPr/>
          </p:nvGrpSpPr>
          <p:grpSpPr>
            <a:xfrm>
              <a:off x="3195956" y="3088611"/>
              <a:ext cx="2374795" cy="1304542"/>
              <a:chOff x="3195956" y="3088611"/>
              <a:chExt cx="2374795" cy="1304542"/>
            </a:xfrm>
          </p:grpSpPr>
          <p:sp>
            <p:nvSpPr>
              <p:cNvPr id="16" name="矩形 15"/>
              <p:cNvSpPr/>
              <p:nvPr/>
            </p:nvSpPr>
            <p:spPr>
              <a:xfrm>
                <a:off x="3847202" y="3088611"/>
                <a:ext cx="1723549" cy="7078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2000" b="1" i="0" u="none" strike="noStrike" kern="100" cap="none" spc="0" normalizeH="0" baseline="0" noProof="0" dirty="0">
                    <a:ln>
                      <a:noFill/>
                    </a:ln>
                    <a:solidFill>
                      <a:srgbClr val="A5C249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反菸拒檳</a:t>
                </a:r>
                <a:r>
                  <a:rPr kumimoji="0" lang="zh-TW" altLang="en-US" sz="2000" b="1" i="0" u="none" strike="noStrike" kern="100" cap="none" spc="0" normalizeH="0" baseline="0" noProof="0" dirty="0" smtClean="0">
                    <a:ln>
                      <a:noFill/>
                    </a:ln>
                    <a:solidFill>
                      <a:srgbClr val="A5C249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教育</a:t>
                </a:r>
                <a:r>
                  <a:rPr kumimoji="0" lang="en-US" altLang="zh-TW" sz="2000" b="1" i="0" u="none" strike="noStrike" kern="100" cap="none" spc="0" normalizeH="0" baseline="0" noProof="0" dirty="0" smtClean="0">
                    <a:ln>
                      <a:noFill/>
                    </a:ln>
                    <a:solidFill>
                      <a:srgbClr val="A5C249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/>
                </a:r>
                <a:br>
                  <a:rPr kumimoji="0" lang="en-US" altLang="zh-TW" sz="2000" b="1" i="0" u="none" strike="noStrike" kern="100" cap="none" spc="0" normalizeH="0" baseline="0" noProof="0" dirty="0" smtClean="0">
                    <a:ln>
                      <a:noFill/>
                    </a:ln>
                    <a:solidFill>
                      <a:srgbClr val="A5C249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</a:br>
                <a:r>
                  <a:rPr kumimoji="0" lang="zh-TW" altLang="en-US" sz="2000" b="1" i="0" u="none" strike="noStrike" kern="100" cap="none" spc="0" normalizeH="0" baseline="0" noProof="0" dirty="0" smtClean="0">
                    <a:ln>
                      <a:noFill/>
                    </a:ln>
                    <a:solidFill>
                      <a:srgbClr val="A5C249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推廣</a:t>
                </a:r>
                <a:r>
                  <a:rPr kumimoji="0" lang="zh-TW" altLang="en-US" sz="2000" b="1" i="0" u="none" strike="noStrike" kern="100" cap="none" spc="0" normalizeH="0" baseline="0" noProof="0" dirty="0">
                    <a:ln>
                      <a:noFill/>
                    </a:ln>
                    <a:solidFill>
                      <a:srgbClr val="A5C249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計畫</a:t>
                </a:r>
                <a:endParaRPr kumimoji="0" lang="zh-TW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A5C249"/>
                  </a:solidFill>
                  <a:effectLst/>
                  <a:uLnTx/>
                  <a:uFillTx/>
                  <a:latin typeface="Franklin Gothic Book" panose="020B0503020102020204"/>
                  <a:ea typeface="微軟正黑體" panose="020B0604030504040204" pitchFamily="34" charset="-120"/>
                  <a:cs typeface="+mn-cs"/>
                </a:endParaRPr>
              </a:p>
            </p:txBody>
          </p:sp>
          <p:sp>
            <p:nvSpPr>
              <p:cNvPr id="17" name="Rectangle 59">
                <a:extLst>
                  <a:ext uri="{FF2B5EF4-FFF2-40B4-BE49-F238E27FC236}">
                    <a16:creationId xmlns:a16="http://schemas.microsoft.com/office/drawing/2014/main" id="{CBD446CC-557D-48D3-9757-906A28D4DD2D}"/>
                  </a:ext>
                </a:extLst>
              </p:cNvPr>
              <p:cNvSpPr/>
              <p:nvPr/>
            </p:nvSpPr>
            <p:spPr>
              <a:xfrm>
                <a:off x="3195956" y="3150166"/>
                <a:ext cx="696881" cy="584775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BEFF9">
                        <a:lumMod val="10000"/>
                      </a:srgbClr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Segoe UI" panose="020B0502040204020203" pitchFamily="34" charset="0"/>
                  </a:rPr>
                  <a:t>02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BEFF9">
                      <a:lumMod val="10000"/>
                    </a:srgb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</p:txBody>
          </p:sp>
          <p:cxnSp>
            <p:nvCxnSpPr>
              <p:cNvPr id="18" name="Straight Connector 60">
                <a:extLst>
                  <a:ext uri="{FF2B5EF4-FFF2-40B4-BE49-F238E27FC236}">
                    <a16:creationId xmlns:a16="http://schemas.microsoft.com/office/drawing/2014/main" id="{C81BBCB8-C459-4FCE-AD9E-AEF4F0168ECB}"/>
                  </a:ext>
                </a:extLst>
              </p:cNvPr>
              <p:cNvCxnSpPr/>
              <p:nvPr/>
            </p:nvCxnSpPr>
            <p:spPr>
              <a:xfrm flipH="1" flipV="1">
                <a:off x="3515486" y="3880814"/>
                <a:ext cx="1992370" cy="9012"/>
              </a:xfrm>
              <a:prstGeom prst="line">
                <a:avLst/>
              </a:prstGeom>
              <a:ln w="57150">
                <a:solidFill>
                  <a:srgbClr val="A5C24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矩形 18"/>
              <p:cNvSpPr/>
              <p:nvPr/>
            </p:nvSpPr>
            <p:spPr>
              <a:xfrm>
                <a:off x="3577455" y="3993043"/>
                <a:ext cx="198002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經驗傳承與串聯</a:t>
                </a:r>
                <a:endParaRPr kumimoji="0" lang="zh-TW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Book" panose="020B0503020102020204"/>
                  <a:ea typeface="微軟正黑體" panose="020B0604030504040204" pitchFamily="34" charset="-120"/>
                  <a:cs typeface="+mn-cs"/>
                </a:endParaRPr>
              </a:p>
            </p:txBody>
          </p:sp>
        </p:grpSp>
      </p:grpSp>
      <p:grpSp>
        <p:nvGrpSpPr>
          <p:cNvPr id="4" name="群組 3"/>
          <p:cNvGrpSpPr/>
          <p:nvPr/>
        </p:nvGrpSpPr>
        <p:grpSpPr>
          <a:xfrm>
            <a:off x="2731647" y="2368778"/>
            <a:ext cx="8852546" cy="3971592"/>
            <a:chOff x="2731647" y="2368778"/>
            <a:chExt cx="8852546" cy="3971592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31647" y="2368778"/>
              <a:ext cx="4689192" cy="397159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20737" y="2636292"/>
              <a:ext cx="4763456" cy="365338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7" name="矩形 6"/>
          <p:cNvSpPr/>
          <p:nvPr/>
        </p:nvSpPr>
        <p:spPr>
          <a:xfrm>
            <a:off x="5244078" y="1254993"/>
            <a:ext cx="5211683" cy="5232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六大範疇</a:t>
            </a:r>
            <a:r>
              <a:rPr kumimoji="0" lang="zh-TW" altLang="zh-TW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融入</a:t>
            </a:r>
            <a:r>
              <a:rPr kumimoji="0" lang="zh-TW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行政工作年度計畫</a:t>
            </a:r>
            <a:endParaRPr kumimoji="0" lang="zh-TW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9202465" y="1833477"/>
            <a:ext cx="23391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00" cap="none" spc="0" normalizeH="0" baseline="0" noProof="0" dirty="0">
                <a:ln>
                  <a:noFill/>
                </a:ln>
                <a:solidFill>
                  <a:srgbClr val="2D7DFA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發展</a:t>
            </a:r>
            <a:r>
              <a:rPr kumimoji="0" lang="zh-TW" altLang="zh-TW" sz="2800" b="1" i="0" u="none" strike="noStrike" kern="100" cap="none" spc="0" normalizeH="0" baseline="0" noProof="0" dirty="0">
                <a:ln>
                  <a:noFill/>
                </a:ln>
                <a:solidFill>
                  <a:srgbClr val="2D7DFA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學校特色</a:t>
            </a:r>
            <a:endParaRPr kumimoji="0" lang="zh-TW" altLang="en-US" sz="2800" b="1" i="0" u="none" strike="noStrike" kern="100" cap="none" spc="0" normalizeH="0" baseline="0" noProof="0" dirty="0">
              <a:ln>
                <a:noFill/>
              </a:ln>
              <a:solidFill>
                <a:srgbClr val="2D7DFA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0165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638549" y="212061"/>
            <a:ext cx="77943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校園反菸拒檳教育推廣計畫</a:t>
            </a:r>
            <a:endParaRPr kumimoji="0" lang="zh-TW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13" name="群組 12"/>
          <p:cNvGrpSpPr/>
          <p:nvPr/>
        </p:nvGrpSpPr>
        <p:grpSpPr>
          <a:xfrm>
            <a:off x="108002" y="212061"/>
            <a:ext cx="2374795" cy="2700050"/>
            <a:chOff x="3195956" y="3088611"/>
            <a:chExt cx="2374795" cy="2700050"/>
          </a:xfrm>
        </p:grpSpPr>
        <p:grpSp>
          <p:nvGrpSpPr>
            <p:cNvPr id="14" name="群組 13"/>
            <p:cNvGrpSpPr/>
            <p:nvPr/>
          </p:nvGrpSpPr>
          <p:grpSpPr>
            <a:xfrm>
              <a:off x="3658320" y="4502129"/>
              <a:ext cx="1818297" cy="1286532"/>
              <a:chOff x="3494822" y="4291796"/>
              <a:chExt cx="2533462" cy="1932633"/>
            </a:xfrm>
          </p:grpSpPr>
          <p:sp>
            <p:nvSpPr>
              <p:cNvPr id="20" name="Hexagon 9">
                <a:extLst>
                  <a:ext uri="{FF2B5EF4-FFF2-40B4-BE49-F238E27FC236}">
                    <a16:creationId xmlns:a16="http://schemas.microsoft.com/office/drawing/2014/main" id="{03B6AE7E-7400-4135-896E-77901CA081E7}"/>
                  </a:ext>
                </a:extLst>
              </p:cNvPr>
              <p:cNvSpPr/>
              <p:nvPr/>
            </p:nvSpPr>
            <p:spPr>
              <a:xfrm>
                <a:off x="3766987" y="4291796"/>
                <a:ext cx="2261297" cy="1932633"/>
              </a:xfrm>
              <a:prstGeom prst="hexagon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</p:txBody>
          </p:sp>
          <p:sp>
            <p:nvSpPr>
              <p:cNvPr id="21" name="Hexagon 10">
                <a:extLst>
                  <a:ext uri="{FF2B5EF4-FFF2-40B4-BE49-F238E27FC236}">
                    <a16:creationId xmlns:a16="http://schemas.microsoft.com/office/drawing/2014/main" id="{4CA00501-6F89-449F-8485-1065CAE2B9C9}"/>
                  </a:ext>
                </a:extLst>
              </p:cNvPr>
              <p:cNvSpPr/>
              <p:nvPr/>
            </p:nvSpPr>
            <p:spPr>
              <a:xfrm>
                <a:off x="3494822" y="4291796"/>
                <a:ext cx="2236587" cy="1932633"/>
              </a:xfrm>
              <a:prstGeom prst="hexagon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</p:txBody>
          </p:sp>
          <p:grpSp>
            <p:nvGrpSpPr>
              <p:cNvPr id="22" name="Group 72">
                <a:extLst>
                  <a:ext uri="{FF2B5EF4-FFF2-40B4-BE49-F238E27FC236}">
                    <a16:creationId xmlns:a16="http://schemas.microsoft.com/office/drawing/2014/main" id="{AB197F79-5ECB-4882-A794-00C3364BF6F3}"/>
                  </a:ext>
                </a:extLst>
              </p:cNvPr>
              <p:cNvGrpSpPr/>
              <p:nvPr/>
            </p:nvGrpSpPr>
            <p:grpSpPr>
              <a:xfrm>
                <a:off x="4154181" y="4699204"/>
                <a:ext cx="977892" cy="904186"/>
                <a:chOff x="885825" y="1926126"/>
                <a:chExt cx="287338" cy="286849"/>
              </a:xfrm>
            </p:grpSpPr>
            <p:sp>
              <p:nvSpPr>
                <p:cNvPr id="23" name="Freeform 50">
                  <a:extLst>
                    <a:ext uri="{FF2B5EF4-FFF2-40B4-BE49-F238E27FC236}">
                      <a16:creationId xmlns:a16="http://schemas.microsoft.com/office/drawing/2014/main" id="{B975AF73-3D23-4A85-A477-28A3D841984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85825" y="1926126"/>
                  <a:ext cx="228600" cy="286363"/>
                </a:xfrm>
                <a:custGeom>
                  <a:avLst/>
                  <a:gdLst>
                    <a:gd name="T0" fmla="*/ 230 w 722"/>
                    <a:gd name="T1" fmla="*/ 221 h 905"/>
                    <a:gd name="T2" fmla="*/ 252 w 722"/>
                    <a:gd name="T3" fmla="*/ 167 h 905"/>
                    <a:gd name="T4" fmla="*/ 252 w 722"/>
                    <a:gd name="T5" fmla="*/ 105 h 905"/>
                    <a:gd name="T6" fmla="*/ 227 w 722"/>
                    <a:gd name="T7" fmla="*/ 52 h 905"/>
                    <a:gd name="T8" fmla="*/ 598 w 722"/>
                    <a:gd name="T9" fmla="*/ 30 h 905"/>
                    <a:gd name="T10" fmla="*/ 635 w 722"/>
                    <a:gd name="T11" fmla="*/ 43 h 905"/>
                    <a:gd name="T12" fmla="*/ 668 w 722"/>
                    <a:gd name="T13" fmla="*/ 70 h 905"/>
                    <a:gd name="T14" fmla="*/ 688 w 722"/>
                    <a:gd name="T15" fmla="*/ 106 h 905"/>
                    <a:gd name="T16" fmla="*/ 692 w 722"/>
                    <a:gd name="T17" fmla="*/ 145 h 905"/>
                    <a:gd name="T18" fmla="*/ 679 w 722"/>
                    <a:gd name="T19" fmla="*/ 184 h 905"/>
                    <a:gd name="T20" fmla="*/ 652 w 722"/>
                    <a:gd name="T21" fmla="*/ 216 h 905"/>
                    <a:gd name="T22" fmla="*/ 617 w 722"/>
                    <a:gd name="T23" fmla="*/ 236 h 905"/>
                    <a:gd name="T24" fmla="*/ 587 w 722"/>
                    <a:gd name="T25" fmla="*/ 241 h 905"/>
                    <a:gd name="T26" fmla="*/ 572 w 722"/>
                    <a:gd name="T27" fmla="*/ 271 h 905"/>
                    <a:gd name="T28" fmla="*/ 217 w 722"/>
                    <a:gd name="T29" fmla="*/ 181 h 905"/>
                    <a:gd name="T30" fmla="*/ 191 w 722"/>
                    <a:gd name="T31" fmla="*/ 220 h 905"/>
                    <a:gd name="T32" fmla="*/ 150 w 722"/>
                    <a:gd name="T33" fmla="*/ 240 h 905"/>
                    <a:gd name="T34" fmla="*/ 30 w 722"/>
                    <a:gd name="T35" fmla="*/ 125 h 905"/>
                    <a:gd name="T36" fmla="*/ 42 w 722"/>
                    <a:gd name="T37" fmla="*/ 86 h 905"/>
                    <a:gd name="T38" fmla="*/ 66 w 722"/>
                    <a:gd name="T39" fmla="*/ 55 h 905"/>
                    <a:gd name="T40" fmla="*/ 100 w 722"/>
                    <a:gd name="T41" fmla="*/ 35 h 905"/>
                    <a:gd name="T42" fmla="*/ 138 w 722"/>
                    <a:gd name="T43" fmla="*/ 30 h 905"/>
                    <a:gd name="T44" fmla="*/ 174 w 722"/>
                    <a:gd name="T45" fmla="*/ 43 h 905"/>
                    <a:gd name="T46" fmla="*/ 203 w 722"/>
                    <a:gd name="T47" fmla="*/ 69 h 905"/>
                    <a:gd name="T48" fmla="*/ 221 w 722"/>
                    <a:gd name="T49" fmla="*/ 105 h 905"/>
                    <a:gd name="T50" fmla="*/ 225 w 722"/>
                    <a:gd name="T51" fmla="*/ 143 h 905"/>
                    <a:gd name="T52" fmla="*/ 129 w 722"/>
                    <a:gd name="T53" fmla="*/ 152 h 905"/>
                    <a:gd name="T54" fmla="*/ 121 w 722"/>
                    <a:gd name="T55" fmla="*/ 160 h 905"/>
                    <a:gd name="T56" fmla="*/ 120 w 722"/>
                    <a:gd name="T57" fmla="*/ 604 h 905"/>
                    <a:gd name="T58" fmla="*/ 720 w 722"/>
                    <a:gd name="T59" fmla="*/ 110 h 905"/>
                    <a:gd name="T60" fmla="*/ 699 w 722"/>
                    <a:gd name="T61" fmla="*/ 62 h 905"/>
                    <a:gd name="T62" fmla="*/ 661 w 722"/>
                    <a:gd name="T63" fmla="*/ 24 h 905"/>
                    <a:gd name="T64" fmla="*/ 614 w 722"/>
                    <a:gd name="T65" fmla="*/ 3 h 905"/>
                    <a:gd name="T66" fmla="*/ 134 w 722"/>
                    <a:gd name="T67" fmla="*/ 0 h 905"/>
                    <a:gd name="T68" fmla="*/ 116 w 722"/>
                    <a:gd name="T69" fmla="*/ 1 h 905"/>
                    <a:gd name="T70" fmla="*/ 67 w 722"/>
                    <a:gd name="T71" fmla="*/ 16 h 905"/>
                    <a:gd name="T72" fmla="*/ 29 w 722"/>
                    <a:gd name="T73" fmla="*/ 50 h 905"/>
                    <a:gd name="T74" fmla="*/ 5 w 722"/>
                    <a:gd name="T75" fmla="*/ 96 h 905"/>
                    <a:gd name="T76" fmla="*/ 0 w 722"/>
                    <a:gd name="T77" fmla="*/ 619 h 905"/>
                    <a:gd name="T78" fmla="*/ 4 w 722"/>
                    <a:gd name="T79" fmla="*/ 629 h 905"/>
                    <a:gd name="T80" fmla="*/ 15 w 722"/>
                    <a:gd name="T81" fmla="*/ 634 h 905"/>
                    <a:gd name="T82" fmla="*/ 121 w 722"/>
                    <a:gd name="T83" fmla="*/ 895 h 905"/>
                    <a:gd name="T84" fmla="*/ 129 w 722"/>
                    <a:gd name="T85" fmla="*/ 904 h 905"/>
                    <a:gd name="T86" fmla="*/ 590 w 722"/>
                    <a:gd name="T87" fmla="*/ 905 h 905"/>
                    <a:gd name="T88" fmla="*/ 600 w 722"/>
                    <a:gd name="T89" fmla="*/ 898 h 905"/>
                    <a:gd name="T90" fmla="*/ 602 w 722"/>
                    <a:gd name="T91" fmla="*/ 270 h 905"/>
                    <a:gd name="T92" fmla="*/ 648 w 722"/>
                    <a:gd name="T93" fmla="*/ 255 h 905"/>
                    <a:gd name="T94" fmla="*/ 687 w 722"/>
                    <a:gd name="T95" fmla="*/ 225 h 905"/>
                    <a:gd name="T96" fmla="*/ 713 w 722"/>
                    <a:gd name="T97" fmla="*/ 183 h 905"/>
                    <a:gd name="T98" fmla="*/ 722 w 722"/>
                    <a:gd name="T99" fmla="*/ 136 h 9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722" h="905">
                      <a:moveTo>
                        <a:pt x="587" y="241"/>
                      </a:moveTo>
                      <a:lnTo>
                        <a:pt x="211" y="241"/>
                      </a:lnTo>
                      <a:lnTo>
                        <a:pt x="221" y="231"/>
                      </a:lnTo>
                      <a:lnTo>
                        <a:pt x="230" y="221"/>
                      </a:lnTo>
                      <a:lnTo>
                        <a:pt x="237" y="209"/>
                      </a:lnTo>
                      <a:lnTo>
                        <a:pt x="244" y="195"/>
                      </a:lnTo>
                      <a:lnTo>
                        <a:pt x="249" y="182"/>
                      </a:lnTo>
                      <a:lnTo>
                        <a:pt x="252" y="167"/>
                      </a:lnTo>
                      <a:lnTo>
                        <a:pt x="254" y="152"/>
                      </a:lnTo>
                      <a:lnTo>
                        <a:pt x="256" y="136"/>
                      </a:lnTo>
                      <a:lnTo>
                        <a:pt x="254" y="120"/>
                      </a:lnTo>
                      <a:lnTo>
                        <a:pt x="252" y="105"/>
                      </a:lnTo>
                      <a:lnTo>
                        <a:pt x="248" y="91"/>
                      </a:lnTo>
                      <a:lnTo>
                        <a:pt x="243" y="77"/>
                      </a:lnTo>
                      <a:lnTo>
                        <a:pt x="235" y="64"/>
                      </a:lnTo>
                      <a:lnTo>
                        <a:pt x="227" y="52"/>
                      </a:lnTo>
                      <a:lnTo>
                        <a:pt x="218" y="40"/>
                      </a:lnTo>
                      <a:lnTo>
                        <a:pt x="207" y="30"/>
                      </a:lnTo>
                      <a:lnTo>
                        <a:pt x="587" y="30"/>
                      </a:lnTo>
                      <a:lnTo>
                        <a:pt x="598" y="30"/>
                      </a:lnTo>
                      <a:lnTo>
                        <a:pt x="607" y="33"/>
                      </a:lnTo>
                      <a:lnTo>
                        <a:pt x="617" y="36"/>
                      </a:lnTo>
                      <a:lnTo>
                        <a:pt x="627" y="39"/>
                      </a:lnTo>
                      <a:lnTo>
                        <a:pt x="635" y="43"/>
                      </a:lnTo>
                      <a:lnTo>
                        <a:pt x="645" y="50"/>
                      </a:lnTo>
                      <a:lnTo>
                        <a:pt x="652" y="56"/>
                      </a:lnTo>
                      <a:lnTo>
                        <a:pt x="660" y="63"/>
                      </a:lnTo>
                      <a:lnTo>
                        <a:pt x="668" y="70"/>
                      </a:lnTo>
                      <a:lnTo>
                        <a:pt x="674" y="79"/>
                      </a:lnTo>
                      <a:lnTo>
                        <a:pt x="679" y="87"/>
                      </a:lnTo>
                      <a:lnTo>
                        <a:pt x="684" y="96"/>
                      </a:lnTo>
                      <a:lnTo>
                        <a:pt x="688" y="106"/>
                      </a:lnTo>
                      <a:lnTo>
                        <a:pt x="690" y="115"/>
                      </a:lnTo>
                      <a:lnTo>
                        <a:pt x="692" y="126"/>
                      </a:lnTo>
                      <a:lnTo>
                        <a:pt x="692" y="136"/>
                      </a:lnTo>
                      <a:lnTo>
                        <a:pt x="692" y="145"/>
                      </a:lnTo>
                      <a:lnTo>
                        <a:pt x="690" y="156"/>
                      </a:lnTo>
                      <a:lnTo>
                        <a:pt x="688" y="166"/>
                      </a:lnTo>
                      <a:lnTo>
                        <a:pt x="684" y="176"/>
                      </a:lnTo>
                      <a:lnTo>
                        <a:pt x="679" y="184"/>
                      </a:lnTo>
                      <a:lnTo>
                        <a:pt x="674" y="193"/>
                      </a:lnTo>
                      <a:lnTo>
                        <a:pt x="668" y="201"/>
                      </a:lnTo>
                      <a:lnTo>
                        <a:pt x="660" y="209"/>
                      </a:lnTo>
                      <a:lnTo>
                        <a:pt x="652" y="216"/>
                      </a:lnTo>
                      <a:lnTo>
                        <a:pt x="645" y="222"/>
                      </a:lnTo>
                      <a:lnTo>
                        <a:pt x="635" y="228"/>
                      </a:lnTo>
                      <a:lnTo>
                        <a:pt x="627" y="233"/>
                      </a:lnTo>
                      <a:lnTo>
                        <a:pt x="617" y="236"/>
                      </a:lnTo>
                      <a:lnTo>
                        <a:pt x="607" y="239"/>
                      </a:lnTo>
                      <a:lnTo>
                        <a:pt x="598" y="241"/>
                      </a:lnTo>
                      <a:lnTo>
                        <a:pt x="587" y="241"/>
                      </a:lnTo>
                      <a:lnTo>
                        <a:pt x="587" y="241"/>
                      </a:lnTo>
                      <a:close/>
                      <a:moveTo>
                        <a:pt x="572" y="874"/>
                      </a:moveTo>
                      <a:lnTo>
                        <a:pt x="150" y="874"/>
                      </a:lnTo>
                      <a:lnTo>
                        <a:pt x="150" y="271"/>
                      </a:lnTo>
                      <a:lnTo>
                        <a:pt x="572" y="271"/>
                      </a:lnTo>
                      <a:lnTo>
                        <a:pt x="572" y="874"/>
                      </a:lnTo>
                      <a:close/>
                      <a:moveTo>
                        <a:pt x="150" y="240"/>
                      </a:moveTo>
                      <a:lnTo>
                        <a:pt x="150" y="181"/>
                      </a:lnTo>
                      <a:lnTo>
                        <a:pt x="217" y="181"/>
                      </a:lnTo>
                      <a:lnTo>
                        <a:pt x="211" y="192"/>
                      </a:lnTo>
                      <a:lnTo>
                        <a:pt x="206" y="201"/>
                      </a:lnTo>
                      <a:lnTo>
                        <a:pt x="199" y="211"/>
                      </a:lnTo>
                      <a:lnTo>
                        <a:pt x="191" y="220"/>
                      </a:lnTo>
                      <a:lnTo>
                        <a:pt x="182" y="226"/>
                      </a:lnTo>
                      <a:lnTo>
                        <a:pt x="172" y="233"/>
                      </a:lnTo>
                      <a:lnTo>
                        <a:pt x="161" y="237"/>
                      </a:lnTo>
                      <a:lnTo>
                        <a:pt x="150" y="240"/>
                      </a:lnTo>
                      <a:lnTo>
                        <a:pt x="150" y="240"/>
                      </a:lnTo>
                      <a:close/>
                      <a:moveTo>
                        <a:pt x="30" y="604"/>
                      </a:moveTo>
                      <a:lnTo>
                        <a:pt x="30" y="136"/>
                      </a:lnTo>
                      <a:lnTo>
                        <a:pt x="30" y="125"/>
                      </a:lnTo>
                      <a:lnTo>
                        <a:pt x="32" y="115"/>
                      </a:lnTo>
                      <a:lnTo>
                        <a:pt x="34" y="105"/>
                      </a:lnTo>
                      <a:lnTo>
                        <a:pt x="37" y="96"/>
                      </a:lnTo>
                      <a:lnTo>
                        <a:pt x="42" y="86"/>
                      </a:lnTo>
                      <a:lnTo>
                        <a:pt x="47" y="78"/>
                      </a:lnTo>
                      <a:lnTo>
                        <a:pt x="52" y="69"/>
                      </a:lnTo>
                      <a:lnTo>
                        <a:pt x="59" y="62"/>
                      </a:lnTo>
                      <a:lnTo>
                        <a:pt x="66" y="55"/>
                      </a:lnTo>
                      <a:lnTo>
                        <a:pt x="74" y="49"/>
                      </a:lnTo>
                      <a:lnTo>
                        <a:pt x="82" y="43"/>
                      </a:lnTo>
                      <a:lnTo>
                        <a:pt x="91" y="39"/>
                      </a:lnTo>
                      <a:lnTo>
                        <a:pt x="100" y="35"/>
                      </a:lnTo>
                      <a:lnTo>
                        <a:pt x="109" y="33"/>
                      </a:lnTo>
                      <a:lnTo>
                        <a:pt x="119" y="30"/>
                      </a:lnTo>
                      <a:lnTo>
                        <a:pt x="129" y="30"/>
                      </a:lnTo>
                      <a:lnTo>
                        <a:pt x="138" y="30"/>
                      </a:lnTo>
                      <a:lnTo>
                        <a:pt x="148" y="33"/>
                      </a:lnTo>
                      <a:lnTo>
                        <a:pt x="157" y="35"/>
                      </a:lnTo>
                      <a:lnTo>
                        <a:pt x="165" y="39"/>
                      </a:lnTo>
                      <a:lnTo>
                        <a:pt x="174" y="43"/>
                      </a:lnTo>
                      <a:lnTo>
                        <a:pt x="182" y="49"/>
                      </a:lnTo>
                      <a:lnTo>
                        <a:pt x="190" y="55"/>
                      </a:lnTo>
                      <a:lnTo>
                        <a:pt x="196" y="62"/>
                      </a:lnTo>
                      <a:lnTo>
                        <a:pt x="203" y="69"/>
                      </a:lnTo>
                      <a:lnTo>
                        <a:pt x="208" y="78"/>
                      </a:lnTo>
                      <a:lnTo>
                        <a:pt x="214" y="86"/>
                      </a:lnTo>
                      <a:lnTo>
                        <a:pt x="218" y="95"/>
                      </a:lnTo>
                      <a:lnTo>
                        <a:pt x="221" y="105"/>
                      </a:lnTo>
                      <a:lnTo>
                        <a:pt x="223" y="115"/>
                      </a:lnTo>
                      <a:lnTo>
                        <a:pt x="224" y="125"/>
                      </a:lnTo>
                      <a:lnTo>
                        <a:pt x="225" y="136"/>
                      </a:lnTo>
                      <a:lnTo>
                        <a:pt x="225" y="143"/>
                      </a:lnTo>
                      <a:lnTo>
                        <a:pt x="224" y="151"/>
                      </a:lnTo>
                      <a:lnTo>
                        <a:pt x="135" y="151"/>
                      </a:lnTo>
                      <a:lnTo>
                        <a:pt x="132" y="151"/>
                      </a:lnTo>
                      <a:lnTo>
                        <a:pt x="129" y="152"/>
                      </a:lnTo>
                      <a:lnTo>
                        <a:pt x="126" y="153"/>
                      </a:lnTo>
                      <a:lnTo>
                        <a:pt x="124" y="155"/>
                      </a:lnTo>
                      <a:lnTo>
                        <a:pt x="122" y="157"/>
                      </a:lnTo>
                      <a:lnTo>
                        <a:pt x="121" y="160"/>
                      </a:lnTo>
                      <a:lnTo>
                        <a:pt x="120" y="163"/>
                      </a:lnTo>
                      <a:lnTo>
                        <a:pt x="120" y="166"/>
                      </a:lnTo>
                      <a:lnTo>
                        <a:pt x="120" y="256"/>
                      </a:lnTo>
                      <a:lnTo>
                        <a:pt x="120" y="604"/>
                      </a:lnTo>
                      <a:lnTo>
                        <a:pt x="30" y="604"/>
                      </a:lnTo>
                      <a:close/>
                      <a:moveTo>
                        <a:pt x="722" y="136"/>
                      </a:moveTo>
                      <a:lnTo>
                        <a:pt x="722" y="123"/>
                      </a:lnTo>
                      <a:lnTo>
                        <a:pt x="720" y="110"/>
                      </a:lnTo>
                      <a:lnTo>
                        <a:pt x="717" y="97"/>
                      </a:lnTo>
                      <a:lnTo>
                        <a:pt x="712" y="84"/>
                      </a:lnTo>
                      <a:lnTo>
                        <a:pt x="706" y="72"/>
                      </a:lnTo>
                      <a:lnTo>
                        <a:pt x="699" y="62"/>
                      </a:lnTo>
                      <a:lnTo>
                        <a:pt x="691" y="51"/>
                      </a:lnTo>
                      <a:lnTo>
                        <a:pt x="682" y="41"/>
                      </a:lnTo>
                      <a:lnTo>
                        <a:pt x="672" y="33"/>
                      </a:lnTo>
                      <a:lnTo>
                        <a:pt x="661" y="24"/>
                      </a:lnTo>
                      <a:lnTo>
                        <a:pt x="650" y="17"/>
                      </a:lnTo>
                      <a:lnTo>
                        <a:pt x="638" y="11"/>
                      </a:lnTo>
                      <a:lnTo>
                        <a:pt x="626" y="7"/>
                      </a:lnTo>
                      <a:lnTo>
                        <a:pt x="614" y="3"/>
                      </a:lnTo>
                      <a:lnTo>
                        <a:pt x="601" y="1"/>
                      </a:lnTo>
                      <a:lnTo>
                        <a:pt x="587" y="0"/>
                      </a:lnTo>
                      <a:lnTo>
                        <a:pt x="135" y="0"/>
                      </a:lnTo>
                      <a:lnTo>
                        <a:pt x="134" y="0"/>
                      </a:lnTo>
                      <a:lnTo>
                        <a:pt x="133" y="0"/>
                      </a:lnTo>
                      <a:lnTo>
                        <a:pt x="131" y="0"/>
                      </a:lnTo>
                      <a:lnTo>
                        <a:pt x="129" y="0"/>
                      </a:lnTo>
                      <a:lnTo>
                        <a:pt x="116" y="1"/>
                      </a:lnTo>
                      <a:lnTo>
                        <a:pt x="103" y="2"/>
                      </a:lnTo>
                      <a:lnTo>
                        <a:pt x="90" y="7"/>
                      </a:lnTo>
                      <a:lnTo>
                        <a:pt x="78" y="11"/>
                      </a:lnTo>
                      <a:lnTo>
                        <a:pt x="67" y="16"/>
                      </a:lnTo>
                      <a:lnTo>
                        <a:pt x="57" y="24"/>
                      </a:lnTo>
                      <a:lnTo>
                        <a:pt x="47" y="31"/>
                      </a:lnTo>
                      <a:lnTo>
                        <a:pt x="37" y="40"/>
                      </a:lnTo>
                      <a:lnTo>
                        <a:pt x="29" y="50"/>
                      </a:lnTo>
                      <a:lnTo>
                        <a:pt x="21" y="60"/>
                      </a:lnTo>
                      <a:lnTo>
                        <a:pt x="15" y="71"/>
                      </a:lnTo>
                      <a:lnTo>
                        <a:pt x="9" y="83"/>
                      </a:lnTo>
                      <a:lnTo>
                        <a:pt x="5" y="96"/>
                      </a:lnTo>
                      <a:lnTo>
                        <a:pt x="2" y="109"/>
                      </a:lnTo>
                      <a:lnTo>
                        <a:pt x="0" y="122"/>
                      </a:lnTo>
                      <a:lnTo>
                        <a:pt x="0" y="136"/>
                      </a:lnTo>
                      <a:lnTo>
                        <a:pt x="0" y="619"/>
                      </a:lnTo>
                      <a:lnTo>
                        <a:pt x="0" y="621"/>
                      </a:lnTo>
                      <a:lnTo>
                        <a:pt x="1" y="624"/>
                      </a:lnTo>
                      <a:lnTo>
                        <a:pt x="2" y="626"/>
                      </a:lnTo>
                      <a:lnTo>
                        <a:pt x="4" y="629"/>
                      </a:lnTo>
                      <a:lnTo>
                        <a:pt x="6" y="630"/>
                      </a:lnTo>
                      <a:lnTo>
                        <a:pt x="8" y="633"/>
                      </a:lnTo>
                      <a:lnTo>
                        <a:pt x="11" y="633"/>
                      </a:lnTo>
                      <a:lnTo>
                        <a:pt x="15" y="634"/>
                      </a:lnTo>
                      <a:lnTo>
                        <a:pt x="120" y="634"/>
                      </a:lnTo>
                      <a:lnTo>
                        <a:pt x="120" y="890"/>
                      </a:lnTo>
                      <a:lnTo>
                        <a:pt x="120" y="893"/>
                      </a:lnTo>
                      <a:lnTo>
                        <a:pt x="121" y="895"/>
                      </a:lnTo>
                      <a:lnTo>
                        <a:pt x="122" y="898"/>
                      </a:lnTo>
                      <a:lnTo>
                        <a:pt x="124" y="900"/>
                      </a:lnTo>
                      <a:lnTo>
                        <a:pt x="126" y="902"/>
                      </a:lnTo>
                      <a:lnTo>
                        <a:pt x="129" y="904"/>
                      </a:lnTo>
                      <a:lnTo>
                        <a:pt x="132" y="905"/>
                      </a:lnTo>
                      <a:lnTo>
                        <a:pt x="135" y="905"/>
                      </a:lnTo>
                      <a:lnTo>
                        <a:pt x="587" y="905"/>
                      </a:lnTo>
                      <a:lnTo>
                        <a:pt x="590" y="905"/>
                      </a:lnTo>
                      <a:lnTo>
                        <a:pt x="593" y="904"/>
                      </a:lnTo>
                      <a:lnTo>
                        <a:pt x="595" y="902"/>
                      </a:lnTo>
                      <a:lnTo>
                        <a:pt x="598" y="900"/>
                      </a:lnTo>
                      <a:lnTo>
                        <a:pt x="600" y="898"/>
                      </a:lnTo>
                      <a:lnTo>
                        <a:pt x="601" y="895"/>
                      </a:lnTo>
                      <a:lnTo>
                        <a:pt x="602" y="893"/>
                      </a:lnTo>
                      <a:lnTo>
                        <a:pt x="602" y="890"/>
                      </a:lnTo>
                      <a:lnTo>
                        <a:pt x="602" y="270"/>
                      </a:lnTo>
                      <a:lnTo>
                        <a:pt x="615" y="268"/>
                      </a:lnTo>
                      <a:lnTo>
                        <a:pt x="626" y="265"/>
                      </a:lnTo>
                      <a:lnTo>
                        <a:pt x="637" y="260"/>
                      </a:lnTo>
                      <a:lnTo>
                        <a:pt x="648" y="255"/>
                      </a:lnTo>
                      <a:lnTo>
                        <a:pt x="659" y="249"/>
                      </a:lnTo>
                      <a:lnTo>
                        <a:pt x="669" y="241"/>
                      </a:lnTo>
                      <a:lnTo>
                        <a:pt x="678" y="234"/>
                      </a:lnTo>
                      <a:lnTo>
                        <a:pt x="687" y="225"/>
                      </a:lnTo>
                      <a:lnTo>
                        <a:pt x="694" y="215"/>
                      </a:lnTo>
                      <a:lnTo>
                        <a:pt x="702" y="206"/>
                      </a:lnTo>
                      <a:lnTo>
                        <a:pt x="708" y="195"/>
                      </a:lnTo>
                      <a:lnTo>
                        <a:pt x="713" y="183"/>
                      </a:lnTo>
                      <a:lnTo>
                        <a:pt x="717" y="172"/>
                      </a:lnTo>
                      <a:lnTo>
                        <a:pt x="720" y="160"/>
                      </a:lnTo>
                      <a:lnTo>
                        <a:pt x="722" y="148"/>
                      </a:lnTo>
                      <a:lnTo>
                        <a:pt x="722" y="136"/>
                      </a:lnTo>
                      <a:lnTo>
                        <a:pt x="722" y="136"/>
                      </a:lnTo>
                      <a:close/>
                    </a:path>
                  </a:pathLst>
                </a:custGeom>
                <a:solidFill>
                  <a:srgbClr val="332F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endParaRPr>
                </a:p>
              </p:txBody>
            </p:sp>
            <p:sp>
              <p:nvSpPr>
                <p:cNvPr id="24" name="Freeform 51">
                  <a:extLst>
                    <a:ext uri="{FF2B5EF4-FFF2-40B4-BE49-F238E27FC236}">
                      <a16:creationId xmlns:a16="http://schemas.microsoft.com/office/drawing/2014/main" id="{82ADAB1D-5904-4FB6-8D3A-A6A9D5B42F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95363" y="2051050"/>
                  <a:ext cx="57150" cy="9525"/>
                </a:xfrm>
                <a:custGeom>
                  <a:avLst/>
                  <a:gdLst>
                    <a:gd name="T0" fmla="*/ 15 w 181"/>
                    <a:gd name="T1" fmla="*/ 30 h 30"/>
                    <a:gd name="T2" fmla="*/ 166 w 181"/>
                    <a:gd name="T3" fmla="*/ 30 h 30"/>
                    <a:gd name="T4" fmla="*/ 169 w 181"/>
                    <a:gd name="T5" fmla="*/ 30 h 30"/>
                    <a:gd name="T6" fmla="*/ 172 w 181"/>
                    <a:gd name="T7" fmla="*/ 29 h 30"/>
                    <a:gd name="T8" fmla="*/ 174 w 181"/>
                    <a:gd name="T9" fmla="*/ 28 h 30"/>
                    <a:gd name="T10" fmla="*/ 176 w 181"/>
                    <a:gd name="T11" fmla="*/ 25 h 30"/>
                    <a:gd name="T12" fmla="*/ 178 w 181"/>
                    <a:gd name="T13" fmla="*/ 23 h 30"/>
                    <a:gd name="T14" fmla="*/ 180 w 181"/>
                    <a:gd name="T15" fmla="*/ 21 h 30"/>
                    <a:gd name="T16" fmla="*/ 181 w 181"/>
                    <a:gd name="T17" fmla="*/ 18 h 30"/>
                    <a:gd name="T18" fmla="*/ 181 w 181"/>
                    <a:gd name="T19" fmla="*/ 15 h 30"/>
                    <a:gd name="T20" fmla="*/ 181 w 181"/>
                    <a:gd name="T21" fmla="*/ 13 h 30"/>
                    <a:gd name="T22" fmla="*/ 180 w 181"/>
                    <a:gd name="T23" fmla="*/ 9 h 30"/>
                    <a:gd name="T24" fmla="*/ 178 w 181"/>
                    <a:gd name="T25" fmla="*/ 7 h 30"/>
                    <a:gd name="T26" fmla="*/ 176 w 181"/>
                    <a:gd name="T27" fmla="*/ 4 h 30"/>
                    <a:gd name="T28" fmla="*/ 174 w 181"/>
                    <a:gd name="T29" fmla="*/ 3 h 30"/>
                    <a:gd name="T30" fmla="*/ 172 w 181"/>
                    <a:gd name="T31" fmla="*/ 1 h 30"/>
                    <a:gd name="T32" fmla="*/ 169 w 181"/>
                    <a:gd name="T33" fmla="*/ 1 h 30"/>
                    <a:gd name="T34" fmla="*/ 166 w 181"/>
                    <a:gd name="T35" fmla="*/ 0 h 30"/>
                    <a:gd name="T36" fmla="*/ 15 w 181"/>
                    <a:gd name="T37" fmla="*/ 0 h 30"/>
                    <a:gd name="T38" fmla="*/ 12 w 181"/>
                    <a:gd name="T39" fmla="*/ 1 h 30"/>
                    <a:gd name="T40" fmla="*/ 10 w 181"/>
                    <a:gd name="T41" fmla="*/ 1 h 30"/>
                    <a:gd name="T42" fmla="*/ 6 w 181"/>
                    <a:gd name="T43" fmla="*/ 3 h 30"/>
                    <a:gd name="T44" fmla="*/ 4 w 181"/>
                    <a:gd name="T45" fmla="*/ 4 h 30"/>
                    <a:gd name="T46" fmla="*/ 2 w 181"/>
                    <a:gd name="T47" fmla="*/ 7 h 30"/>
                    <a:gd name="T48" fmla="*/ 1 w 181"/>
                    <a:gd name="T49" fmla="*/ 9 h 30"/>
                    <a:gd name="T50" fmla="*/ 0 w 181"/>
                    <a:gd name="T51" fmla="*/ 13 h 30"/>
                    <a:gd name="T52" fmla="*/ 0 w 181"/>
                    <a:gd name="T53" fmla="*/ 15 h 30"/>
                    <a:gd name="T54" fmla="*/ 0 w 181"/>
                    <a:gd name="T55" fmla="*/ 18 h 30"/>
                    <a:gd name="T56" fmla="*/ 1 w 181"/>
                    <a:gd name="T57" fmla="*/ 21 h 30"/>
                    <a:gd name="T58" fmla="*/ 2 w 181"/>
                    <a:gd name="T59" fmla="*/ 23 h 30"/>
                    <a:gd name="T60" fmla="*/ 4 w 181"/>
                    <a:gd name="T61" fmla="*/ 25 h 30"/>
                    <a:gd name="T62" fmla="*/ 6 w 181"/>
                    <a:gd name="T63" fmla="*/ 28 h 30"/>
                    <a:gd name="T64" fmla="*/ 10 w 181"/>
                    <a:gd name="T65" fmla="*/ 29 h 30"/>
                    <a:gd name="T66" fmla="*/ 12 w 181"/>
                    <a:gd name="T67" fmla="*/ 30 h 30"/>
                    <a:gd name="T68" fmla="*/ 15 w 181"/>
                    <a:gd name="T69" fmla="*/ 3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81" h="30">
                      <a:moveTo>
                        <a:pt x="15" y="30"/>
                      </a:moveTo>
                      <a:lnTo>
                        <a:pt x="166" y="30"/>
                      </a:lnTo>
                      <a:lnTo>
                        <a:pt x="169" y="30"/>
                      </a:lnTo>
                      <a:lnTo>
                        <a:pt x="172" y="29"/>
                      </a:lnTo>
                      <a:lnTo>
                        <a:pt x="174" y="28"/>
                      </a:lnTo>
                      <a:lnTo>
                        <a:pt x="176" y="25"/>
                      </a:lnTo>
                      <a:lnTo>
                        <a:pt x="178" y="23"/>
                      </a:lnTo>
                      <a:lnTo>
                        <a:pt x="180" y="21"/>
                      </a:lnTo>
                      <a:lnTo>
                        <a:pt x="181" y="18"/>
                      </a:lnTo>
                      <a:lnTo>
                        <a:pt x="181" y="15"/>
                      </a:lnTo>
                      <a:lnTo>
                        <a:pt x="181" y="13"/>
                      </a:lnTo>
                      <a:lnTo>
                        <a:pt x="180" y="9"/>
                      </a:lnTo>
                      <a:lnTo>
                        <a:pt x="178" y="7"/>
                      </a:lnTo>
                      <a:lnTo>
                        <a:pt x="176" y="4"/>
                      </a:lnTo>
                      <a:lnTo>
                        <a:pt x="174" y="3"/>
                      </a:lnTo>
                      <a:lnTo>
                        <a:pt x="172" y="1"/>
                      </a:lnTo>
                      <a:lnTo>
                        <a:pt x="169" y="1"/>
                      </a:lnTo>
                      <a:lnTo>
                        <a:pt x="166" y="0"/>
                      </a:lnTo>
                      <a:lnTo>
                        <a:pt x="15" y="0"/>
                      </a:lnTo>
                      <a:lnTo>
                        <a:pt x="12" y="1"/>
                      </a:lnTo>
                      <a:lnTo>
                        <a:pt x="10" y="1"/>
                      </a:lnTo>
                      <a:lnTo>
                        <a:pt x="6" y="3"/>
                      </a:lnTo>
                      <a:lnTo>
                        <a:pt x="4" y="4"/>
                      </a:lnTo>
                      <a:lnTo>
                        <a:pt x="2" y="7"/>
                      </a:lnTo>
                      <a:lnTo>
                        <a:pt x="1" y="9"/>
                      </a:lnTo>
                      <a:lnTo>
                        <a:pt x="0" y="13"/>
                      </a:lnTo>
                      <a:lnTo>
                        <a:pt x="0" y="15"/>
                      </a:lnTo>
                      <a:lnTo>
                        <a:pt x="0" y="18"/>
                      </a:lnTo>
                      <a:lnTo>
                        <a:pt x="1" y="21"/>
                      </a:lnTo>
                      <a:lnTo>
                        <a:pt x="2" y="23"/>
                      </a:lnTo>
                      <a:lnTo>
                        <a:pt x="4" y="25"/>
                      </a:lnTo>
                      <a:lnTo>
                        <a:pt x="6" y="28"/>
                      </a:lnTo>
                      <a:lnTo>
                        <a:pt x="10" y="29"/>
                      </a:lnTo>
                      <a:lnTo>
                        <a:pt x="12" y="30"/>
                      </a:lnTo>
                      <a:lnTo>
                        <a:pt x="15" y="30"/>
                      </a:lnTo>
                      <a:close/>
                    </a:path>
                  </a:pathLst>
                </a:custGeom>
                <a:solidFill>
                  <a:srgbClr val="332F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endParaRPr>
                </a:p>
              </p:txBody>
            </p:sp>
            <p:sp>
              <p:nvSpPr>
                <p:cNvPr id="25" name="Freeform 52">
                  <a:extLst>
                    <a:ext uri="{FF2B5EF4-FFF2-40B4-BE49-F238E27FC236}">
                      <a16:creationId xmlns:a16="http://schemas.microsoft.com/office/drawing/2014/main" id="{802F3572-0083-4C6E-B25C-5E596C7CBE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95363" y="2098675"/>
                  <a:ext cx="57150" cy="9525"/>
                </a:xfrm>
                <a:custGeom>
                  <a:avLst/>
                  <a:gdLst>
                    <a:gd name="T0" fmla="*/ 15 w 181"/>
                    <a:gd name="T1" fmla="*/ 31 h 31"/>
                    <a:gd name="T2" fmla="*/ 166 w 181"/>
                    <a:gd name="T3" fmla="*/ 31 h 31"/>
                    <a:gd name="T4" fmla="*/ 169 w 181"/>
                    <a:gd name="T5" fmla="*/ 30 h 31"/>
                    <a:gd name="T6" fmla="*/ 172 w 181"/>
                    <a:gd name="T7" fmla="*/ 30 h 31"/>
                    <a:gd name="T8" fmla="*/ 174 w 181"/>
                    <a:gd name="T9" fmla="*/ 28 h 31"/>
                    <a:gd name="T10" fmla="*/ 176 w 181"/>
                    <a:gd name="T11" fmla="*/ 27 h 31"/>
                    <a:gd name="T12" fmla="*/ 178 w 181"/>
                    <a:gd name="T13" fmla="*/ 24 h 31"/>
                    <a:gd name="T14" fmla="*/ 180 w 181"/>
                    <a:gd name="T15" fmla="*/ 22 h 31"/>
                    <a:gd name="T16" fmla="*/ 181 w 181"/>
                    <a:gd name="T17" fmla="*/ 19 h 31"/>
                    <a:gd name="T18" fmla="*/ 181 w 181"/>
                    <a:gd name="T19" fmla="*/ 16 h 31"/>
                    <a:gd name="T20" fmla="*/ 181 w 181"/>
                    <a:gd name="T21" fmla="*/ 13 h 31"/>
                    <a:gd name="T22" fmla="*/ 180 w 181"/>
                    <a:gd name="T23" fmla="*/ 10 h 31"/>
                    <a:gd name="T24" fmla="*/ 178 w 181"/>
                    <a:gd name="T25" fmla="*/ 8 h 31"/>
                    <a:gd name="T26" fmla="*/ 176 w 181"/>
                    <a:gd name="T27" fmla="*/ 6 h 31"/>
                    <a:gd name="T28" fmla="*/ 174 w 181"/>
                    <a:gd name="T29" fmla="*/ 3 h 31"/>
                    <a:gd name="T30" fmla="*/ 172 w 181"/>
                    <a:gd name="T31" fmla="*/ 2 h 31"/>
                    <a:gd name="T32" fmla="*/ 169 w 181"/>
                    <a:gd name="T33" fmla="*/ 1 h 31"/>
                    <a:gd name="T34" fmla="*/ 166 w 181"/>
                    <a:gd name="T35" fmla="*/ 1 h 31"/>
                    <a:gd name="T36" fmla="*/ 15 w 181"/>
                    <a:gd name="T37" fmla="*/ 0 h 31"/>
                    <a:gd name="T38" fmla="*/ 12 w 181"/>
                    <a:gd name="T39" fmla="*/ 1 h 31"/>
                    <a:gd name="T40" fmla="*/ 10 w 181"/>
                    <a:gd name="T41" fmla="*/ 2 h 31"/>
                    <a:gd name="T42" fmla="*/ 6 w 181"/>
                    <a:gd name="T43" fmla="*/ 3 h 31"/>
                    <a:gd name="T44" fmla="*/ 4 w 181"/>
                    <a:gd name="T45" fmla="*/ 6 h 31"/>
                    <a:gd name="T46" fmla="*/ 2 w 181"/>
                    <a:gd name="T47" fmla="*/ 8 h 31"/>
                    <a:gd name="T48" fmla="*/ 1 w 181"/>
                    <a:gd name="T49" fmla="*/ 10 h 31"/>
                    <a:gd name="T50" fmla="*/ 0 w 181"/>
                    <a:gd name="T51" fmla="*/ 13 h 31"/>
                    <a:gd name="T52" fmla="*/ 0 w 181"/>
                    <a:gd name="T53" fmla="*/ 16 h 31"/>
                    <a:gd name="T54" fmla="*/ 0 w 181"/>
                    <a:gd name="T55" fmla="*/ 19 h 31"/>
                    <a:gd name="T56" fmla="*/ 1 w 181"/>
                    <a:gd name="T57" fmla="*/ 22 h 31"/>
                    <a:gd name="T58" fmla="*/ 2 w 181"/>
                    <a:gd name="T59" fmla="*/ 24 h 31"/>
                    <a:gd name="T60" fmla="*/ 4 w 181"/>
                    <a:gd name="T61" fmla="*/ 27 h 31"/>
                    <a:gd name="T62" fmla="*/ 6 w 181"/>
                    <a:gd name="T63" fmla="*/ 28 h 31"/>
                    <a:gd name="T64" fmla="*/ 10 w 181"/>
                    <a:gd name="T65" fmla="*/ 30 h 31"/>
                    <a:gd name="T66" fmla="*/ 12 w 181"/>
                    <a:gd name="T67" fmla="*/ 30 h 31"/>
                    <a:gd name="T68" fmla="*/ 15 w 181"/>
                    <a:gd name="T69" fmla="*/ 31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81" h="31">
                      <a:moveTo>
                        <a:pt x="15" y="31"/>
                      </a:moveTo>
                      <a:lnTo>
                        <a:pt x="166" y="31"/>
                      </a:lnTo>
                      <a:lnTo>
                        <a:pt x="169" y="30"/>
                      </a:lnTo>
                      <a:lnTo>
                        <a:pt x="172" y="30"/>
                      </a:lnTo>
                      <a:lnTo>
                        <a:pt x="174" y="28"/>
                      </a:lnTo>
                      <a:lnTo>
                        <a:pt x="176" y="27"/>
                      </a:lnTo>
                      <a:lnTo>
                        <a:pt x="178" y="24"/>
                      </a:lnTo>
                      <a:lnTo>
                        <a:pt x="180" y="22"/>
                      </a:lnTo>
                      <a:lnTo>
                        <a:pt x="181" y="19"/>
                      </a:lnTo>
                      <a:lnTo>
                        <a:pt x="181" y="16"/>
                      </a:lnTo>
                      <a:lnTo>
                        <a:pt x="181" y="13"/>
                      </a:lnTo>
                      <a:lnTo>
                        <a:pt x="180" y="10"/>
                      </a:lnTo>
                      <a:lnTo>
                        <a:pt x="178" y="8"/>
                      </a:lnTo>
                      <a:lnTo>
                        <a:pt x="176" y="6"/>
                      </a:lnTo>
                      <a:lnTo>
                        <a:pt x="174" y="3"/>
                      </a:lnTo>
                      <a:lnTo>
                        <a:pt x="172" y="2"/>
                      </a:lnTo>
                      <a:lnTo>
                        <a:pt x="169" y="1"/>
                      </a:lnTo>
                      <a:lnTo>
                        <a:pt x="166" y="1"/>
                      </a:lnTo>
                      <a:lnTo>
                        <a:pt x="15" y="0"/>
                      </a:lnTo>
                      <a:lnTo>
                        <a:pt x="12" y="1"/>
                      </a:lnTo>
                      <a:lnTo>
                        <a:pt x="10" y="2"/>
                      </a:lnTo>
                      <a:lnTo>
                        <a:pt x="6" y="3"/>
                      </a:lnTo>
                      <a:lnTo>
                        <a:pt x="4" y="6"/>
                      </a:lnTo>
                      <a:lnTo>
                        <a:pt x="2" y="8"/>
                      </a:lnTo>
                      <a:lnTo>
                        <a:pt x="1" y="10"/>
                      </a:lnTo>
                      <a:lnTo>
                        <a:pt x="0" y="13"/>
                      </a:lnTo>
                      <a:lnTo>
                        <a:pt x="0" y="16"/>
                      </a:lnTo>
                      <a:lnTo>
                        <a:pt x="0" y="19"/>
                      </a:lnTo>
                      <a:lnTo>
                        <a:pt x="1" y="22"/>
                      </a:lnTo>
                      <a:lnTo>
                        <a:pt x="2" y="24"/>
                      </a:lnTo>
                      <a:lnTo>
                        <a:pt x="4" y="27"/>
                      </a:lnTo>
                      <a:lnTo>
                        <a:pt x="6" y="28"/>
                      </a:lnTo>
                      <a:lnTo>
                        <a:pt x="10" y="30"/>
                      </a:lnTo>
                      <a:lnTo>
                        <a:pt x="12" y="30"/>
                      </a:lnTo>
                      <a:lnTo>
                        <a:pt x="15" y="31"/>
                      </a:lnTo>
                      <a:close/>
                    </a:path>
                  </a:pathLst>
                </a:custGeom>
                <a:solidFill>
                  <a:srgbClr val="332F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endParaRPr>
                </a:p>
              </p:txBody>
            </p:sp>
            <p:sp>
              <p:nvSpPr>
                <p:cNvPr id="26" name="Freeform 53">
                  <a:extLst>
                    <a:ext uri="{FF2B5EF4-FFF2-40B4-BE49-F238E27FC236}">
                      <a16:creationId xmlns:a16="http://schemas.microsoft.com/office/drawing/2014/main" id="{0ECAE1D7-49C0-48BB-9B57-BDCC20C5C3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95363" y="2146300"/>
                  <a:ext cx="57150" cy="9525"/>
                </a:xfrm>
                <a:custGeom>
                  <a:avLst/>
                  <a:gdLst>
                    <a:gd name="T0" fmla="*/ 15 w 181"/>
                    <a:gd name="T1" fmla="*/ 30 h 30"/>
                    <a:gd name="T2" fmla="*/ 166 w 181"/>
                    <a:gd name="T3" fmla="*/ 30 h 30"/>
                    <a:gd name="T4" fmla="*/ 169 w 181"/>
                    <a:gd name="T5" fmla="*/ 30 h 30"/>
                    <a:gd name="T6" fmla="*/ 172 w 181"/>
                    <a:gd name="T7" fmla="*/ 29 h 30"/>
                    <a:gd name="T8" fmla="*/ 174 w 181"/>
                    <a:gd name="T9" fmla="*/ 27 h 30"/>
                    <a:gd name="T10" fmla="*/ 176 w 181"/>
                    <a:gd name="T11" fmla="*/ 26 h 30"/>
                    <a:gd name="T12" fmla="*/ 178 w 181"/>
                    <a:gd name="T13" fmla="*/ 23 h 30"/>
                    <a:gd name="T14" fmla="*/ 180 w 181"/>
                    <a:gd name="T15" fmla="*/ 20 h 30"/>
                    <a:gd name="T16" fmla="*/ 181 w 181"/>
                    <a:gd name="T17" fmla="*/ 18 h 30"/>
                    <a:gd name="T18" fmla="*/ 181 w 181"/>
                    <a:gd name="T19" fmla="*/ 15 h 30"/>
                    <a:gd name="T20" fmla="*/ 181 w 181"/>
                    <a:gd name="T21" fmla="*/ 12 h 30"/>
                    <a:gd name="T22" fmla="*/ 180 w 181"/>
                    <a:gd name="T23" fmla="*/ 8 h 30"/>
                    <a:gd name="T24" fmla="*/ 178 w 181"/>
                    <a:gd name="T25" fmla="*/ 6 h 30"/>
                    <a:gd name="T26" fmla="*/ 176 w 181"/>
                    <a:gd name="T27" fmla="*/ 4 h 30"/>
                    <a:gd name="T28" fmla="*/ 174 w 181"/>
                    <a:gd name="T29" fmla="*/ 2 h 30"/>
                    <a:gd name="T30" fmla="*/ 172 w 181"/>
                    <a:gd name="T31" fmla="*/ 1 h 30"/>
                    <a:gd name="T32" fmla="*/ 169 w 181"/>
                    <a:gd name="T33" fmla="*/ 0 h 30"/>
                    <a:gd name="T34" fmla="*/ 166 w 181"/>
                    <a:gd name="T35" fmla="*/ 0 h 30"/>
                    <a:gd name="T36" fmla="*/ 15 w 181"/>
                    <a:gd name="T37" fmla="*/ 0 h 30"/>
                    <a:gd name="T38" fmla="*/ 12 w 181"/>
                    <a:gd name="T39" fmla="*/ 0 h 30"/>
                    <a:gd name="T40" fmla="*/ 10 w 181"/>
                    <a:gd name="T41" fmla="*/ 1 h 30"/>
                    <a:gd name="T42" fmla="*/ 6 w 181"/>
                    <a:gd name="T43" fmla="*/ 2 h 30"/>
                    <a:gd name="T44" fmla="*/ 4 w 181"/>
                    <a:gd name="T45" fmla="*/ 4 h 30"/>
                    <a:gd name="T46" fmla="*/ 2 w 181"/>
                    <a:gd name="T47" fmla="*/ 6 h 30"/>
                    <a:gd name="T48" fmla="*/ 1 w 181"/>
                    <a:gd name="T49" fmla="*/ 8 h 30"/>
                    <a:gd name="T50" fmla="*/ 0 w 181"/>
                    <a:gd name="T51" fmla="*/ 12 h 30"/>
                    <a:gd name="T52" fmla="*/ 0 w 181"/>
                    <a:gd name="T53" fmla="*/ 15 h 30"/>
                    <a:gd name="T54" fmla="*/ 0 w 181"/>
                    <a:gd name="T55" fmla="*/ 18 h 30"/>
                    <a:gd name="T56" fmla="*/ 1 w 181"/>
                    <a:gd name="T57" fmla="*/ 20 h 30"/>
                    <a:gd name="T58" fmla="*/ 2 w 181"/>
                    <a:gd name="T59" fmla="*/ 23 h 30"/>
                    <a:gd name="T60" fmla="*/ 4 w 181"/>
                    <a:gd name="T61" fmla="*/ 26 h 30"/>
                    <a:gd name="T62" fmla="*/ 6 w 181"/>
                    <a:gd name="T63" fmla="*/ 27 h 30"/>
                    <a:gd name="T64" fmla="*/ 10 w 181"/>
                    <a:gd name="T65" fmla="*/ 29 h 30"/>
                    <a:gd name="T66" fmla="*/ 12 w 181"/>
                    <a:gd name="T67" fmla="*/ 30 h 30"/>
                    <a:gd name="T68" fmla="*/ 15 w 181"/>
                    <a:gd name="T69" fmla="*/ 3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81" h="30">
                      <a:moveTo>
                        <a:pt x="15" y="30"/>
                      </a:moveTo>
                      <a:lnTo>
                        <a:pt x="166" y="30"/>
                      </a:lnTo>
                      <a:lnTo>
                        <a:pt x="169" y="30"/>
                      </a:lnTo>
                      <a:lnTo>
                        <a:pt x="172" y="29"/>
                      </a:lnTo>
                      <a:lnTo>
                        <a:pt x="174" y="27"/>
                      </a:lnTo>
                      <a:lnTo>
                        <a:pt x="176" y="26"/>
                      </a:lnTo>
                      <a:lnTo>
                        <a:pt x="178" y="23"/>
                      </a:lnTo>
                      <a:lnTo>
                        <a:pt x="180" y="20"/>
                      </a:lnTo>
                      <a:lnTo>
                        <a:pt x="181" y="18"/>
                      </a:lnTo>
                      <a:lnTo>
                        <a:pt x="181" y="15"/>
                      </a:lnTo>
                      <a:lnTo>
                        <a:pt x="181" y="12"/>
                      </a:lnTo>
                      <a:lnTo>
                        <a:pt x="180" y="8"/>
                      </a:lnTo>
                      <a:lnTo>
                        <a:pt x="178" y="6"/>
                      </a:lnTo>
                      <a:lnTo>
                        <a:pt x="176" y="4"/>
                      </a:lnTo>
                      <a:lnTo>
                        <a:pt x="174" y="2"/>
                      </a:lnTo>
                      <a:lnTo>
                        <a:pt x="172" y="1"/>
                      </a:lnTo>
                      <a:lnTo>
                        <a:pt x="169" y="0"/>
                      </a:lnTo>
                      <a:lnTo>
                        <a:pt x="166" y="0"/>
                      </a:lnTo>
                      <a:lnTo>
                        <a:pt x="15" y="0"/>
                      </a:lnTo>
                      <a:lnTo>
                        <a:pt x="12" y="0"/>
                      </a:lnTo>
                      <a:lnTo>
                        <a:pt x="10" y="1"/>
                      </a:lnTo>
                      <a:lnTo>
                        <a:pt x="6" y="2"/>
                      </a:lnTo>
                      <a:lnTo>
                        <a:pt x="4" y="4"/>
                      </a:lnTo>
                      <a:lnTo>
                        <a:pt x="2" y="6"/>
                      </a:lnTo>
                      <a:lnTo>
                        <a:pt x="1" y="8"/>
                      </a:lnTo>
                      <a:lnTo>
                        <a:pt x="0" y="12"/>
                      </a:lnTo>
                      <a:lnTo>
                        <a:pt x="0" y="15"/>
                      </a:lnTo>
                      <a:lnTo>
                        <a:pt x="0" y="18"/>
                      </a:lnTo>
                      <a:lnTo>
                        <a:pt x="1" y="20"/>
                      </a:lnTo>
                      <a:lnTo>
                        <a:pt x="2" y="23"/>
                      </a:lnTo>
                      <a:lnTo>
                        <a:pt x="4" y="26"/>
                      </a:lnTo>
                      <a:lnTo>
                        <a:pt x="6" y="27"/>
                      </a:lnTo>
                      <a:lnTo>
                        <a:pt x="10" y="29"/>
                      </a:lnTo>
                      <a:lnTo>
                        <a:pt x="12" y="30"/>
                      </a:lnTo>
                      <a:lnTo>
                        <a:pt x="15" y="30"/>
                      </a:lnTo>
                      <a:close/>
                    </a:path>
                  </a:pathLst>
                </a:custGeom>
                <a:solidFill>
                  <a:srgbClr val="332F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endParaRPr>
                </a:p>
              </p:txBody>
            </p:sp>
            <p:sp>
              <p:nvSpPr>
                <p:cNvPr id="27" name="Freeform 54">
                  <a:extLst>
                    <a:ext uri="{FF2B5EF4-FFF2-40B4-BE49-F238E27FC236}">
                      <a16:creationId xmlns:a16="http://schemas.microsoft.com/office/drawing/2014/main" id="{18F487F7-E73A-4E40-BAE1-E6BC0CBB696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47738" y="2022531"/>
                  <a:ext cx="38100" cy="33224"/>
                </a:xfrm>
                <a:custGeom>
                  <a:avLst/>
                  <a:gdLst>
                    <a:gd name="T0" fmla="*/ 20 w 121"/>
                    <a:gd name="T1" fmla="*/ 101 h 106"/>
                    <a:gd name="T2" fmla="*/ 22 w 121"/>
                    <a:gd name="T3" fmla="*/ 104 h 106"/>
                    <a:gd name="T4" fmla="*/ 25 w 121"/>
                    <a:gd name="T5" fmla="*/ 105 h 106"/>
                    <a:gd name="T6" fmla="*/ 27 w 121"/>
                    <a:gd name="T7" fmla="*/ 106 h 106"/>
                    <a:gd name="T8" fmla="*/ 30 w 121"/>
                    <a:gd name="T9" fmla="*/ 106 h 106"/>
                    <a:gd name="T10" fmla="*/ 36 w 121"/>
                    <a:gd name="T11" fmla="*/ 105 h 106"/>
                    <a:gd name="T12" fmla="*/ 41 w 121"/>
                    <a:gd name="T13" fmla="*/ 101 h 106"/>
                    <a:gd name="T14" fmla="*/ 116 w 121"/>
                    <a:gd name="T15" fmla="*/ 26 h 106"/>
                    <a:gd name="T16" fmla="*/ 119 w 121"/>
                    <a:gd name="T17" fmla="*/ 24 h 106"/>
                    <a:gd name="T18" fmla="*/ 120 w 121"/>
                    <a:gd name="T19" fmla="*/ 21 h 106"/>
                    <a:gd name="T20" fmla="*/ 121 w 121"/>
                    <a:gd name="T21" fmla="*/ 19 h 106"/>
                    <a:gd name="T22" fmla="*/ 121 w 121"/>
                    <a:gd name="T23" fmla="*/ 15 h 106"/>
                    <a:gd name="T24" fmla="*/ 121 w 121"/>
                    <a:gd name="T25" fmla="*/ 13 h 106"/>
                    <a:gd name="T26" fmla="*/ 120 w 121"/>
                    <a:gd name="T27" fmla="*/ 10 h 106"/>
                    <a:gd name="T28" fmla="*/ 119 w 121"/>
                    <a:gd name="T29" fmla="*/ 8 h 106"/>
                    <a:gd name="T30" fmla="*/ 116 w 121"/>
                    <a:gd name="T31" fmla="*/ 5 h 106"/>
                    <a:gd name="T32" fmla="*/ 114 w 121"/>
                    <a:gd name="T33" fmla="*/ 4 h 106"/>
                    <a:gd name="T34" fmla="*/ 111 w 121"/>
                    <a:gd name="T35" fmla="*/ 1 h 106"/>
                    <a:gd name="T36" fmla="*/ 109 w 121"/>
                    <a:gd name="T37" fmla="*/ 0 h 106"/>
                    <a:gd name="T38" fmla="*/ 106 w 121"/>
                    <a:gd name="T39" fmla="*/ 0 h 106"/>
                    <a:gd name="T40" fmla="*/ 103 w 121"/>
                    <a:gd name="T41" fmla="*/ 0 h 106"/>
                    <a:gd name="T42" fmla="*/ 100 w 121"/>
                    <a:gd name="T43" fmla="*/ 1 h 106"/>
                    <a:gd name="T44" fmla="*/ 97 w 121"/>
                    <a:gd name="T45" fmla="*/ 4 h 106"/>
                    <a:gd name="T46" fmla="*/ 95 w 121"/>
                    <a:gd name="T47" fmla="*/ 5 h 106"/>
                    <a:gd name="T48" fmla="*/ 30 w 121"/>
                    <a:gd name="T49" fmla="*/ 69 h 106"/>
                    <a:gd name="T50" fmla="*/ 26 w 121"/>
                    <a:gd name="T51" fmla="*/ 65 h 106"/>
                    <a:gd name="T52" fmla="*/ 24 w 121"/>
                    <a:gd name="T53" fmla="*/ 64 h 106"/>
                    <a:gd name="T54" fmla="*/ 21 w 121"/>
                    <a:gd name="T55" fmla="*/ 62 h 106"/>
                    <a:gd name="T56" fmla="*/ 18 w 121"/>
                    <a:gd name="T57" fmla="*/ 62 h 106"/>
                    <a:gd name="T58" fmla="*/ 15 w 121"/>
                    <a:gd name="T59" fmla="*/ 61 h 106"/>
                    <a:gd name="T60" fmla="*/ 12 w 121"/>
                    <a:gd name="T61" fmla="*/ 62 h 106"/>
                    <a:gd name="T62" fmla="*/ 10 w 121"/>
                    <a:gd name="T63" fmla="*/ 62 h 106"/>
                    <a:gd name="T64" fmla="*/ 7 w 121"/>
                    <a:gd name="T65" fmla="*/ 64 h 106"/>
                    <a:gd name="T66" fmla="*/ 5 w 121"/>
                    <a:gd name="T67" fmla="*/ 65 h 106"/>
                    <a:gd name="T68" fmla="*/ 2 w 121"/>
                    <a:gd name="T69" fmla="*/ 68 h 106"/>
                    <a:gd name="T70" fmla="*/ 1 w 121"/>
                    <a:gd name="T71" fmla="*/ 70 h 106"/>
                    <a:gd name="T72" fmla="*/ 0 w 121"/>
                    <a:gd name="T73" fmla="*/ 73 h 106"/>
                    <a:gd name="T74" fmla="*/ 0 w 121"/>
                    <a:gd name="T75" fmla="*/ 76 h 106"/>
                    <a:gd name="T76" fmla="*/ 0 w 121"/>
                    <a:gd name="T77" fmla="*/ 79 h 106"/>
                    <a:gd name="T78" fmla="*/ 1 w 121"/>
                    <a:gd name="T79" fmla="*/ 82 h 106"/>
                    <a:gd name="T80" fmla="*/ 2 w 121"/>
                    <a:gd name="T81" fmla="*/ 84 h 106"/>
                    <a:gd name="T82" fmla="*/ 5 w 121"/>
                    <a:gd name="T83" fmla="*/ 86 h 106"/>
                    <a:gd name="T84" fmla="*/ 20 w 121"/>
                    <a:gd name="T85" fmla="*/ 101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121" h="106">
                      <a:moveTo>
                        <a:pt x="20" y="101"/>
                      </a:moveTo>
                      <a:lnTo>
                        <a:pt x="22" y="104"/>
                      </a:lnTo>
                      <a:lnTo>
                        <a:pt x="25" y="105"/>
                      </a:lnTo>
                      <a:lnTo>
                        <a:pt x="27" y="106"/>
                      </a:lnTo>
                      <a:lnTo>
                        <a:pt x="30" y="106"/>
                      </a:lnTo>
                      <a:lnTo>
                        <a:pt x="36" y="105"/>
                      </a:lnTo>
                      <a:lnTo>
                        <a:pt x="41" y="101"/>
                      </a:lnTo>
                      <a:lnTo>
                        <a:pt x="116" y="26"/>
                      </a:lnTo>
                      <a:lnTo>
                        <a:pt x="119" y="24"/>
                      </a:lnTo>
                      <a:lnTo>
                        <a:pt x="120" y="21"/>
                      </a:lnTo>
                      <a:lnTo>
                        <a:pt x="121" y="19"/>
                      </a:lnTo>
                      <a:lnTo>
                        <a:pt x="121" y="15"/>
                      </a:lnTo>
                      <a:lnTo>
                        <a:pt x="121" y="13"/>
                      </a:lnTo>
                      <a:lnTo>
                        <a:pt x="120" y="10"/>
                      </a:lnTo>
                      <a:lnTo>
                        <a:pt x="119" y="8"/>
                      </a:lnTo>
                      <a:lnTo>
                        <a:pt x="116" y="5"/>
                      </a:lnTo>
                      <a:lnTo>
                        <a:pt x="114" y="4"/>
                      </a:lnTo>
                      <a:lnTo>
                        <a:pt x="111" y="1"/>
                      </a:lnTo>
                      <a:lnTo>
                        <a:pt x="109" y="0"/>
                      </a:lnTo>
                      <a:lnTo>
                        <a:pt x="106" y="0"/>
                      </a:lnTo>
                      <a:lnTo>
                        <a:pt x="103" y="0"/>
                      </a:lnTo>
                      <a:lnTo>
                        <a:pt x="100" y="1"/>
                      </a:lnTo>
                      <a:lnTo>
                        <a:pt x="97" y="4"/>
                      </a:lnTo>
                      <a:lnTo>
                        <a:pt x="95" y="5"/>
                      </a:lnTo>
                      <a:lnTo>
                        <a:pt x="30" y="69"/>
                      </a:lnTo>
                      <a:lnTo>
                        <a:pt x="26" y="65"/>
                      </a:lnTo>
                      <a:lnTo>
                        <a:pt x="24" y="64"/>
                      </a:lnTo>
                      <a:lnTo>
                        <a:pt x="21" y="62"/>
                      </a:lnTo>
                      <a:lnTo>
                        <a:pt x="18" y="62"/>
                      </a:lnTo>
                      <a:lnTo>
                        <a:pt x="15" y="61"/>
                      </a:lnTo>
                      <a:lnTo>
                        <a:pt x="12" y="62"/>
                      </a:lnTo>
                      <a:lnTo>
                        <a:pt x="10" y="62"/>
                      </a:lnTo>
                      <a:lnTo>
                        <a:pt x="7" y="64"/>
                      </a:lnTo>
                      <a:lnTo>
                        <a:pt x="5" y="65"/>
                      </a:lnTo>
                      <a:lnTo>
                        <a:pt x="2" y="68"/>
                      </a:lnTo>
                      <a:lnTo>
                        <a:pt x="1" y="70"/>
                      </a:lnTo>
                      <a:lnTo>
                        <a:pt x="0" y="73"/>
                      </a:lnTo>
                      <a:lnTo>
                        <a:pt x="0" y="76"/>
                      </a:lnTo>
                      <a:lnTo>
                        <a:pt x="0" y="79"/>
                      </a:lnTo>
                      <a:lnTo>
                        <a:pt x="1" y="82"/>
                      </a:lnTo>
                      <a:lnTo>
                        <a:pt x="2" y="84"/>
                      </a:lnTo>
                      <a:lnTo>
                        <a:pt x="5" y="86"/>
                      </a:lnTo>
                      <a:lnTo>
                        <a:pt x="20" y="101"/>
                      </a:lnTo>
                      <a:close/>
                    </a:path>
                  </a:pathLst>
                </a:custGeom>
                <a:solidFill>
                  <a:srgbClr val="332F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endParaRPr>
                </a:p>
              </p:txBody>
            </p:sp>
            <p:sp>
              <p:nvSpPr>
                <p:cNvPr id="28" name="Freeform 55">
                  <a:extLst>
                    <a:ext uri="{FF2B5EF4-FFF2-40B4-BE49-F238E27FC236}">
                      <a16:creationId xmlns:a16="http://schemas.microsoft.com/office/drawing/2014/main" id="{F2885A0A-6489-469E-BA1E-D9A19536EB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47738" y="2070100"/>
                  <a:ext cx="38100" cy="33338"/>
                </a:xfrm>
                <a:custGeom>
                  <a:avLst/>
                  <a:gdLst>
                    <a:gd name="T0" fmla="*/ 20 w 121"/>
                    <a:gd name="T1" fmla="*/ 101 h 106"/>
                    <a:gd name="T2" fmla="*/ 22 w 121"/>
                    <a:gd name="T3" fmla="*/ 103 h 106"/>
                    <a:gd name="T4" fmla="*/ 25 w 121"/>
                    <a:gd name="T5" fmla="*/ 105 h 106"/>
                    <a:gd name="T6" fmla="*/ 27 w 121"/>
                    <a:gd name="T7" fmla="*/ 105 h 106"/>
                    <a:gd name="T8" fmla="*/ 30 w 121"/>
                    <a:gd name="T9" fmla="*/ 106 h 106"/>
                    <a:gd name="T10" fmla="*/ 34 w 121"/>
                    <a:gd name="T11" fmla="*/ 105 h 106"/>
                    <a:gd name="T12" fmla="*/ 36 w 121"/>
                    <a:gd name="T13" fmla="*/ 105 h 106"/>
                    <a:gd name="T14" fmla="*/ 39 w 121"/>
                    <a:gd name="T15" fmla="*/ 103 h 106"/>
                    <a:gd name="T16" fmla="*/ 41 w 121"/>
                    <a:gd name="T17" fmla="*/ 102 h 106"/>
                    <a:gd name="T18" fmla="*/ 116 w 121"/>
                    <a:gd name="T19" fmla="*/ 26 h 106"/>
                    <a:gd name="T20" fmla="*/ 119 w 121"/>
                    <a:gd name="T21" fmla="*/ 24 h 106"/>
                    <a:gd name="T22" fmla="*/ 120 w 121"/>
                    <a:gd name="T23" fmla="*/ 21 h 106"/>
                    <a:gd name="T24" fmla="*/ 121 w 121"/>
                    <a:gd name="T25" fmla="*/ 18 h 106"/>
                    <a:gd name="T26" fmla="*/ 121 w 121"/>
                    <a:gd name="T27" fmla="*/ 15 h 106"/>
                    <a:gd name="T28" fmla="*/ 121 w 121"/>
                    <a:gd name="T29" fmla="*/ 13 h 106"/>
                    <a:gd name="T30" fmla="*/ 120 w 121"/>
                    <a:gd name="T31" fmla="*/ 10 h 106"/>
                    <a:gd name="T32" fmla="*/ 119 w 121"/>
                    <a:gd name="T33" fmla="*/ 7 h 106"/>
                    <a:gd name="T34" fmla="*/ 116 w 121"/>
                    <a:gd name="T35" fmla="*/ 5 h 106"/>
                    <a:gd name="T36" fmla="*/ 114 w 121"/>
                    <a:gd name="T37" fmla="*/ 3 h 106"/>
                    <a:gd name="T38" fmla="*/ 111 w 121"/>
                    <a:gd name="T39" fmla="*/ 1 h 106"/>
                    <a:gd name="T40" fmla="*/ 109 w 121"/>
                    <a:gd name="T41" fmla="*/ 1 h 106"/>
                    <a:gd name="T42" fmla="*/ 106 w 121"/>
                    <a:gd name="T43" fmla="*/ 0 h 106"/>
                    <a:gd name="T44" fmla="*/ 103 w 121"/>
                    <a:gd name="T45" fmla="*/ 1 h 106"/>
                    <a:gd name="T46" fmla="*/ 100 w 121"/>
                    <a:gd name="T47" fmla="*/ 1 h 106"/>
                    <a:gd name="T48" fmla="*/ 97 w 121"/>
                    <a:gd name="T49" fmla="*/ 3 h 106"/>
                    <a:gd name="T50" fmla="*/ 95 w 121"/>
                    <a:gd name="T51" fmla="*/ 5 h 106"/>
                    <a:gd name="T52" fmla="*/ 30 w 121"/>
                    <a:gd name="T53" fmla="*/ 70 h 106"/>
                    <a:gd name="T54" fmla="*/ 26 w 121"/>
                    <a:gd name="T55" fmla="*/ 65 h 106"/>
                    <a:gd name="T56" fmla="*/ 24 w 121"/>
                    <a:gd name="T57" fmla="*/ 63 h 106"/>
                    <a:gd name="T58" fmla="*/ 21 w 121"/>
                    <a:gd name="T59" fmla="*/ 61 h 106"/>
                    <a:gd name="T60" fmla="*/ 18 w 121"/>
                    <a:gd name="T61" fmla="*/ 61 h 106"/>
                    <a:gd name="T62" fmla="*/ 15 w 121"/>
                    <a:gd name="T63" fmla="*/ 60 h 106"/>
                    <a:gd name="T64" fmla="*/ 12 w 121"/>
                    <a:gd name="T65" fmla="*/ 61 h 106"/>
                    <a:gd name="T66" fmla="*/ 10 w 121"/>
                    <a:gd name="T67" fmla="*/ 62 h 106"/>
                    <a:gd name="T68" fmla="*/ 7 w 121"/>
                    <a:gd name="T69" fmla="*/ 63 h 106"/>
                    <a:gd name="T70" fmla="*/ 5 w 121"/>
                    <a:gd name="T71" fmla="*/ 65 h 106"/>
                    <a:gd name="T72" fmla="*/ 2 w 121"/>
                    <a:gd name="T73" fmla="*/ 68 h 106"/>
                    <a:gd name="T74" fmla="*/ 1 w 121"/>
                    <a:gd name="T75" fmla="*/ 70 h 106"/>
                    <a:gd name="T76" fmla="*/ 0 w 121"/>
                    <a:gd name="T77" fmla="*/ 73 h 106"/>
                    <a:gd name="T78" fmla="*/ 0 w 121"/>
                    <a:gd name="T79" fmla="*/ 76 h 106"/>
                    <a:gd name="T80" fmla="*/ 0 w 121"/>
                    <a:gd name="T81" fmla="*/ 78 h 106"/>
                    <a:gd name="T82" fmla="*/ 1 w 121"/>
                    <a:gd name="T83" fmla="*/ 82 h 106"/>
                    <a:gd name="T84" fmla="*/ 2 w 121"/>
                    <a:gd name="T85" fmla="*/ 84 h 106"/>
                    <a:gd name="T86" fmla="*/ 5 w 121"/>
                    <a:gd name="T87" fmla="*/ 87 h 106"/>
                    <a:gd name="T88" fmla="*/ 20 w 121"/>
                    <a:gd name="T89" fmla="*/ 101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121" h="106">
                      <a:moveTo>
                        <a:pt x="20" y="101"/>
                      </a:moveTo>
                      <a:lnTo>
                        <a:pt x="22" y="103"/>
                      </a:lnTo>
                      <a:lnTo>
                        <a:pt x="25" y="105"/>
                      </a:lnTo>
                      <a:lnTo>
                        <a:pt x="27" y="105"/>
                      </a:lnTo>
                      <a:lnTo>
                        <a:pt x="30" y="106"/>
                      </a:lnTo>
                      <a:lnTo>
                        <a:pt x="34" y="105"/>
                      </a:lnTo>
                      <a:lnTo>
                        <a:pt x="36" y="105"/>
                      </a:lnTo>
                      <a:lnTo>
                        <a:pt x="39" y="103"/>
                      </a:lnTo>
                      <a:lnTo>
                        <a:pt x="41" y="102"/>
                      </a:lnTo>
                      <a:lnTo>
                        <a:pt x="116" y="26"/>
                      </a:lnTo>
                      <a:lnTo>
                        <a:pt x="119" y="24"/>
                      </a:lnTo>
                      <a:lnTo>
                        <a:pt x="120" y="21"/>
                      </a:lnTo>
                      <a:lnTo>
                        <a:pt x="121" y="18"/>
                      </a:lnTo>
                      <a:lnTo>
                        <a:pt x="121" y="15"/>
                      </a:lnTo>
                      <a:lnTo>
                        <a:pt x="121" y="13"/>
                      </a:lnTo>
                      <a:lnTo>
                        <a:pt x="120" y="10"/>
                      </a:lnTo>
                      <a:lnTo>
                        <a:pt x="119" y="7"/>
                      </a:lnTo>
                      <a:lnTo>
                        <a:pt x="116" y="5"/>
                      </a:lnTo>
                      <a:lnTo>
                        <a:pt x="114" y="3"/>
                      </a:lnTo>
                      <a:lnTo>
                        <a:pt x="111" y="1"/>
                      </a:lnTo>
                      <a:lnTo>
                        <a:pt x="109" y="1"/>
                      </a:lnTo>
                      <a:lnTo>
                        <a:pt x="106" y="0"/>
                      </a:lnTo>
                      <a:lnTo>
                        <a:pt x="103" y="1"/>
                      </a:lnTo>
                      <a:lnTo>
                        <a:pt x="100" y="1"/>
                      </a:lnTo>
                      <a:lnTo>
                        <a:pt x="97" y="3"/>
                      </a:lnTo>
                      <a:lnTo>
                        <a:pt x="95" y="5"/>
                      </a:lnTo>
                      <a:lnTo>
                        <a:pt x="30" y="70"/>
                      </a:lnTo>
                      <a:lnTo>
                        <a:pt x="26" y="65"/>
                      </a:lnTo>
                      <a:lnTo>
                        <a:pt x="24" y="63"/>
                      </a:lnTo>
                      <a:lnTo>
                        <a:pt x="21" y="61"/>
                      </a:lnTo>
                      <a:lnTo>
                        <a:pt x="18" y="61"/>
                      </a:lnTo>
                      <a:lnTo>
                        <a:pt x="15" y="60"/>
                      </a:lnTo>
                      <a:lnTo>
                        <a:pt x="12" y="61"/>
                      </a:lnTo>
                      <a:lnTo>
                        <a:pt x="10" y="62"/>
                      </a:lnTo>
                      <a:lnTo>
                        <a:pt x="7" y="63"/>
                      </a:lnTo>
                      <a:lnTo>
                        <a:pt x="5" y="65"/>
                      </a:lnTo>
                      <a:lnTo>
                        <a:pt x="2" y="68"/>
                      </a:lnTo>
                      <a:lnTo>
                        <a:pt x="1" y="70"/>
                      </a:lnTo>
                      <a:lnTo>
                        <a:pt x="0" y="73"/>
                      </a:lnTo>
                      <a:lnTo>
                        <a:pt x="0" y="76"/>
                      </a:lnTo>
                      <a:lnTo>
                        <a:pt x="0" y="78"/>
                      </a:lnTo>
                      <a:lnTo>
                        <a:pt x="1" y="82"/>
                      </a:lnTo>
                      <a:lnTo>
                        <a:pt x="2" y="84"/>
                      </a:lnTo>
                      <a:lnTo>
                        <a:pt x="5" y="87"/>
                      </a:lnTo>
                      <a:lnTo>
                        <a:pt x="20" y="101"/>
                      </a:lnTo>
                      <a:close/>
                    </a:path>
                  </a:pathLst>
                </a:custGeom>
                <a:solidFill>
                  <a:srgbClr val="332F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endParaRPr>
                </a:p>
              </p:txBody>
            </p:sp>
            <p:sp>
              <p:nvSpPr>
                <p:cNvPr id="29" name="Freeform 56">
                  <a:extLst>
                    <a:ext uri="{FF2B5EF4-FFF2-40B4-BE49-F238E27FC236}">
                      <a16:creationId xmlns:a16="http://schemas.microsoft.com/office/drawing/2014/main" id="{75F6C428-E7A8-4ED1-8AEB-A460495139B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104900" y="1993900"/>
                  <a:ext cx="68263" cy="219075"/>
                </a:xfrm>
                <a:custGeom>
                  <a:avLst/>
                  <a:gdLst>
                    <a:gd name="T0" fmla="*/ 120 w 212"/>
                    <a:gd name="T1" fmla="*/ 659 h 694"/>
                    <a:gd name="T2" fmla="*/ 99 w 212"/>
                    <a:gd name="T3" fmla="*/ 643 h 694"/>
                    <a:gd name="T4" fmla="*/ 92 w 212"/>
                    <a:gd name="T5" fmla="*/ 618 h 694"/>
                    <a:gd name="T6" fmla="*/ 181 w 212"/>
                    <a:gd name="T7" fmla="*/ 616 h 694"/>
                    <a:gd name="T8" fmla="*/ 167 w 212"/>
                    <a:gd name="T9" fmla="*/ 647 h 694"/>
                    <a:gd name="T10" fmla="*/ 144 w 212"/>
                    <a:gd name="T11" fmla="*/ 662 h 694"/>
                    <a:gd name="T12" fmla="*/ 145 w 212"/>
                    <a:gd name="T13" fmla="*/ 31 h 694"/>
                    <a:gd name="T14" fmla="*/ 168 w 212"/>
                    <a:gd name="T15" fmla="*/ 43 h 694"/>
                    <a:gd name="T16" fmla="*/ 181 w 212"/>
                    <a:gd name="T17" fmla="*/ 57 h 694"/>
                    <a:gd name="T18" fmla="*/ 92 w 212"/>
                    <a:gd name="T19" fmla="*/ 331 h 694"/>
                    <a:gd name="T20" fmla="*/ 95 w 212"/>
                    <a:gd name="T21" fmla="*/ 53 h 694"/>
                    <a:gd name="T22" fmla="*/ 112 w 212"/>
                    <a:gd name="T23" fmla="*/ 38 h 694"/>
                    <a:gd name="T24" fmla="*/ 137 w 212"/>
                    <a:gd name="T25" fmla="*/ 30 h 694"/>
                    <a:gd name="T26" fmla="*/ 182 w 212"/>
                    <a:gd name="T27" fmla="*/ 362 h 694"/>
                    <a:gd name="T28" fmla="*/ 92 w 212"/>
                    <a:gd name="T29" fmla="*/ 362 h 694"/>
                    <a:gd name="T30" fmla="*/ 113 w 212"/>
                    <a:gd name="T31" fmla="*/ 4 h 694"/>
                    <a:gd name="T32" fmla="*/ 84 w 212"/>
                    <a:gd name="T33" fmla="*/ 22 h 694"/>
                    <a:gd name="T34" fmla="*/ 65 w 212"/>
                    <a:gd name="T35" fmla="*/ 46 h 694"/>
                    <a:gd name="T36" fmla="*/ 36 w 212"/>
                    <a:gd name="T37" fmla="*/ 55 h 694"/>
                    <a:gd name="T38" fmla="*/ 21 w 212"/>
                    <a:gd name="T39" fmla="*/ 67 h 694"/>
                    <a:gd name="T40" fmla="*/ 9 w 212"/>
                    <a:gd name="T41" fmla="*/ 82 h 694"/>
                    <a:gd name="T42" fmla="*/ 2 w 212"/>
                    <a:gd name="T43" fmla="*/ 103 h 694"/>
                    <a:gd name="T44" fmla="*/ 0 w 212"/>
                    <a:gd name="T45" fmla="*/ 394 h 694"/>
                    <a:gd name="T46" fmla="*/ 3 w 212"/>
                    <a:gd name="T47" fmla="*/ 402 h 694"/>
                    <a:gd name="T48" fmla="*/ 10 w 212"/>
                    <a:gd name="T49" fmla="*/ 408 h 694"/>
                    <a:gd name="T50" fmla="*/ 19 w 212"/>
                    <a:gd name="T51" fmla="*/ 409 h 694"/>
                    <a:gd name="T52" fmla="*/ 26 w 212"/>
                    <a:gd name="T53" fmla="*/ 404 h 694"/>
                    <a:gd name="T54" fmla="*/ 30 w 212"/>
                    <a:gd name="T55" fmla="*/ 397 h 694"/>
                    <a:gd name="T56" fmla="*/ 31 w 212"/>
                    <a:gd name="T57" fmla="*/ 111 h 694"/>
                    <a:gd name="T58" fmla="*/ 40 w 212"/>
                    <a:gd name="T59" fmla="*/ 89 h 694"/>
                    <a:gd name="T60" fmla="*/ 55 w 212"/>
                    <a:gd name="T61" fmla="*/ 79 h 694"/>
                    <a:gd name="T62" fmla="*/ 62 w 212"/>
                    <a:gd name="T63" fmla="*/ 626 h 694"/>
                    <a:gd name="T64" fmla="*/ 67 w 212"/>
                    <a:gd name="T65" fmla="*/ 647 h 694"/>
                    <a:gd name="T66" fmla="*/ 79 w 212"/>
                    <a:gd name="T67" fmla="*/ 666 h 694"/>
                    <a:gd name="T68" fmla="*/ 95 w 212"/>
                    <a:gd name="T69" fmla="*/ 681 h 694"/>
                    <a:gd name="T70" fmla="*/ 114 w 212"/>
                    <a:gd name="T71" fmla="*/ 690 h 694"/>
                    <a:gd name="T72" fmla="*/ 137 w 212"/>
                    <a:gd name="T73" fmla="*/ 694 h 694"/>
                    <a:gd name="T74" fmla="*/ 157 w 212"/>
                    <a:gd name="T75" fmla="*/ 690 h 694"/>
                    <a:gd name="T76" fmla="*/ 177 w 212"/>
                    <a:gd name="T77" fmla="*/ 680 h 694"/>
                    <a:gd name="T78" fmla="*/ 193 w 212"/>
                    <a:gd name="T79" fmla="*/ 663 h 694"/>
                    <a:gd name="T80" fmla="*/ 206 w 212"/>
                    <a:gd name="T81" fmla="*/ 641 h 694"/>
                    <a:gd name="T82" fmla="*/ 211 w 212"/>
                    <a:gd name="T83" fmla="*/ 613 h 694"/>
                    <a:gd name="T84" fmla="*/ 211 w 212"/>
                    <a:gd name="T85" fmla="*/ 56 h 694"/>
                    <a:gd name="T86" fmla="*/ 206 w 212"/>
                    <a:gd name="T87" fmla="*/ 41 h 694"/>
                    <a:gd name="T88" fmla="*/ 177 w 212"/>
                    <a:gd name="T89" fmla="*/ 13 h 694"/>
                    <a:gd name="T90" fmla="*/ 151 w 212"/>
                    <a:gd name="T91" fmla="*/ 2 h 694"/>
                    <a:gd name="T92" fmla="*/ 137 w 212"/>
                    <a:gd name="T93" fmla="*/ 0 h 6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212" h="694">
                      <a:moveTo>
                        <a:pt x="137" y="663"/>
                      </a:moveTo>
                      <a:lnTo>
                        <a:pt x="128" y="662"/>
                      </a:lnTo>
                      <a:lnTo>
                        <a:pt x="120" y="659"/>
                      </a:lnTo>
                      <a:lnTo>
                        <a:pt x="112" y="655"/>
                      </a:lnTo>
                      <a:lnTo>
                        <a:pt x="105" y="650"/>
                      </a:lnTo>
                      <a:lnTo>
                        <a:pt x="99" y="643"/>
                      </a:lnTo>
                      <a:lnTo>
                        <a:pt x="95" y="636"/>
                      </a:lnTo>
                      <a:lnTo>
                        <a:pt x="92" y="627"/>
                      </a:lnTo>
                      <a:lnTo>
                        <a:pt x="92" y="618"/>
                      </a:lnTo>
                      <a:lnTo>
                        <a:pt x="92" y="603"/>
                      </a:lnTo>
                      <a:lnTo>
                        <a:pt x="182" y="603"/>
                      </a:lnTo>
                      <a:lnTo>
                        <a:pt x="181" y="616"/>
                      </a:lnTo>
                      <a:lnTo>
                        <a:pt x="178" y="628"/>
                      </a:lnTo>
                      <a:lnTo>
                        <a:pt x="173" y="639"/>
                      </a:lnTo>
                      <a:lnTo>
                        <a:pt x="167" y="647"/>
                      </a:lnTo>
                      <a:lnTo>
                        <a:pt x="161" y="654"/>
                      </a:lnTo>
                      <a:lnTo>
                        <a:pt x="153" y="659"/>
                      </a:lnTo>
                      <a:lnTo>
                        <a:pt x="144" y="662"/>
                      </a:lnTo>
                      <a:lnTo>
                        <a:pt x="137" y="663"/>
                      </a:lnTo>
                      <a:close/>
                      <a:moveTo>
                        <a:pt x="137" y="30"/>
                      </a:moveTo>
                      <a:lnTo>
                        <a:pt x="145" y="31"/>
                      </a:lnTo>
                      <a:lnTo>
                        <a:pt x="153" y="34"/>
                      </a:lnTo>
                      <a:lnTo>
                        <a:pt x="161" y="38"/>
                      </a:lnTo>
                      <a:lnTo>
                        <a:pt x="168" y="43"/>
                      </a:lnTo>
                      <a:lnTo>
                        <a:pt x="173" y="47"/>
                      </a:lnTo>
                      <a:lnTo>
                        <a:pt x="178" y="53"/>
                      </a:lnTo>
                      <a:lnTo>
                        <a:pt x="181" y="57"/>
                      </a:lnTo>
                      <a:lnTo>
                        <a:pt x="182" y="60"/>
                      </a:lnTo>
                      <a:lnTo>
                        <a:pt x="182" y="331"/>
                      </a:lnTo>
                      <a:lnTo>
                        <a:pt x="92" y="331"/>
                      </a:lnTo>
                      <a:lnTo>
                        <a:pt x="92" y="60"/>
                      </a:lnTo>
                      <a:lnTo>
                        <a:pt x="93" y="57"/>
                      </a:lnTo>
                      <a:lnTo>
                        <a:pt x="95" y="53"/>
                      </a:lnTo>
                      <a:lnTo>
                        <a:pt x="99" y="48"/>
                      </a:lnTo>
                      <a:lnTo>
                        <a:pt x="106" y="43"/>
                      </a:lnTo>
                      <a:lnTo>
                        <a:pt x="112" y="38"/>
                      </a:lnTo>
                      <a:lnTo>
                        <a:pt x="120" y="34"/>
                      </a:lnTo>
                      <a:lnTo>
                        <a:pt x="127" y="31"/>
                      </a:lnTo>
                      <a:lnTo>
                        <a:pt x="137" y="30"/>
                      </a:lnTo>
                      <a:lnTo>
                        <a:pt x="137" y="30"/>
                      </a:lnTo>
                      <a:close/>
                      <a:moveTo>
                        <a:pt x="92" y="362"/>
                      </a:moveTo>
                      <a:lnTo>
                        <a:pt x="182" y="362"/>
                      </a:lnTo>
                      <a:lnTo>
                        <a:pt x="182" y="573"/>
                      </a:lnTo>
                      <a:lnTo>
                        <a:pt x="92" y="573"/>
                      </a:lnTo>
                      <a:lnTo>
                        <a:pt x="92" y="362"/>
                      </a:lnTo>
                      <a:close/>
                      <a:moveTo>
                        <a:pt x="137" y="0"/>
                      </a:moveTo>
                      <a:lnTo>
                        <a:pt x="125" y="1"/>
                      </a:lnTo>
                      <a:lnTo>
                        <a:pt x="113" y="4"/>
                      </a:lnTo>
                      <a:lnTo>
                        <a:pt x="102" y="9"/>
                      </a:lnTo>
                      <a:lnTo>
                        <a:pt x="93" y="15"/>
                      </a:lnTo>
                      <a:lnTo>
                        <a:pt x="84" y="22"/>
                      </a:lnTo>
                      <a:lnTo>
                        <a:pt x="76" y="29"/>
                      </a:lnTo>
                      <a:lnTo>
                        <a:pt x="69" y="38"/>
                      </a:lnTo>
                      <a:lnTo>
                        <a:pt x="65" y="46"/>
                      </a:lnTo>
                      <a:lnTo>
                        <a:pt x="53" y="48"/>
                      </a:lnTo>
                      <a:lnTo>
                        <a:pt x="41" y="53"/>
                      </a:lnTo>
                      <a:lnTo>
                        <a:pt x="36" y="55"/>
                      </a:lnTo>
                      <a:lnTo>
                        <a:pt x="30" y="58"/>
                      </a:lnTo>
                      <a:lnTo>
                        <a:pt x="25" y="62"/>
                      </a:lnTo>
                      <a:lnTo>
                        <a:pt x="21" y="67"/>
                      </a:lnTo>
                      <a:lnTo>
                        <a:pt x="16" y="71"/>
                      </a:lnTo>
                      <a:lnTo>
                        <a:pt x="12" y="76"/>
                      </a:lnTo>
                      <a:lnTo>
                        <a:pt x="9" y="82"/>
                      </a:lnTo>
                      <a:lnTo>
                        <a:pt x="6" y="88"/>
                      </a:lnTo>
                      <a:lnTo>
                        <a:pt x="3" y="96"/>
                      </a:lnTo>
                      <a:lnTo>
                        <a:pt x="2" y="103"/>
                      </a:lnTo>
                      <a:lnTo>
                        <a:pt x="1" y="112"/>
                      </a:lnTo>
                      <a:lnTo>
                        <a:pt x="0" y="120"/>
                      </a:lnTo>
                      <a:lnTo>
                        <a:pt x="0" y="394"/>
                      </a:lnTo>
                      <a:lnTo>
                        <a:pt x="1" y="397"/>
                      </a:lnTo>
                      <a:lnTo>
                        <a:pt x="2" y="399"/>
                      </a:lnTo>
                      <a:lnTo>
                        <a:pt x="3" y="402"/>
                      </a:lnTo>
                      <a:lnTo>
                        <a:pt x="6" y="404"/>
                      </a:lnTo>
                      <a:lnTo>
                        <a:pt x="8" y="406"/>
                      </a:lnTo>
                      <a:lnTo>
                        <a:pt x="10" y="408"/>
                      </a:lnTo>
                      <a:lnTo>
                        <a:pt x="13" y="409"/>
                      </a:lnTo>
                      <a:lnTo>
                        <a:pt x="15" y="409"/>
                      </a:lnTo>
                      <a:lnTo>
                        <a:pt x="19" y="409"/>
                      </a:lnTo>
                      <a:lnTo>
                        <a:pt x="22" y="408"/>
                      </a:lnTo>
                      <a:lnTo>
                        <a:pt x="24" y="406"/>
                      </a:lnTo>
                      <a:lnTo>
                        <a:pt x="26" y="404"/>
                      </a:lnTo>
                      <a:lnTo>
                        <a:pt x="28" y="402"/>
                      </a:lnTo>
                      <a:lnTo>
                        <a:pt x="29" y="399"/>
                      </a:lnTo>
                      <a:lnTo>
                        <a:pt x="30" y="397"/>
                      </a:lnTo>
                      <a:lnTo>
                        <a:pt x="30" y="394"/>
                      </a:lnTo>
                      <a:lnTo>
                        <a:pt x="30" y="120"/>
                      </a:lnTo>
                      <a:lnTo>
                        <a:pt x="31" y="111"/>
                      </a:lnTo>
                      <a:lnTo>
                        <a:pt x="34" y="102"/>
                      </a:lnTo>
                      <a:lnTo>
                        <a:pt x="36" y="96"/>
                      </a:lnTo>
                      <a:lnTo>
                        <a:pt x="40" y="89"/>
                      </a:lnTo>
                      <a:lnTo>
                        <a:pt x="44" y="85"/>
                      </a:lnTo>
                      <a:lnTo>
                        <a:pt x="50" y="82"/>
                      </a:lnTo>
                      <a:lnTo>
                        <a:pt x="55" y="79"/>
                      </a:lnTo>
                      <a:lnTo>
                        <a:pt x="62" y="77"/>
                      </a:lnTo>
                      <a:lnTo>
                        <a:pt x="62" y="618"/>
                      </a:lnTo>
                      <a:lnTo>
                        <a:pt x="62" y="626"/>
                      </a:lnTo>
                      <a:lnTo>
                        <a:pt x="63" y="633"/>
                      </a:lnTo>
                      <a:lnTo>
                        <a:pt x="65" y="640"/>
                      </a:lnTo>
                      <a:lnTo>
                        <a:pt x="67" y="647"/>
                      </a:lnTo>
                      <a:lnTo>
                        <a:pt x="70" y="654"/>
                      </a:lnTo>
                      <a:lnTo>
                        <a:pt x="74" y="660"/>
                      </a:lnTo>
                      <a:lnTo>
                        <a:pt x="79" y="666"/>
                      </a:lnTo>
                      <a:lnTo>
                        <a:pt x="84" y="671"/>
                      </a:lnTo>
                      <a:lnTo>
                        <a:pt x="90" y="676"/>
                      </a:lnTo>
                      <a:lnTo>
                        <a:pt x="95" y="681"/>
                      </a:lnTo>
                      <a:lnTo>
                        <a:pt x="101" y="684"/>
                      </a:lnTo>
                      <a:lnTo>
                        <a:pt x="108" y="687"/>
                      </a:lnTo>
                      <a:lnTo>
                        <a:pt x="114" y="690"/>
                      </a:lnTo>
                      <a:lnTo>
                        <a:pt x="122" y="693"/>
                      </a:lnTo>
                      <a:lnTo>
                        <a:pt x="129" y="694"/>
                      </a:lnTo>
                      <a:lnTo>
                        <a:pt x="137" y="694"/>
                      </a:lnTo>
                      <a:lnTo>
                        <a:pt x="143" y="694"/>
                      </a:lnTo>
                      <a:lnTo>
                        <a:pt x="150" y="693"/>
                      </a:lnTo>
                      <a:lnTo>
                        <a:pt x="157" y="690"/>
                      </a:lnTo>
                      <a:lnTo>
                        <a:pt x="164" y="687"/>
                      </a:lnTo>
                      <a:lnTo>
                        <a:pt x="170" y="684"/>
                      </a:lnTo>
                      <a:lnTo>
                        <a:pt x="177" y="680"/>
                      </a:lnTo>
                      <a:lnTo>
                        <a:pt x="182" y="675"/>
                      </a:lnTo>
                      <a:lnTo>
                        <a:pt x="187" y="669"/>
                      </a:lnTo>
                      <a:lnTo>
                        <a:pt x="193" y="663"/>
                      </a:lnTo>
                      <a:lnTo>
                        <a:pt x="197" y="656"/>
                      </a:lnTo>
                      <a:lnTo>
                        <a:pt x="201" y="648"/>
                      </a:lnTo>
                      <a:lnTo>
                        <a:pt x="206" y="641"/>
                      </a:lnTo>
                      <a:lnTo>
                        <a:pt x="208" y="632"/>
                      </a:lnTo>
                      <a:lnTo>
                        <a:pt x="210" y="623"/>
                      </a:lnTo>
                      <a:lnTo>
                        <a:pt x="211" y="613"/>
                      </a:lnTo>
                      <a:lnTo>
                        <a:pt x="212" y="603"/>
                      </a:lnTo>
                      <a:lnTo>
                        <a:pt x="212" y="60"/>
                      </a:lnTo>
                      <a:lnTo>
                        <a:pt x="211" y="56"/>
                      </a:lnTo>
                      <a:lnTo>
                        <a:pt x="210" y="51"/>
                      </a:lnTo>
                      <a:lnTo>
                        <a:pt x="208" y="45"/>
                      </a:lnTo>
                      <a:lnTo>
                        <a:pt x="206" y="41"/>
                      </a:lnTo>
                      <a:lnTo>
                        <a:pt x="198" y="30"/>
                      </a:lnTo>
                      <a:lnTo>
                        <a:pt x="188" y="20"/>
                      </a:lnTo>
                      <a:lnTo>
                        <a:pt x="177" y="13"/>
                      </a:lnTo>
                      <a:lnTo>
                        <a:pt x="164" y="6"/>
                      </a:lnTo>
                      <a:lnTo>
                        <a:pt x="157" y="3"/>
                      </a:lnTo>
                      <a:lnTo>
                        <a:pt x="151" y="2"/>
                      </a:lnTo>
                      <a:lnTo>
                        <a:pt x="143" y="1"/>
                      </a:lnTo>
                      <a:lnTo>
                        <a:pt x="137" y="0"/>
                      </a:lnTo>
                      <a:lnTo>
                        <a:pt x="137" y="0"/>
                      </a:lnTo>
                      <a:close/>
                    </a:path>
                  </a:pathLst>
                </a:custGeom>
                <a:solidFill>
                  <a:srgbClr val="332F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endParaRPr>
                </a:p>
              </p:txBody>
            </p:sp>
          </p:grpSp>
        </p:grpSp>
        <p:grpSp>
          <p:nvGrpSpPr>
            <p:cNvPr id="15" name="群組 14"/>
            <p:cNvGrpSpPr/>
            <p:nvPr/>
          </p:nvGrpSpPr>
          <p:grpSpPr>
            <a:xfrm>
              <a:off x="3195956" y="3088611"/>
              <a:ext cx="2374795" cy="1304542"/>
              <a:chOff x="3195956" y="3088611"/>
              <a:chExt cx="2374795" cy="1304542"/>
            </a:xfrm>
          </p:grpSpPr>
          <p:sp>
            <p:nvSpPr>
              <p:cNvPr id="16" name="矩形 15"/>
              <p:cNvSpPr/>
              <p:nvPr/>
            </p:nvSpPr>
            <p:spPr>
              <a:xfrm>
                <a:off x="3847202" y="3088611"/>
                <a:ext cx="1723549" cy="7078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2000" b="1" i="0" u="none" strike="noStrike" kern="100" cap="none" spc="0" normalizeH="0" baseline="0" noProof="0" dirty="0">
                    <a:ln>
                      <a:noFill/>
                    </a:ln>
                    <a:solidFill>
                      <a:srgbClr val="A5C249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反菸拒檳</a:t>
                </a:r>
                <a:r>
                  <a:rPr kumimoji="0" lang="zh-TW" altLang="en-US" sz="2000" b="1" i="0" u="none" strike="noStrike" kern="100" cap="none" spc="0" normalizeH="0" baseline="0" noProof="0" dirty="0" smtClean="0">
                    <a:ln>
                      <a:noFill/>
                    </a:ln>
                    <a:solidFill>
                      <a:srgbClr val="A5C249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教育</a:t>
                </a:r>
                <a:r>
                  <a:rPr kumimoji="0" lang="en-US" altLang="zh-TW" sz="2000" b="1" i="0" u="none" strike="noStrike" kern="100" cap="none" spc="0" normalizeH="0" baseline="0" noProof="0" dirty="0" smtClean="0">
                    <a:ln>
                      <a:noFill/>
                    </a:ln>
                    <a:solidFill>
                      <a:srgbClr val="A5C249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/>
                </a:r>
                <a:br>
                  <a:rPr kumimoji="0" lang="en-US" altLang="zh-TW" sz="2000" b="1" i="0" u="none" strike="noStrike" kern="100" cap="none" spc="0" normalizeH="0" baseline="0" noProof="0" dirty="0" smtClean="0">
                    <a:ln>
                      <a:noFill/>
                    </a:ln>
                    <a:solidFill>
                      <a:srgbClr val="A5C249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</a:br>
                <a:r>
                  <a:rPr kumimoji="0" lang="zh-TW" altLang="en-US" sz="2000" b="1" i="0" u="none" strike="noStrike" kern="100" cap="none" spc="0" normalizeH="0" baseline="0" noProof="0" dirty="0" smtClean="0">
                    <a:ln>
                      <a:noFill/>
                    </a:ln>
                    <a:solidFill>
                      <a:srgbClr val="A5C249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推廣</a:t>
                </a:r>
                <a:r>
                  <a:rPr kumimoji="0" lang="zh-TW" altLang="en-US" sz="2000" b="1" i="0" u="none" strike="noStrike" kern="100" cap="none" spc="0" normalizeH="0" baseline="0" noProof="0" dirty="0">
                    <a:ln>
                      <a:noFill/>
                    </a:ln>
                    <a:solidFill>
                      <a:srgbClr val="A5C249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計畫</a:t>
                </a:r>
                <a:endParaRPr kumimoji="0" lang="zh-TW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A5C249"/>
                  </a:solidFill>
                  <a:effectLst/>
                  <a:uLnTx/>
                  <a:uFillTx/>
                  <a:latin typeface="Franklin Gothic Book" panose="020B0503020102020204"/>
                  <a:ea typeface="微軟正黑體" panose="020B0604030504040204" pitchFamily="34" charset="-120"/>
                  <a:cs typeface="+mn-cs"/>
                </a:endParaRPr>
              </a:p>
            </p:txBody>
          </p:sp>
          <p:sp>
            <p:nvSpPr>
              <p:cNvPr id="17" name="Rectangle 59">
                <a:extLst>
                  <a:ext uri="{FF2B5EF4-FFF2-40B4-BE49-F238E27FC236}">
                    <a16:creationId xmlns:a16="http://schemas.microsoft.com/office/drawing/2014/main" id="{CBD446CC-557D-48D3-9757-906A28D4DD2D}"/>
                  </a:ext>
                </a:extLst>
              </p:cNvPr>
              <p:cNvSpPr/>
              <p:nvPr/>
            </p:nvSpPr>
            <p:spPr>
              <a:xfrm>
                <a:off x="3195956" y="3150166"/>
                <a:ext cx="696881" cy="584775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BEFF9">
                        <a:lumMod val="10000"/>
                      </a:srgbClr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Segoe UI" panose="020B0502040204020203" pitchFamily="34" charset="0"/>
                  </a:rPr>
                  <a:t>02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BEFF9">
                      <a:lumMod val="10000"/>
                    </a:srgb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</p:txBody>
          </p:sp>
          <p:cxnSp>
            <p:nvCxnSpPr>
              <p:cNvPr id="18" name="Straight Connector 60">
                <a:extLst>
                  <a:ext uri="{FF2B5EF4-FFF2-40B4-BE49-F238E27FC236}">
                    <a16:creationId xmlns:a16="http://schemas.microsoft.com/office/drawing/2014/main" id="{C81BBCB8-C459-4FCE-AD9E-AEF4F0168ECB}"/>
                  </a:ext>
                </a:extLst>
              </p:cNvPr>
              <p:cNvCxnSpPr/>
              <p:nvPr/>
            </p:nvCxnSpPr>
            <p:spPr>
              <a:xfrm flipH="1" flipV="1">
                <a:off x="3515486" y="3880814"/>
                <a:ext cx="1992370" cy="9012"/>
              </a:xfrm>
              <a:prstGeom prst="line">
                <a:avLst/>
              </a:prstGeom>
              <a:ln w="57150">
                <a:solidFill>
                  <a:srgbClr val="A5C24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矩形 18"/>
              <p:cNvSpPr/>
              <p:nvPr/>
            </p:nvSpPr>
            <p:spPr>
              <a:xfrm>
                <a:off x="3577455" y="3993043"/>
                <a:ext cx="198002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經驗傳承與串聯</a:t>
                </a:r>
                <a:endParaRPr kumimoji="0" lang="zh-TW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Book" panose="020B0503020102020204"/>
                  <a:ea typeface="微軟正黑體" panose="020B0604030504040204" pitchFamily="34" charset="-120"/>
                  <a:cs typeface="+mn-cs"/>
                </a:endParaRPr>
              </a:p>
            </p:txBody>
          </p:sp>
        </p:grpSp>
      </p:grpSp>
      <p:sp>
        <p:nvSpPr>
          <p:cNvPr id="7" name="矩形 6"/>
          <p:cNvSpPr/>
          <p:nvPr/>
        </p:nvSpPr>
        <p:spPr>
          <a:xfrm>
            <a:off x="4772695" y="1096194"/>
            <a:ext cx="4445448" cy="5232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教學觀摩：備課</a:t>
            </a:r>
            <a:r>
              <a:rPr kumimoji="0" lang="en-US" altLang="zh-TW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-</a:t>
            </a: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觀課</a:t>
            </a:r>
            <a:r>
              <a:rPr kumimoji="0" lang="en-US" altLang="zh-TW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-</a:t>
            </a: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議課</a:t>
            </a:r>
            <a:endParaRPr kumimoji="0" lang="zh-TW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776493" y="1710649"/>
            <a:ext cx="23391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00" cap="none" spc="0" normalizeH="0" baseline="0" noProof="0" dirty="0" smtClean="0">
                <a:ln>
                  <a:noFill/>
                </a:ln>
                <a:solidFill>
                  <a:srgbClr val="2D7DFA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生活技能教學</a:t>
            </a:r>
            <a:endParaRPr kumimoji="0" lang="zh-TW" altLang="en-US" sz="2800" b="1" i="0" u="none" strike="noStrike" kern="100" cap="none" spc="0" normalizeH="0" baseline="0" noProof="0" dirty="0">
              <a:ln>
                <a:noFill/>
              </a:ln>
              <a:solidFill>
                <a:srgbClr val="2D7DFA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8549" y="2610354"/>
            <a:ext cx="7076215" cy="37905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0" name="矩形 29"/>
          <p:cNvSpPr/>
          <p:nvPr/>
        </p:nvSpPr>
        <p:spPr>
          <a:xfrm>
            <a:off x="8115595" y="1755648"/>
            <a:ext cx="3009157" cy="40011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每校補助</a:t>
            </a:r>
            <a:r>
              <a:rPr kumimoji="0" lang="en-US" altLang="zh-TW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3,000~5,000</a:t>
            </a: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元</a:t>
            </a:r>
            <a:endParaRPr kumimoji="0" lang="zh-TW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9134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02771" y="320676"/>
            <a:ext cx="10515600" cy="795744"/>
          </a:xfrm>
        </p:spPr>
        <p:txBody>
          <a:bodyPr>
            <a:noAutofit/>
          </a:bodyPr>
          <a:lstStyle/>
          <a:p>
            <a:r>
              <a:rPr lang="zh-TW" altLang="en-US" sz="4400" dirty="0">
                <a:solidFill>
                  <a:srgbClr val="1B469F"/>
                </a:solidFill>
              </a:rPr>
              <a:t>校園推動菸檳危害防制教育學生感知調查</a:t>
            </a:r>
          </a:p>
        </p:txBody>
      </p:sp>
      <p:graphicFrame>
        <p:nvGraphicFramePr>
          <p:cNvPr id="6" name="內容版面配置區 5"/>
          <p:cNvGraphicFramePr>
            <a:graphicFrameLocks noGrp="1"/>
          </p:cNvGraphicFramePr>
          <p:nvPr>
            <p:ph idx="1"/>
            <p:extLst/>
          </p:nvPr>
        </p:nvGraphicFramePr>
        <p:xfrm>
          <a:off x="576943" y="1472812"/>
          <a:ext cx="11237162" cy="49933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087044">
                  <a:extLst>
                    <a:ext uri="{9D8B030D-6E8A-4147-A177-3AD203B41FA5}">
                      <a16:colId xmlns:a16="http://schemas.microsoft.com/office/drawing/2014/main" val="3626161986"/>
                    </a:ext>
                  </a:extLst>
                </a:gridCol>
                <a:gridCol w="1034571">
                  <a:extLst>
                    <a:ext uri="{9D8B030D-6E8A-4147-A177-3AD203B41FA5}">
                      <a16:colId xmlns:a16="http://schemas.microsoft.com/office/drawing/2014/main" val="1727421342"/>
                    </a:ext>
                  </a:extLst>
                </a:gridCol>
                <a:gridCol w="1466591">
                  <a:extLst>
                    <a:ext uri="{9D8B030D-6E8A-4147-A177-3AD203B41FA5}">
                      <a16:colId xmlns:a16="http://schemas.microsoft.com/office/drawing/2014/main" val="3219143574"/>
                    </a:ext>
                  </a:extLst>
                </a:gridCol>
                <a:gridCol w="1125521">
                  <a:extLst>
                    <a:ext uri="{9D8B030D-6E8A-4147-A177-3AD203B41FA5}">
                      <a16:colId xmlns:a16="http://schemas.microsoft.com/office/drawing/2014/main" val="1483419348"/>
                    </a:ext>
                  </a:extLst>
                </a:gridCol>
                <a:gridCol w="1523435">
                  <a:extLst>
                    <a:ext uri="{9D8B030D-6E8A-4147-A177-3AD203B41FA5}">
                      <a16:colId xmlns:a16="http://schemas.microsoft.com/office/drawing/2014/main" val="674081924"/>
                    </a:ext>
                  </a:extLst>
                </a:gridCol>
              </a:tblGrid>
              <a:tr h="6218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校園推動菸檳危害防制教育的工作項目</a:t>
                      </a:r>
                      <a:endParaRPr lang="zh-TW" sz="2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b="1" kern="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感知</a:t>
                      </a:r>
                      <a:endParaRPr lang="zh-TW" sz="2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b="1" kern="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平均</a:t>
                      </a:r>
                      <a:endParaRPr lang="zh-TW" sz="2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感知程度</a:t>
                      </a:r>
                      <a:endParaRPr lang="zh-TW" sz="2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IA</a:t>
                      </a:r>
                      <a:endParaRPr lang="zh-TW" sz="2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影響力</a:t>
                      </a:r>
                      <a:endParaRPr lang="zh-TW" sz="2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屬性</a:t>
                      </a:r>
                      <a:endParaRPr lang="zh-TW" sz="2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分析結果</a:t>
                      </a:r>
                      <a:endParaRPr lang="zh-TW" sz="2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1077404822"/>
                  </a:ext>
                </a:extLst>
              </a:tr>
              <a:tr h="109286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b="1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18.</a:t>
                      </a:r>
                      <a:r>
                        <a:rPr lang="zh-TW" sz="2000" b="1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學校有利用班親會、家長會或親職教育活動</a:t>
                      </a:r>
                      <a:r>
                        <a:rPr lang="en-US" sz="2000" b="1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sz="2000" b="1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如講座、親子共學等</a:t>
                      </a:r>
                      <a:r>
                        <a:rPr lang="en-US" sz="2000" b="1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r>
                        <a:rPr lang="zh-TW" sz="2000" b="1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辦理反菸拒檳宣導，共同預防學生嘗試吸菸、或嚼檳榔。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2.59</a:t>
                      </a:r>
                      <a:endParaRPr lang="zh-TW" sz="2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b="1" kern="0" dirty="0">
                          <a:solidFill>
                            <a:schemeClr val="accent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低</a:t>
                      </a:r>
                      <a:r>
                        <a:rPr lang="zh-TW" sz="2000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感知</a:t>
                      </a:r>
                      <a:endParaRPr lang="zh-TW" sz="2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b="1" kern="0" dirty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高</a:t>
                      </a:r>
                      <a:r>
                        <a:rPr lang="zh-TW" sz="2000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影響</a:t>
                      </a:r>
                      <a:endParaRPr lang="zh-TW" sz="2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kern="0" dirty="0" smtClean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*</a:t>
                      </a:r>
                      <a:r>
                        <a:rPr lang="zh-TW" sz="2400" b="1" kern="0" dirty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優先改善</a:t>
                      </a:r>
                      <a:endParaRPr lang="zh-TW" sz="2400" b="1" kern="100" dirty="0">
                        <a:solidFill>
                          <a:srgbClr val="C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4865683"/>
                  </a:ext>
                </a:extLst>
              </a:tr>
              <a:tr h="109286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b="0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22.</a:t>
                      </a:r>
                      <a:r>
                        <a:rPr lang="zh-TW" sz="2000" b="0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學校有邀請校園周邊之社區團體及商家加入無菸、無檳社區營造活動。</a:t>
                      </a:r>
                    </a:p>
                  </a:txBody>
                  <a:tcPr marL="17377" marR="17377" marT="0" marB="0" anchor="ctr"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2.32</a:t>
                      </a:r>
                      <a:endParaRPr lang="zh-TW" sz="2000" kern="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377" marR="17377" marT="0" marB="0" anchor="ctr"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sz="2000" b="1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次低</a:t>
                      </a:r>
                      <a:r>
                        <a:rPr lang="zh-TW" sz="2000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感知</a:t>
                      </a:r>
                    </a:p>
                  </a:txBody>
                  <a:tcPr marL="17377" marR="17377" marT="0" marB="0" anchor="ctr"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sz="2000" b="1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高</a:t>
                      </a:r>
                      <a:r>
                        <a:rPr lang="zh-TW" sz="2000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影響</a:t>
                      </a:r>
                    </a:p>
                  </a:txBody>
                  <a:tcPr marL="17377" marR="17377" marT="0" marB="0" anchor="ctr"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kern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*</a:t>
                      </a:r>
                      <a:r>
                        <a:rPr lang="zh-TW" sz="2000" b="1" kern="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次優先改善</a:t>
                      </a:r>
                    </a:p>
                  </a:txBody>
                  <a:tcPr marL="17377" marR="17377" marT="0" marB="0" anchor="ctr"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6570920"/>
                  </a:ext>
                </a:extLst>
              </a:tr>
              <a:tr h="109286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b="0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24.</a:t>
                      </a:r>
                      <a:r>
                        <a:rPr lang="zh-TW" sz="2000" b="0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學校有引進衛生與醫療等機構之相關資源，辦理反菸拒檳宣導，例如戒菸或戒檳教育、</a:t>
                      </a:r>
                      <a:r>
                        <a:rPr lang="en-US" sz="2000" b="0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CO(</a:t>
                      </a:r>
                      <a:r>
                        <a:rPr lang="zh-TW" sz="2000" b="0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一氧化碳</a:t>
                      </a:r>
                      <a:r>
                        <a:rPr lang="en-US" sz="2000" b="0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)</a:t>
                      </a:r>
                      <a:r>
                        <a:rPr lang="zh-TW" sz="2000" b="0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吹氣檢測、口腔癌篩檢等活動。</a:t>
                      </a:r>
                    </a:p>
                  </a:txBody>
                  <a:tcPr marL="17377" marR="17377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2.26</a:t>
                      </a:r>
                      <a:endParaRPr lang="zh-TW" sz="2000" kern="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377" marR="17377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sz="2000" b="1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次低</a:t>
                      </a:r>
                      <a:r>
                        <a:rPr lang="zh-TW" sz="2000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感知</a:t>
                      </a:r>
                    </a:p>
                  </a:txBody>
                  <a:tcPr marL="17377" marR="17377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sz="2000" b="1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高</a:t>
                      </a:r>
                      <a:r>
                        <a:rPr lang="zh-TW" sz="2000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影響</a:t>
                      </a:r>
                    </a:p>
                  </a:txBody>
                  <a:tcPr marL="17377" marR="17377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kern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*</a:t>
                      </a:r>
                      <a:r>
                        <a:rPr lang="zh-TW" sz="2000" b="1" kern="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次優先改善</a:t>
                      </a:r>
                    </a:p>
                  </a:txBody>
                  <a:tcPr marL="17377" marR="17377" marT="0" marB="0" anchor="ctr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1286253"/>
                  </a:ext>
                </a:extLst>
              </a:tr>
              <a:tr h="109286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b="0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26.</a:t>
                      </a:r>
                      <a:r>
                        <a:rPr lang="zh-TW" sz="2000" b="0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學校對於使用電子煙學生，有協助輔導或轉介戒菸教育。</a:t>
                      </a:r>
                    </a:p>
                  </a:txBody>
                  <a:tcPr marL="17377" marR="17377" marT="0" marB="0" anchor="ctr"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000" ker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2.13</a:t>
                      </a:r>
                      <a:endParaRPr lang="zh-TW" sz="2000" kern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7377" marR="17377" marT="0" marB="0" anchor="ctr"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sz="2000" b="1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次低</a:t>
                      </a:r>
                      <a:r>
                        <a:rPr lang="zh-TW" sz="2000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感知</a:t>
                      </a:r>
                    </a:p>
                  </a:txBody>
                  <a:tcPr marL="17377" marR="17377" marT="0" marB="0" anchor="ctr"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sz="2000" b="1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高</a:t>
                      </a:r>
                      <a:r>
                        <a:rPr lang="zh-TW" sz="2000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影響</a:t>
                      </a:r>
                    </a:p>
                  </a:txBody>
                  <a:tcPr marL="17377" marR="17377" marT="0" marB="0" anchor="ctr"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kern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*</a:t>
                      </a:r>
                      <a:r>
                        <a:rPr lang="zh-TW" sz="2000" b="1" kern="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次優先改善</a:t>
                      </a:r>
                    </a:p>
                  </a:txBody>
                  <a:tcPr marL="17377" marR="17377" marT="0" marB="0" anchor="ctr"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412193"/>
                  </a:ext>
                </a:extLst>
              </a:tr>
            </a:tbl>
          </a:graphicData>
        </a:graphic>
      </p:graphicFrame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94C692-715A-4658-9E22-A1F78F3051A7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圓角矩形 4"/>
          <p:cNvSpPr/>
          <p:nvPr/>
        </p:nvSpPr>
        <p:spPr>
          <a:xfrm>
            <a:off x="10657114" y="745073"/>
            <a:ext cx="1156991" cy="47676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/>
                <a:ea typeface="微軟正黑體" panose="020B0604030504040204" pitchFamily="34" charset="-120"/>
                <a:cs typeface="+mn-cs"/>
              </a:rPr>
              <a:t>結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/>
                <a:ea typeface="微軟正黑體" panose="020B0604030504040204" pitchFamily="34" charset="-120"/>
                <a:cs typeface="+mn-cs"/>
              </a:rPr>
              <a:t>果</a:t>
            </a:r>
          </a:p>
        </p:txBody>
      </p:sp>
    </p:spTree>
    <p:extLst>
      <p:ext uri="{BB962C8B-B14F-4D97-AF65-F5344CB8AC3E}">
        <p14:creationId xmlns:p14="http://schemas.microsoft.com/office/powerpoint/2010/main" val="2180510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內容版面配置區 5"/>
          <p:cNvGraphicFramePr>
            <a:graphicFrameLocks noGrp="1"/>
          </p:cNvGraphicFramePr>
          <p:nvPr>
            <p:ph idx="1"/>
            <p:extLst/>
          </p:nvPr>
        </p:nvGraphicFramePr>
        <p:xfrm>
          <a:off x="576943" y="1472812"/>
          <a:ext cx="11237162" cy="488353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087044">
                  <a:extLst>
                    <a:ext uri="{9D8B030D-6E8A-4147-A177-3AD203B41FA5}">
                      <a16:colId xmlns:a16="http://schemas.microsoft.com/office/drawing/2014/main" val="3626161986"/>
                    </a:ext>
                  </a:extLst>
                </a:gridCol>
                <a:gridCol w="1034571">
                  <a:extLst>
                    <a:ext uri="{9D8B030D-6E8A-4147-A177-3AD203B41FA5}">
                      <a16:colId xmlns:a16="http://schemas.microsoft.com/office/drawing/2014/main" val="1727421342"/>
                    </a:ext>
                  </a:extLst>
                </a:gridCol>
                <a:gridCol w="1466591">
                  <a:extLst>
                    <a:ext uri="{9D8B030D-6E8A-4147-A177-3AD203B41FA5}">
                      <a16:colId xmlns:a16="http://schemas.microsoft.com/office/drawing/2014/main" val="3219143574"/>
                    </a:ext>
                  </a:extLst>
                </a:gridCol>
                <a:gridCol w="1125521">
                  <a:extLst>
                    <a:ext uri="{9D8B030D-6E8A-4147-A177-3AD203B41FA5}">
                      <a16:colId xmlns:a16="http://schemas.microsoft.com/office/drawing/2014/main" val="1483419348"/>
                    </a:ext>
                  </a:extLst>
                </a:gridCol>
                <a:gridCol w="1523435">
                  <a:extLst>
                    <a:ext uri="{9D8B030D-6E8A-4147-A177-3AD203B41FA5}">
                      <a16:colId xmlns:a16="http://schemas.microsoft.com/office/drawing/2014/main" val="674081924"/>
                    </a:ext>
                  </a:extLst>
                </a:gridCol>
              </a:tblGrid>
              <a:tr h="7785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校園推動菸檳危害防制教育的工作項目</a:t>
                      </a:r>
                      <a:endParaRPr lang="zh-TW" sz="2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b="1" kern="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感知</a:t>
                      </a:r>
                      <a:endParaRPr lang="zh-TW" sz="2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b="1" kern="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平均</a:t>
                      </a:r>
                      <a:endParaRPr lang="zh-TW" sz="2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感知程度</a:t>
                      </a:r>
                      <a:endParaRPr lang="zh-TW" sz="2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IA</a:t>
                      </a:r>
                      <a:endParaRPr lang="zh-TW" sz="2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影響力</a:t>
                      </a:r>
                      <a:endParaRPr lang="zh-TW" sz="2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屬性</a:t>
                      </a:r>
                      <a:endParaRPr lang="zh-TW" sz="2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分析結果</a:t>
                      </a:r>
                      <a:endParaRPr lang="zh-TW" sz="2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1077404822"/>
                  </a:ext>
                </a:extLst>
              </a:tr>
              <a:tr h="136832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b="0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1.</a:t>
                      </a:r>
                      <a:r>
                        <a:rPr lang="zh-TW" sz="2000" b="0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學校有訂定及宣導校園禁菸、無檳之管理規定。</a:t>
                      </a:r>
                    </a:p>
                  </a:txBody>
                  <a:tcPr marL="17377" marR="17377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3.98</a:t>
                      </a:r>
                      <a:endParaRPr lang="zh-TW" sz="2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377" marR="17377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b="1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高</a:t>
                      </a:r>
                      <a:r>
                        <a:rPr lang="zh-TW" sz="2000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感知</a:t>
                      </a:r>
                      <a:endParaRPr lang="zh-TW" sz="2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377" marR="17377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b="1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低</a:t>
                      </a:r>
                      <a:r>
                        <a:rPr lang="zh-TW" sz="2000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影響</a:t>
                      </a:r>
                      <a:endParaRPr lang="zh-TW" sz="2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377" marR="17377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b="1" kern="0" dirty="0" smtClean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繼續</a:t>
                      </a:r>
                      <a:r>
                        <a:rPr lang="zh-TW" sz="2000" b="1" kern="0" dirty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保持</a:t>
                      </a:r>
                      <a:endParaRPr lang="zh-TW" sz="2000" b="1" kern="100" dirty="0">
                        <a:solidFill>
                          <a:srgbClr val="C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377" marR="17377" marT="0" marB="0" anchor="ctr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4865683"/>
                  </a:ext>
                </a:extLst>
              </a:tr>
              <a:tr h="136832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b="0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11.</a:t>
                      </a:r>
                      <a:r>
                        <a:rPr lang="zh-TW" sz="2000" b="0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反菸拒檳教育有融入現有的學習科目課程中，例如健康教育。</a:t>
                      </a:r>
                    </a:p>
                  </a:txBody>
                  <a:tcPr marL="17377" marR="17377" marT="0" marB="0" anchor="ctr"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4.39</a:t>
                      </a:r>
                      <a:endParaRPr lang="zh-TW" sz="2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377" marR="17377" marT="0" marB="0" anchor="ctr"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b="1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高</a:t>
                      </a:r>
                      <a:r>
                        <a:rPr lang="zh-TW" sz="2000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感知</a:t>
                      </a:r>
                      <a:endParaRPr lang="zh-TW" sz="2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377" marR="17377" marT="0" marB="0" anchor="ctr"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b="1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低</a:t>
                      </a:r>
                      <a:r>
                        <a:rPr lang="zh-TW" sz="2000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影響</a:t>
                      </a:r>
                      <a:endParaRPr lang="zh-TW" sz="2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377" marR="17377" marT="0" marB="0" anchor="ctr"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b="1" kern="0" dirty="0" smtClean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繼續保持</a:t>
                      </a:r>
                      <a:endParaRPr lang="zh-TW" sz="2000" b="1" kern="100" dirty="0">
                        <a:solidFill>
                          <a:srgbClr val="C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377" marR="17377" marT="0" marB="0" anchor="ctr"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1286253"/>
                  </a:ext>
                </a:extLst>
              </a:tr>
              <a:tr h="136832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b="0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12.</a:t>
                      </a:r>
                      <a:r>
                        <a:rPr lang="zh-TW" sz="2000" b="0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學校有教我在生活中反菸拒檳的技能。</a:t>
                      </a:r>
                    </a:p>
                  </a:txBody>
                  <a:tcPr marL="17377" marR="17377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4.15</a:t>
                      </a:r>
                      <a:endParaRPr lang="zh-TW" sz="2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377" marR="17377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b="1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高</a:t>
                      </a:r>
                      <a:r>
                        <a:rPr lang="zh-TW" sz="2000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感知</a:t>
                      </a:r>
                      <a:endParaRPr lang="zh-TW" sz="2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377" marR="17377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b="1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低</a:t>
                      </a:r>
                      <a:r>
                        <a:rPr lang="zh-TW" sz="2000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影響</a:t>
                      </a:r>
                      <a:endParaRPr lang="zh-TW" sz="20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377" marR="17377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b="1" kern="0" dirty="0" smtClean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繼續保持</a:t>
                      </a:r>
                      <a:endParaRPr lang="zh-TW" sz="2000" b="1" kern="100" dirty="0">
                        <a:solidFill>
                          <a:srgbClr val="C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377" marR="17377" marT="0" marB="0" anchor="ctr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412193"/>
                  </a:ext>
                </a:extLst>
              </a:tr>
            </a:tbl>
          </a:graphicData>
        </a:graphic>
      </p:graphicFrame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94C692-715A-4658-9E22-A1F78F3051A7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圓角矩形 4"/>
          <p:cNvSpPr/>
          <p:nvPr/>
        </p:nvSpPr>
        <p:spPr>
          <a:xfrm>
            <a:off x="10657114" y="745073"/>
            <a:ext cx="1156991" cy="47676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/>
                <a:ea typeface="微軟正黑體" panose="020B0604030504040204" pitchFamily="34" charset="-120"/>
                <a:cs typeface="+mn-cs"/>
              </a:rPr>
              <a:t>結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/>
                <a:ea typeface="微軟正黑體" panose="020B0604030504040204" pitchFamily="34" charset="-120"/>
                <a:cs typeface="+mn-cs"/>
              </a:rPr>
              <a:t>果</a:t>
            </a:r>
          </a:p>
        </p:txBody>
      </p:sp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402771" y="320676"/>
            <a:ext cx="10515600" cy="795744"/>
          </a:xfrm>
        </p:spPr>
        <p:txBody>
          <a:bodyPr>
            <a:noAutofit/>
          </a:bodyPr>
          <a:lstStyle/>
          <a:p>
            <a:r>
              <a:rPr lang="zh-TW" altLang="en-US" sz="4400" dirty="0">
                <a:solidFill>
                  <a:srgbClr val="1B469F"/>
                </a:solidFill>
              </a:rPr>
              <a:t>校園推動菸檳危害防制教育學生感知調查</a:t>
            </a:r>
          </a:p>
        </p:txBody>
      </p:sp>
    </p:spTree>
    <p:extLst>
      <p:ext uri="{BB962C8B-B14F-4D97-AF65-F5344CB8AC3E}">
        <p14:creationId xmlns:p14="http://schemas.microsoft.com/office/powerpoint/2010/main" val="2809206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11" name="Rectangle 35">
            <a:extLst>
              <a:ext uri="{FF2B5EF4-FFF2-40B4-BE49-F238E27FC236}">
                <a16:creationId xmlns:a16="http://schemas.microsoft.com/office/drawing/2014/main" id="{136961FE-B267-48F8-AFD8-0D7910C23B6F}"/>
              </a:ext>
            </a:extLst>
          </p:cNvPr>
          <p:cNvSpPr/>
          <p:nvPr/>
        </p:nvSpPr>
        <p:spPr>
          <a:xfrm>
            <a:off x="6476965" y="4544034"/>
            <a:ext cx="47745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學生主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SHOW: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反菸拒檳倡議短片</a:t>
            </a:r>
          </a:p>
        </p:txBody>
      </p:sp>
      <p:cxnSp>
        <p:nvCxnSpPr>
          <p:cNvPr id="13" name="Straight Connector 38">
            <a:extLst>
              <a:ext uri="{FF2B5EF4-FFF2-40B4-BE49-F238E27FC236}">
                <a16:creationId xmlns:a16="http://schemas.microsoft.com/office/drawing/2014/main" id="{02B83770-D1B0-4279-9ECD-A507D14BE4E3}"/>
              </a:ext>
            </a:extLst>
          </p:cNvPr>
          <p:cNvCxnSpPr/>
          <p:nvPr/>
        </p:nvCxnSpPr>
        <p:spPr>
          <a:xfrm>
            <a:off x="4423057" y="4321641"/>
            <a:ext cx="6406793" cy="15903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/>
        </p:nvSpPr>
        <p:spPr>
          <a:xfrm>
            <a:off x="5021258" y="3020144"/>
            <a:ext cx="64323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72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Segoe UI" panose="020B0502040204020203" pitchFamily="34" charset="0"/>
              </a:rPr>
              <a:t>網紅就是你</a:t>
            </a:r>
          </a:p>
        </p:txBody>
      </p:sp>
      <p:grpSp>
        <p:nvGrpSpPr>
          <p:cNvPr id="4" name="群組 3"/>
          <p:cNvGrpSpPr/>
          <p:nvPr/>
        </p:nvGrpSpPr>
        <p:grpSpPr>
          <a:xfrm>
            <a:off x="0" y="0"/>
            <a:ext cx="4935755" cy="6877792"/>
            <a:chOff x="0" y="0"/>
            <a:chExt cx="4935755" cy="6877792"/>
          </a:xfrm>
          <a:solidFill>
            <a:srgbClr val="FFF0CE"/>
          </a:solidFill>
        </p:grpSpPr>
        <p:sp>
          <p:nvSpPr>
            <p:cNvPr id="14" name="テキスト プレースホルダー 7"/>
            <p:cNvSpPr txBox="1">
              <a:spLocks/>
            </p:cNvSpPr>
            <p:nvPr/>
          </p:nvSpPr>
          <p:spPr>
            <a:xfrm>
              <a:off x="0" y="0"/>
              <a:ext cx="3108628" cy="6857472"/>
            </a:xfrm>
            <a:prstGeom prst="rect">
              <a:avLst/>
            </a:prstGeom>
            <a:grpFill/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lang="zh-TW" sz="8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Microsoft JhengHei UI" panose="020B0604030504040204" pitchFamily="34" charset="-120"/>
                  <a:ea typeface="Microsoft JhengHei UI" panose="020B0604030504040204" pitchFamily="34" charset="-120"/>
                  <a:cs typeface="+mn-cs"/>
                </a:rPr>
                <a:t> </a:t>
              </a:r>
              <a:endParaRPr kumimoji="1" lang="ja-JP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endParaRPr>
            </a:p>
          </p:txBody>
        </p:sp>
        <p:grpSp>
          <p:nvGrpSpPr>
            <p:cNvPr id="3" name="群組 2"/>
            <p:cNvGrpSpPr/>
            <p:nvPr/>
          </p:nvGrpSpPr>
          <p:grpSpPr>
            <a:xfrm>
              <a:off x="3111190" y="5138141"/>
              <a:ext cx="1824565" cy="1739651"/>
              <a:chOff x="3111190" y="5138141"/>
              <a:chExt cx="1824565" cy="1739651"/>
            </a:xfrm>
            <a:grpFill/>
          </p:grpSpPr>
          <p:sp>
            <p:nvSpPr>
              <p:cNvPr id="16" name="橢圓 15"/>
              <p:cNvSpPr/>
              <p:nvPr/>
            </p:nvSpPr>
            <p:spPr>
              <a:xfrm>
                <a:off x="3127902" y="6095987"/>
                <a:ext cx="804153" cy="78180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 panose="020B0503020102020204"/>
                  <a:ea typeface="微軟正黑體" panose="020B0604030504040204" pitchFamily="34" charset="-120"/>
                  <a:cs typeface="+mn-cs"/>
                </a:endParaRPr>
              </a:p>
            </p:txBody>
          </p:sp>
          <p:sp>
            <p:nvSpPr>
              <p:cNvPr id="17" name="橢圓 16"/>
              <p:cNvSpPr/>
              <p:nvPr/>
            </p:nvSpPr>
            <p:spPr>
              <a:xfrm>
                <a:off x="3127902" y="5535667"/>
                <a:ext cx="540000" cy="540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 panose="020B0503020102020204"/>
                  <a:ea typeface="微軟正黑體" panose="020B0604030504040204" pitchFamily="34" charset="-120"/>
                  <a:cs typeface="+mn-cs"/>
                </a:endParaRPr>
              </a:p>
            </p:txBody>
          </p:sp>
          <p:sp>
            <p:nvSpPr>
              <p:cNvPr id="19" name="橢圓 18"/>
              <p:cNvSpPr/>
              <p:nvPr/>
            </p:nvSpPr>
            <p:spPr>
              <a:xfrm>
                <a:off x="4575755" y="6497472"/>
                <a:ext cx="360000" cy="360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 panose="020B0503020102020204"/>
                  <a:ea typeface="微軟正黑體" panose="020B0604030504040204" pitchFamily="34" charset="-120"/>
                  <a:cs typeface="+mn-cs"/>
                </a:endParaRPr>
              </a:p>
            </p:txBody>
          </p:sp>
          <p:sp>
            <p:nvSpPr>
              <p:cNvPr id="20" name="橢圓 19"/>
              <p:cNvSpPr/>
              <p:nvPr/>
            </p:nvSpPr>
            <p:spPr>
              <a:xfrm>
                <a:off x="3111190" y="5138141"/>
                <a:ext cx="360000" cy="360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 panose="020B0503020102020204"/>
                  <a:ea typeface="微軟正黑體" panose="020B0604030504040204" pitchFamily="34" charset="-120"/>
                  <a:cs typeface="+mn-cs"/>
                </a:endParaRPr>
              </a:p>
            </p:txBody>
          </p:sp>
          <p:sp>
            <p:nvSpPr>
              <p:cNvPr id="21" name="橢圓 20"/>
              <p:cNvSpPr/>
              <p:nvPr/>
            </p:nvSpPr>
            <p:spPr>
              <a:xfrm>
                <a:off x="3966969" y="6289679"/>
                <a:ext cx="540000" cy="540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 panose="020B0503020102020204"/>
                  <a:ea typeface="微軟正黑體" panose="020B0604030504040204" pitchFamily="34" charset="-120"/>
                  <a:cs typeface="+mn-cs"/>
                </a:endParaRPr>
              </a:p>
            </p:txBody>
          </p:sp>
        </p:grpSp>
      </p:grpSp>
      <p:sp>
        <p:nvSpPr>
          <p:cNvPr id="15" name="テキスト プレースホルダー 8"/>
          <p:cNvSpPr txBox="1">
            <a:spLocks/>
          </p:cNvSpPr>
          <p:nvPr/>
        </p:nvSpPr>
        <p:spPr>
          <a:xfrm>
            <a:off x="-393383" y="1438823"/>
            <a:ext cx="3791285" cy="2898721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lang="zh-TW" sz="800" kern="1200">
                <a:solidFill>
                  <a:schemeClr val="tx1">
                    <a:lumMod val="50000"/>
                    <a:lumOff val="5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0" b="0" i="0" u="none" strike="noStrike" kern="1200" cap="none" spc="0" normalizeH="0" baseline="0" noProof="0" dirty="0" smtClean="0">
                <a:ln>
                  <a:solidFill>
                    <a:srgbClr val="C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Microsoft JhengHei UI" panose="020B0604030504040204" pitchFamily="34" charset="-120"/>
                <a:cs typeface="+mn-cs"/>
              </a:rPr>
              <a:t>03</a:t>
            </a:r>
            <a:endParaRPr kumimoji="1" lang="ja-JP" altLang="en-US" sz="10000" b="0" i="0" u="none" strike="noStrike" kern="1200" cap="none" spc="0" normalizeH="0" baseline="0" noProof="0" dirty="0">
              <a:ln>
                <a:solidFill>
                  <a:srgbClr val="C00000"/>
                </a:solidFill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Microsoft JhengHei UI" panose="020B0604030504040204" pitchFamily="34" charset="-120"/>
              <a:cs typeface="+mn-cs"/>
            </a:endParaRPr>
          </a:p>
        </p:txBody>
      </p:sp>
      <p:grpSp>
        <p:nvGrpSpPr>
          <p:cNvPr id="27" name="群組 26"/>
          <p:cNvGrpSpPr/>
          <p:nvPr/>
        </p:nvGrpSpPr>
        <p:grpSpPr>
          <a:xfrm>
            <a:off x="4012727" y="1118420"/>
            <a:ext cx="1812717" cy="1398352"/>
            <a:chOff x="6113468" y="2894717"/>
            <a:chExt cx="2515647" cy="1932635"/>
          </a:xfrm>
        </p:grpSpPr>
        <p:sp>
          <p:nvSpPr>
            <p:cNvPr id="38" name="Hexagon 43">
              <a:extLst>
                <a:ext uri="{FF2B5EF4-FFF2-40B4-BE49-F238E27FC236}">
                  <a16:creationId xmlns:a16="http://schemas.microsoft.com/office/drawing/2014/main" id="{ED36A81A-C157-4C73-8AC8-6EAC9AC417C8}"/>
                </a:ext>
              </a:extLst>
            </p:cNvPr>
            <p:cNvSpPr/>
            <p:nvPr/>
          </p:nvSpPr>
          <p:spPr>
            <a:xfrm>
              <a:off x="6162705" y="2894718"/>
              <a:ext cx="2466410" cy="1932634"/>
            </a:xfrm>
            <a:prstGeom prst="hexag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39" name="Hexagon 44">
              <a:extLst>
                <a:ext uri="{FF2B5EF4-FFF2-40B4-BE49-F238E27FC236}">
                  <a16:creationId xmlns:a16="http://schemas.microsoft.com/office/drawing/2014/main" id="{98EF12BA-4F11-49EE-B952-24B7A742982F}"/>
                </a:ext>
              </a:extLst>
            </p:cNvPr>
            <p:cNvSpPr/>
            <p:nvPr/>
          </p:nvSpPr>
          <p:spPr>
            <a:xfrm>
              <a:off x="6113468" y="2894717"/>
              <a:ext cx="2241855" cy="1932634"/>
            </a:xfrm>
            <a:prstGeom prst="hexagon">
              <a:avLst/>
            </a:prstGeom>
            <a:solidFill>
              <a:srgbClr val="FFF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pic>
          <p:nvPicPr>
            <p:cNvPr id="40" name="圖片 39"/>
            <p:cNvPicPr>
              <a:picLocks noChangeAspect="1"/>
            </p:cNvPicPr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01111" y="3237933"/>
              <a:ext cx="1176826" cy="11768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13511186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66949" y="803"/>
            <a:ext cx="9225051" cy="6857999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15" name="群組 14"/>
          <p:cNvGrpSpPr/>
          <p:nvPr/>
        </p:nvGrpSpPr>
        <p:grpSpPr>
          <a:xfrm>
            <a:off x="412046" y="250905"/>
            <a:ext cx="2051844" cy="2065575"/>
            <a:chOff x="6539928" y="2925988"/>
            <a:chExt cx="2051844" cy="2068220"/>
          </a:xfrm>
        </p:grpSpPr>
        <p:grpSp>
          <p:nvGrpSpPr>
            <p:cNvPr id="5" name="群組 4"/>
            <p:cNvGrpSpPr/>
            <p:nvPr/>
          </p:nvGrpSpPr>
          <p:grpSpPr>
            <a:xfrm>
              <a:off x="6585987" y="4428790"/>
              <a:ext cx="2005785" cy="565418"/>
              <a:chOff x="6585987" y="4428790"/>
              <a:chExt cx="2005785" cy="565418"/>
            </a:xfrm>
          </p:grpSpPr>
          <p:cxnSp>
            <p:nvCxnSpPr>
              <p:cNvPr id="10" name="Straight Connector 50">
                <a:extLst>
                  <a:ext uri="{FF2B5EF4-FFF2-40B4-BE49-F238E27FC236}">
                    <a16:creationId xmlns:a16="http://schemas.microsoft.com/office/drawing/2014/main" id="{53BC5562-0B86-4A18-90B1-98B5C015D991}"/>
                  </a:ext>
                </a:extLst>
              </p:cNvPr>
              <p:cNvCxnSpPr/>
              <p:nvPr/>
            </p:nvCxnSpPr>
            <p:spPr>
              <a:xfrm rot="5400000">
                <a:off x="7527692" y="4112208"/>
                <a:ext cx="0" cy="1764000"/>
              </a:xfrm>
              <a:prstGeom prst="line">
                <a:avLst/>
              </a:prstGeom>
              <a:ln w="762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矩形 6"/>
              <p:cNvSpPr/>
              <p:nvPr/>
            </p:nvSpPr>
            <p:spPr>
              <a:xfrm>
                <a:off x="6585987" y="4428790"/>
                <a:ext cx="2005785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2400" b="1" i="0" u="none" strike="noStrike" kern="1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網紅就是你</a:t>
                </a:r>
                <a:endParaRPr kumimoji="0" lang="zh-TW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</p:txBody>
          </p:sp>
        </p:grpSp>
        <p:grpSp>
          <p:nvGrpSpPr>
            <p:cNvPr id="11" name="群組 10"/>
            <p:cNvGrpSpPr/>
            <p:nvPr/>
          </p:nvGrpSpPr>
          <p:grpSpPr>
            <a:xfrm>
              <a:off x="6539928" y="2925988"/>
              <a:ext cx="1812717" cy="1398352"/>
              <a:chOff x="6113468" y="2894717"/>
              <a:chExt cx="2515647" cy="1932635"/>
            </a:xfrm>
          </p:grpSpPr>
          <p:sp>
            <p:nvSpPr>
              <p:cNvPr id="12" name="Hexagon 43">
                <a:extLst>
                  <a:ext uri="{FF2B5EF4-FFF2-40B4-BE49-F238E27FC236}">
                    <a16:creationId xmlns:a16="http://schemas.microsoft.com/office/drawing/2014/main" id="{ED36A81A-C157-4C73-8AC8-6EAC9AC417C8}"/>
                  </a:ext>
                </a:extLst>
              </p:cNvPr>
              <p:cNvSpPr/>
              <p:nvPr/>
            </p:nvSpPr>
            <p:spPr>
              <a:xfrm>
                <a:off x="6162705" y="2894718"/>
                <a:ext cx="2466410" cy="1932634"/>
              </a:xfrm>
              <a:prstGeom prst="hexagon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</p:txBody>
          </p:sp>
          <p:sp>
            <p:nvSpPr>
              <p:cNvPr id="13" name="Hexagon 44">
                <a:extLst>
                  <a:ext uri="{FF2B5EF4-FFF2-40B4-BE49-F238E27FC236}">
                    <a16:creationId xmlns:a16="http://schemas.microsoft.com/office/drawing/2014/main" id="{98EF12BA-4F11-49EE-B952-24B7A742982F}"/>
                  </a:ext>
                </a:extLst>
              </p:cNvPr>
              <p:cNvSpPr/>
              <p:nvPr/>
            </p:nvSpPr>
            <p:spPr>
              <a:xfrm>
                <a:off x="6113468" y="2894717"/>
                <a:ext cx="2241855" cy="1932634"/>
              </a:xfrm>
              <a:prstGeom prst="hexagon">
                <a:avLst/>
              </a:prstGeom>
              <a:solidFill>
                <a:srgbClr val="FFF0C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</p:txBody>
          </p:sp>
          <p:pic>
            <p:nvPicPr>
              <p:cNvPr id="14" name="圖片 13"/>
              <p:cNvPicPr>
                <a:picLocks noChangeAspect="1"/>
              </p:cNvPicPr>
              <p:nvPr/>
            </p:nvPicPr>
            <p:blipFill>
              <a:blip r:embed="rId4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701111" y="3237933"/>
                <a:ext cx="1176826" cy="1176826"/>
              </a:xfrm>
              <a:prstGeom prst="rect">
                <a:avLst/>
              </a:prstGeom>
            </p:spPr>
          </p:pic>
        </p:grpSp>
      </p:grpSp>
      <p:sp>
        <p:nvSpPr>
          <p:cNvPr id="17" name="內容版面配置區 2"/>
          <p:cNvSpPr txBox="1">
            <a:spLocks/>
          </p:cNvSpPr>
          <p:nvPr/>
        </p:nvSpPr>
        <p:spPr>
          <a:xfrm>
            <a:off x="3798352" y="1591379"/>
            <a:ext cx="7562243" cy="568575"/>
          </a:xfrm>
          <a:prstGeom prst="rect">
            <a:avLst/>
          </a:prstGeom>
          <a:solidFill>
            <a:srgbClr val="2D7DFA"/>
          </a:solidFill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zh-TW" sz="20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zh-TW" sz="18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2pPr>
            <a:lvl3pPr marL="685800" indent="-1793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zh-TW" sz="16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3pPr>
            <a:lvl4pPr marL="9144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zh-TW" sz="14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4pPr>
            <a:lvl5pPr marL="1143000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zh-TW" sz="14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5pPr>
            <a:lvl6pPr marL="13716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zh-TW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zh-TW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zh-TW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zh-TW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5B9BD5"/>
              </a:buClr>
              <a:buSzPct val="100000"/>
              <a:buFont typeface="Arial" pitchFamily="34" charset="0"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由 </a:t>
            </a:r>
            <a:r>
              <a:rPr kumimoji="0" lang="en-US" altLang="zh-TW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&lt;</a:t>
            </a:r>
            <a:r>
              <a:rPr kumimoji="0" lang="zh-TW" altLang="en-US" sz="3200" b="1" i="0" u="none" strike="noStrike" kern="1200" cap="none" spc="0" normalizeH="0" baseline="0" noProof="0" dirty="0" smtClean="0">
                <a:ln w="0"/>
                <a:solidFill>
                  <a:prstClr val="white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老師 說</a:t>
            </a:r>
            <a:r>
              <a:rPr kumimoji="0" lang="en-US" altLang="zh-TW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&gt;</a:t>
            </a: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，翻轉為 </a:t>
            </a:r>
            <a:r>
              <a:rPr kumimoji="0" lang="en-US" altLang="zh-TW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&lt;</a:t>
            </a:r>
            <a:r>
              <a:rPr kumimoji="0" lang="zh-TW" altLang="en-US" sz="3200" b="1" i="0" u="none" strike="noStrike" kern="1200" cap="none" spc="0" normalizeH="0" baseline="0" noProof="0" dirty="0" smtClean="0">
                <a:ln w="0"/>
                <a:solidFill>
                  <a:prstClr val="white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同學 怎麼說</a:t>
            </a:r>
            <a:r>
              <a:rPr kumimoji="0" lang="en-US" altLang="zh-TW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&gt;</a:t>
            </a:r>
          </a:p>
        </p:txBody>
      </p:sp>
      <p:grpSp>
        <p:nvGrpSpPr>
          <p:cNvPr id="18" name="群組 17"/>
          <p:cNvGrpSpPr/>
          <p:nvPr/>
        </p:nvGrpSpPr>
        <p:grpSpPr>
          <a:xfrm>
            <a:off x="533481" y="3986031"/>
            <a:ext cx="11334587" cy="1707756"/>
            <a:chOff x="193361" y="4119464"/>
            <a:chExt cx="11334587" cy="1707756"/>
          </a:xfrm>
        </p:grpSpPr>
        <p:grpSp>
          <p:nvGrpSpPr>
            <p:cNvPr id="19" name="群組 18"/>
            <p:cNvGrpSpPr/>
            <p:nvPr/>
          </p:nvGrpSpPr>
          <p:grpSpPr>
            <a:xfrm>
              <a:off x="813097" y="4119464"/>
              <a:ext cx="10714851" cy="1707756"/>
              <a:chOff x="735027" y="4151056"/>
              <a:chExt cx="10714851" cy="1707756"/>
            </a:xfrm>
          </p:grpSpPr>
          <p:sp>
            <p:nvSpPr>
              <p:cNvPr id="21" name="圓角矩形 20"/>
              <p:cNvSpPr/>
              <p:nvPr/>
            </p:nvSpPr>
            <p:spPr>
              <a:xfrm>
                <a:off x="2985552" y="4799863"/>
                <a:ext cx="2341749" cy="1053715"/>
              </a:xfrm>
              <a:prstGeom prst="roundRect">
                <a:avLst/>
              </a:prstGeom>
              <a:noFill/>
              <a:ln w="57150">
                <a:solidFill>
                  <a:srgbClr val="FFC000"/>
                </a:solidFill>
                <a:prstDash val="sysDot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 </a:t>
                </a:r>
                <a:r>
                  <a:rPr kumimoji="0" lang="en-US" sz="2400" b="0" i="0" u="none" strike="noStrike" kern="1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 </a:t>
                </a:r>
                <a:r>
                  <a:rPr kumimoji="0" lang="en-US" altLang="zh-TW" sz="2400" b="0" i="0" u="none" strike="noStrike" kern="1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12</a:t>
                </a:r>
                <a:r>
                  <a:rPr kumimoji="0" lang="zh-TW" altLang="en-US" sz="24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種</a:t>
                </a:r>
                <a:r>
                  <a:rPr kumimoji="0" lang="zh-TW" altLang="en-US" sz="2400" b="0" i="0" u="none" strike="noStrike" kern="1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星座如何</a:t>
                </a:r>
                <a:r>
                  <a:rPr kumimoji="0" lang="en-US" altLang="zh-TW" sz="2400" b="0" i="0" u="none" strike="noStrike" kern="1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/>
                </a:r>
                <a:br>
                  <a:rPr kumimoji="0" lang="en-US" altLang="zh-TW" sz="2400" b="0" i="0" u="none" strike="noStrike" kern="1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</a:br>
                <a:r>
                  <a:rPr kumimoji="0" lang="zh-TW" altLang="en-US" sz="2400" b="0" i="0" u="none" strike="noStrike" kern="1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 </a:t>
                </a:r>
                <a:r>
                  <a:rPr kumimoji="0" lang="zh-TW" altLang="en-US" sz="24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“對菸說不</a:t>
                </a:r>
                <a:r>
                  <a:rPr kumimoji="0" lang="zh-TW" altLang="en-US" sz="2400" b="0" i="0" u="none" strike="noStrike" kern="1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”</a:t>
                </a:r>
                <a:endParaRPr kumimoji="0" lang="zh-TW" altLang="en-US" sz="2400" b="0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圓角矩形 21"/>
              <p:cNvSpPr/>
              <p:nvPr/>
            </p:nvSpPr>
            <p:spPr>
              <a:xfrm>
                <a:off x="8970202" y="4805097"/>
                <a:ext cx="2479676" cy="1053715"/>
              </a:xfrm>
              <a:prstGeom prst="roundRect">
                <a:avLst/>
              </a:prstGeom>
              <a:noFill/>
              <a:ln w="57150">
                <a:solidFill>
                  <a:srgbClr val="FFC000"/>
                </a:solidFill>
                <a:prstDash val="sysDot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 </a:t>
                </a:r>
                <a:r>
                  <a:rPr kumimoji="0" lang="en-US" sz="2400" b="0" i="0" u="none" strike="noStrike" kern="1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 </a:t>
                </a:r>
                <a:r>
                  <a:rPr kumimoji="0" lang="zh-TW" altLang="en-US" sz="24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女性主角： </a:t>
                </a:r>
                <a:r>
                  <a:rPr kumimoji="0" lang="en-US" altLang="zh-TW" sz="2400" b="0" i="0" u="none" strike="noStrike" kern="1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/>
                </a:r>
                <a:br>
                  <a:rPr kumimoji="0" lang="en-US" altLang="zh-TW" sz="2400" b="0" i="0" u="none" strike="noStrike" kern="1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</a:br>
                <a:r>
                  <a:rPr kumimoji="0" lang="zh-TW" altLang="en-US" sz="2400" b="0" i="0" u="none" strike="noStrike" kern="1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有</a:t>
                </a:r>
                <a:r>
                  <a:rPr kumimoji="0" lang="zh-TW" altLang="en-US" sz="24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檳榔無情郎</a:t>
                </a:r>
                <a:r>
                  <a:rPr kumimoji="0" lang="en-US" altLang="zh-TW" sz="2400" b="0" i="0" u="none" strike="noStrike" kern="1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….</a:t>
                </a:r>
                <a:endParaRPr kumimoji="0" lang="zh-TW" altLang="en-US" sz="2400" b="0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圓角矩形 22"/>
              <p:cNvSpPr/>
              <p:nvPr/>
            </p:nvSpPr>
            <p:spPr>
              <a:xfrm>
                <a:off x="5924993" y="4799864"/>
                <a:ext cx="2341749" cy="1053715"/>
              </a:xfrm>
              <a:prstGeom prst="roundRect">
                <a:avLst/>
              </a:prstGeom>
              <a:gradFill flip="none" rotWithShape="1">
                <a:gsLst>
                  <a:gs pos="0">
                    <a:srgbClr val="FFC000">
                      <a:tint val="66000"/>
                      <a:satMod val="160000"/>
                    </a:srgbClr>
                  </a:gs>
                  <a:gs pos="50000">
                    <a:srgbClr val="FFC000">
                      <a:tint val="44500"/>
                      <a:satMod val="160000"/>
                    </a:srgbClr>
                  </a:gs>
                  <a:gs pos="100000">
                    <a:srgbClr val="FFC00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57150">
                <a:solidFill>
                  <a:srgbClr val="FFC000"/>
                </a:solidFill>
                <a:prstDash val="sysDot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 </a:t>
                </a:r>
                <a:r>
                  <a:rPr kumimoji="0" lang="en-US" sz="2400" b="0" i="0" u="none" strike="noStrike" kern="1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 </a:t>
                </a:r>
                <a:r>
                  <a:rPr kumimoji="0" lang="zh-TW" altLang="en-US" sz="24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吸菸人</a:t>
                </a:r>
                <a:r>
                  <a:rPr kumimoji="0" lang="zh-TW" altLang="en-US" sz="2400" b="0" i="0" u="none" strike="noStrike" kern="1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的</a:t>
                </a:r>
                <a:endParaRPr kumimoji="0" lang="en-US" altLang="zh-TW" sz="2400" b="0" i="0" u="none" strike="noStrike" kern="1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2400" b="0" i="0" u="none" strike="noStrike" kern="1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忙</a:t>
                </a:r>
                <a:r>
                  <a:rPr kumimoji="0" lang="zh-TW" altLang="en-US" sz="24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與盲</a:t>
                </a:r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735027" y="4151056"/>
                <a:ext cx="1128827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例如</a:t>
                </a:r>
              </a:p>
            </p:txBody>
          </p:sp>
        </p:grpSp>
        <p:sp>
          <p:nvSpPr>
            <p:cNvPr id="20" name="圓角矩形 19"/>
            <p:cNvSpPr/>
            <p:nvPr/>
          </p:nvSpPr>
          <p:spPr>
            <a:xfrm>
              <a:off x="193361" y="4768271"/>
              <a:ext cx="2341749" cy="1053715"/>
            </a:xfrm>
            <a:prstGeom prst="roundRect">
              <a:avLst/>
            </a:prstGeom>
            <a:gradFill flip="none" rotWithShape="1">
              <a:gsLst>
                <a:gs pos="0">
                  <a:srgbClr val="FFC000">
                    <a:tint val="66000"/>
                    <a:satMod val="160000"/>
                  </a:srgbClr>
                </a:gs>
                <a:gs pos="50000">
                  <a:srgbClr val="FFC000">
                    <a:tint val="44500"/>
                    <a:satMod val="160000"/>
                  </a:srgbClr>
                </a:gs>
                <a:gs pos="100000">
                  <a:srgbClr val="FFC0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57150">
              <a:solidFill>
                <a:srgbClr val="FFC000"/>
              </a:solidFill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 </a:t>
              </a:r>
              <a:r>
                <a:rPr kumimoji="0" lang="en-US" sz="2400" b="0" i="0" u="none" strike="noStrike" kern="1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 </a:t>
              </a:r>
              <a:r>
                <a:rPr kumimoji="0" lang="zh-TW" altLang="en-US" sz="2400" b="0" i="0" u="none" strike="noStrike" kern="1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電子煙</a:t>
              </a:r>
              <a:endParaRPr kumimoji="0" lang="en-US" altLang="zh-TW" sz="24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400" b="0" i="0" u="none" strike="noStrike" kern="1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三手</a:t>
              </a:r>
              <a:r>
                <a:rPr kumimoji="0" lang="zh-TW" altLang="en-US" sz="2400" b="0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菸</a:t>
              </a:r>
            </a:p>
          </p:txBody>
        </p:sp>
      </p:grpSp>
      <p:sp>
        <p:nvSpPr>
          <p:cNvPr id="25" name="矩形 24"/>
          <p:cNvSpPr/>
          <p:nvPr/>
        </p:nvSpPr>
        <p:spPr>
          <a:xfrm>
            <a:off x="3238668" y="3223550"/>
            <a:ext cx="32982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改弦不易轍</a:t>
            </a: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3238668" y="2622728"/>
            <a:ext cx="67505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以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菸品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或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檳榔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危害防制教育宣導為主題</a:t>
            </a:r>
          </a:p>
        </p:txBody>
      </p:sp>
    </p:spTree>
    <p:extLst>
      <p:ext uri="{BB962C8B-B14F-4D97-AF65-F5344CB8AC3E}">
        <p14:creationId xmlns:p14="http://schemas.microsoft.com/office/powerpoint/2010/main" val="2056179402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976563" y="288055"/>
            <a:ext cx="8244840" cy="1142385"/>
          </a:xfrm>
        </p:spPr>
        <p:txBody>
          <a:bodyPr>
            <a:normAutofit/>
          </a:bodyPr>
          <a:lstStyle/>
          <a:p>
            <a:r>
              <a:rPr lang="zh-TW" altLang="en-US" sz="5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概念翻轉</a:t>
            </a:r>
            <a:endParaRPr lang="zh-TW" altLang="en-US" sz="54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976563" y="1950253"/>
            <a:ext cx="7940040" cy="1267611"/>
          </a:xfrm>
        </p:spPr>
        <p:txBody>
          <a:bodyPr>
            <a:normAutofit/>
          </a:bodyPr>
          <a:lstStyle/>
          <a:p>
            <a:r>
              <a:rPr lang="zh-TW" altLang="en-US" sz="3200" dirty="0" smtClean="0">
                <a:latin typeface="+mn-ea"/>
              </a:rPr>
              <a:t>以學生為</a:t>
            </a:r>
            <a:r>
              <a:rPr lang="zh-TW" altLang="en-US" sz="3200" b="1" dirty="0" smtClean="0">
                <a:solidFill>
                  <a:srgbClr val="1B469F"/>
                </a:solidFill>
                <a:latin typeface="+mn-ea"/>
              </a:rPr>
              <a:t>主</a:t>
            </a:r>
            <a:r>
              <a:rPr lang="en-US" altLang="zh-TW" sz="3200" b="1" dirty="0" smtClean="0">
                <a:solidFill>
                  <a:srgbClr val="1B469F"/>
                </a:solidFill>
                <a:latin typeface="+mn-ea"/>
              </a:rPr>
              <a:t>SHOW</a:t>
            </a:r>
            <a:r>
              <a:rPr lang="zh-TW" altLang="en-US" sz="3200" dirty="0" smtClean="0">
                <a:latin typeface="+mn-ea"/>
              </a:rPr>
              <a:t>，以學生為</a:t>
            </a:r>
            <a:r>
              <a:rPr lang="zh-TW" altLang="en-US" sz="3200" b="1" dirty="0" smtClean="0">
                <a:solidFill>
                  <a:srgbClr val="1B469F"/>
                </a:solidFill>
                <a:latin typeface="+mn-ea"/>
              </a:rPr>
              <a:t>目標觀眾</a:t>
            </a:r>
            <a:endParaRPr lang="en-US" altLang="zh-TW" sz="3200" b="1" dirty="0" smtClean="0">
              <a:solidFill>
                <a:srgbClr val="1B469F"/>
              </a:solidFill>
              <a:latin typeface="+mn-ea"/>
            </a:endParaRPr>
          </a:p>
          <a:p>
            <a:r>
              <a:rPr lang="zh-TW" altLang="en-US" sz="3200" dirty="0" smtClean="0">
                <a:latin typeface="+mn-ea"/>
              </a:rPr>
              <a:t>菸檳危害</a:t>
            </a:r>
            <a:r>
              <a:rPr lang="zh-TW" altLang="en-US" sz="3200" dirty="0">
                <a:latin typeface="+mn-ea"/>
              </a:rPr>
              <a:t>防制議題</a:t>
            </a:r>
            <a:r>
              <a:rPr lang="zh-TW" altLang="en-US" sz="3200" dirty="0" smtClean="0">
                <a:latin typeface="+mn-ea"/>
              </a:rPr>
              <a:t>，不只宣導？不僅倡導？</a:t>
            </a:r>
            <a:endParaRPr lang="zh-TW" altLang="en-US" sz="32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010237" y="3217864"/>
            <a:ext cx="3595856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最</a:t>
            </a:r>
            <a:r>
              <a:rPr kumimoji="0" lang="zh-TW" altLang="en-US" sz="3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重要是溝通！</a:t>
            </a:r>
            <a:endParaRPr kumimoji="0" lang="zh-TW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16" name="群組 15"/>
          <p:cNvGrpSpPr/>
          <p:nvPr/>
        </p:nvGrpSpPr>
        <p:grpSpPr>
          <a:xfrm>
            <a:off x="412046" y="250905"/>
            <a:ext cx="2051844" cy="2065575"/>
            <a:chOff x="6539928" y="2925988"/>
            <a:chExt cx="2051844" cy="2068220"/>
          </a:xfrm>
        </p:grpSpPr>
        <p:grpSp>
          <p:nvGrpSpPr>
            <p:cNvPr id="17" name="群組 16"/>
            <p:cNvGrpSpPr/>
            <p:nvPr/>
          </p:nvGrpSpPr>
          <p:grpSpPr>
            <a:xfrm>
              <a:off x="6585987" y="4428790"/>
              <a:ext cx="2005785" cy="565418"/>
              <a:chOff x="6585987" y="4428790"/>
              <a:chExt cx="2005785" cy="565418"/>
            </a:xfrm>
          </p:grpSpPr>
          <p:cxnSp>
            <p:nvCxnSpPr>
              <p:cNvPr id="22" name="Straight Connector 50">
                <a:extLst>
                  <a:ext uri="{FF2B5EF4-FFF2-40B4-BE49-F238E27FC236}">
                    <a16:creationId xmlns:a16="http://schemas.microsoft.com/office/drawing/2014/main" id="{53BC5562-0B86-4A18-90B1-98B5C015D991}"/>
                  </a:ext>
                </a:extLst>
              </p:cNvPr>
              <p:cNvCxnSpPr/>
              <p:nvPr/>
            </p:nvCxnSpPr>
            <p:spPr>
              <a:xfrm rot="5400000">
                <a:off x="7527692" y="4112208"/>
                <a:ext cx="0" cy="1764000"/>
              </a:xfrm>
              <a:prstGeom prst="line">
                <a:avLst/>
              </a:prstGeom>
              <a:ln w="762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矩形 22"/>
              <p:cNvSpPr/>
              <p:nvPr/>
            </p:nvSpPr>
            <p:spPr>
              <a:xfrm>
                <a:off x="6585987" y="4428790"/>
                <a:ext cx="2005785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2400" b="1" i="0" u="none" strike="noStrike" kern="1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網紅就是你</a:t>
                </a:r>
                <a:endParaRPr kumimoji="0" lang="zh-TW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</p:txBody>
          </p:sp>
        </p:grpSp>
        <p:grpSp>
          <p:nvGrpSpPr>
            <p:cNvPr id="18" name="群組 17"/>
            <p:cNvGrpSpPr/>
            <p:nvPr/>
          </p:nvGrpSpPr>
          <p:grpSpPr>
            <a:xfrm>
              <a:off x="6539928" y="2925988"/>
              <a:ext cx="1812717" cy="1398352"/>
              <a:chOff x="6113468" y="2894717"/>
              <a:chExt cx="2515647" cy="1932635"/>
            </a:xfrm>
          </p:grpSpPr>
          <p:sp>
            <p:nvSpPr>
              <p:cNvPr id="19" name="Hexagon 43">
                <a:extLst>
                  <a:ext uri="{FF2B5EF4-FFF2-40B4-BE49-F238E27FC236}">
                    <a16:creationId xmlns:a16="http://schemas.microsoft.com/office/drawing/2014/main" id="{ED36A81A-C157-4C73-8AC8-6EAC9AC417C8}"/>
                  </a:ext>
                </a:extLst>
              </p:cNvPr>
              <p:cNvSpPr/>
              <p:nvPr/>
            </p:nvSpPr>
            <p:spPr>
              <a:xfrm>
                <a:off x="6162705" y="2894718"/>
                <a:ext cx="2466410" cy="1932634"/>
              </a:xfrm>
              <a:prstGeom prst="hexagon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</p:txBody>
          </p:sp>
          <p:sp>
            <p:nvSpPr>
              <p:cNvPr id="20" name="Hexagon 44">
                <a:extLst>
                  <a:ext uri="{FF2B5EF4-FFF2-40B4-BE49-F238E27FC236}">
                    <a16:creationId xmlns:a16="http://schemas.microsoft.com/office/drawing/2014/main" id="{98EF12BA-4F11-49EE-B952-24B7A742982F}"/>
                  </a:ext>
                </a:extLst>
              </p:cNvPr>
              <p:cNvSpPr/>
              <p:nvPr/>
            </p:nvSpPr>
            <p:spPr>
              <a:xfrm>
                <a:off x="6113468" y="2894717"/>
                <a:ext cx="2241855" cy="1932634"/>
              </a:xfrm>
              <a:prstGeom prst="hexagon">
                <a:avLst/>
              </a:prstGeom>
              <a:solidFill>
                <a:srgbClr val="FFF0C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</p:txBody>
          </p:sp>
          <p:pic>
            <p:nvPicPr>
              <p:cNvPr id="21" name="圖片 20"/>
              <p:cNvPicPr>
                <a:picLocks noChangeAspect="1"/>
              </p:cNvPicPr>
              <p:nvPr/>
            </p:nvPicPr>
            <p:blipFill>
              <a:blip r:embed="rId2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701111" y="3237933"/>
                <a:ext cx="1176826" cy="1176826"/>
              </a:xfrm>
              <a:prstGeom prst="rect">
                <a:avLst/>
              </a:prstGeom>
            </p:spPr>
          </p:pic>
        </p:grpSp>
      </p:grpSp>
      <p:sp>
        <p:nvSpPr>
          <p:cNvPr id="24" name="內容版面配置區 2"/>
          <p:cNvSpPr txBox="1">
            <a:spLocks/>
          </p:cNvSpPr>
          <p:nvPr/>
        </p:nvSpPr>
        <p:spPr>
          <a:xfrm>
            <a:off x="3010237" y="4113112"/>
            <a:ext cx="7940040" cy="12676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zh-TW" sz="20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zh-TW" sz="18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2pPr>
            <a:lvl3pPr marL="685800" indent="-1793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zh-TW" sz="16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3pPr>
            <a:lvl4pPr marL="9144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zh-TW" sz="14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4pPr>
            <a:lvl5pPr marL="1143000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zh-TW" sz="14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5pPr>
            <a:lvl6pPr marL="13716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zh-TW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zh-TW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zh-TW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zh-TW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C00000"/>
              </a:buClr>
              <a:buSzPct val="15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Microsoft JhengHei UI" panose="020B0604030504040204" pitchFamily="34" charset="-120"/>
                <a:cs typeface="+mn-cs"/>
              </a:rPr>
              <a:t>溝通要</a:t>
            </a: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Microsoft JhengHei UI" panose="020B0604030504040204" pitchFamily="34" charset="-120"/>
                <a:cs typeface="+mn-cs"/>
              </a:rPr>
              <a:t>有   </a:t>
            </a: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Microsoft JhengHei UI" panose="020B0604030504040204" pitchFamily="34" charset="-120"/>
                <a:cs typeface="+mn-cs"/>
              </a:rPr>
              <a:t>.......</a:t>
            </a: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Microsoft JhengHei UI" panose="020B0604030504040204" pitchFamily="34" charset="-120"/>
                <a:cs typeface="+mn-cs"/>
              </a:rPr>
              <a:t>過程</a:t>
            </a:r>
            <a:endParaRPr kumimoji="0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Microsoft JhengHei UI" panose="020B0604030504040204" pitchFamily="34" charset="-120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C00000"/>
              </a:buClr>
              <a:buSzPct val="15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Microsoft JhengHei UI" panose="020B0604030504040204" pitchFamily="34" charset="-120"/>
                <a:cs typeface="+mn-cs"/>
              </a:rPr>
              <a:t>過程</a:t>
            </a: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Microsoft JhengHei UI" panose="020B0604030504040204" pitchFamily="34" charset="-120"/>
                <a:cs typeface="+mn-cs"/>
              </a:rPr>
              <a:t>+</a:t>
            </a: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Microsoft JhengHei UI" panose="020B0604030504040204" pitchFamily="34" charset="-120"/>
                <a:cs typeface="+mn-cs"/>
              </a:rPr>
              <a:t>故事性</a:t>
            </a:r>
            <a:endParaRPr kumimoji="0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3052970" y="5496647"/>
            <a:ext cx="800608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1B469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說出</a:t>
            </a:r>
            <a:r>
              <a:rPr kumimoji="0" lang="zh-TW" altLang="en-US" sz="3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B469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一個讓學生感知的好</a:t>
            </a:r>
            <a:r>
              <a:rPr kumimoji="0" lang="zh-TW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1B469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故事</a:t>
            </a:r>
            <a:endParaRPr kumimoji="0" lang="en-US" altLang="zh-TW" sz="3800" b="1" i="0" u="none" strike="noStrike" kern="1200" cap="none" spc="0" normalizeH="0" baseline="0" noProof="0" dirty="0">
              <a:ln>
                <a:noFill/>
              </a:ln>
              <a:solidFill>
                <a:srgbClr val="1B469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9489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77430" y="375048"/>
            <a:ext cx="903071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媒體露出</a:t>
            </a:r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srgbClr val="7CCA62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106</a:t>
            </a: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CCA62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學年</a:t>
            </a:r>
            <a:endParaRPr kumimoji="0" lang="zh-TW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77430" y="1158521"/>
            <a:ext cx="9427221" cy="6992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JhengHei UI"/>
              <a:ea typeface="Microsoft JhengHei UI"/>
              <a:cs typeface="+mn-cs"/>
            </a:endParaRPr>
          </a:p>
        </p:txBody>
      </p:sp>
      <p:pic>
        <p:nvPicPr>
          <p:cNvPr id="4" name="圖片 3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454" y="1429775"/>
            <a:ext cx="4556297" cy="3633652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矩形 1"/>
          <p:cNvSpPr/>
          <p:nvPr/>
        </p:nvSpPr>
        <p:spPr>
          <a:xfrm>
            <a:off x="5330324" y="288517"/>
            <a:ext cx="1858201" cy="369332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行政院 新聞公告</a:t>
            </a:r>
          </a:p>
        </p:txBody>
      </p:sp>
      <p:pic>
        <p:nvPicPr>
          <p:cNvPr id="7" name="圖片 6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8992" y="2575817"/>
            <a:ext cx="4399370" cy="3789021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矩形 11"/>
          <p:cNvSpPr/>
          <p:nvPr/>
        </p:nvSpPr>
        <p:spPr>
          <a:xfrm>
            <a:off x="7294864" y="272707"/>
            <a:ext cx="1858201" cy="369332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教育部 即時新聞</a:t>
            </a:r>
          </a:p>
        </p:txBody>
      </p:sp>
      <p:pic>
        <p:nvPicPr>
          <p:cNvPr id="8" name="圖片 7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7457" y="1510651"/>
            <a:ext cx="4276436" cy="3024085"/>
          </a:xfrm>
          <a:prstGeom prst="rect">
            <a:avLst/>
          </a:prstGeom>
          <a:ln w="38100" cap="sq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矩形 13"/>
          <p:cNvSpPr/>
          <p:nvPr/>
        </p:nvSpPr>
        <p:spPr>
          <a:xfrm>
            <a:off x="5664774" y="735210"/>
            <a:ext cx="1969625" cy="369332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台灣新生報 新聞</a:t>
            </a:r>
          </a:p>
        </p:txBody>
      </p:sp>
      <p:pic>
        <p:nvPicPr>
          <p:cNvPr id="9" name="圖片 8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6836" y="3431719"/>
            <a:ext cx="4522274" cy="3104170"/>
          </a:xfrm>
          <a:prstGeom prst="rect">
            <a:avLst/>
          </a:prstGeom>
          <a:ln w="38100" cap="sq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圖片 9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6595" y="2336540"/>
            <a:ext cx="3886183" cy="3301504"/>
          </a:xfrm>
          <a:prstGeom prst="rect">
            <a:avLst/>
          </a:prstGeom>
          <a:ln w="38100" cap="sq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矩形 15"/>
          <p:cNvSpPr/>
          <p:nvPr/>
        </p:nvSpPr>
        <p:spPr>
          <a:xfrm>
            <a:off x="9247786" y="351077"/>
            <a:ext cx="2837443" cy="369332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教育廣播電台  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Yahoo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新聞</a:t>
            </a:r>
          </a:p>
        </p:txBody>
      </p:sp>
      <p:sp>
        <p:nvSpPr>
          <p:cNvPr id="18" name="矩形 17"/>
          <p:cNvSpPr/>
          <p:nvPr/>
        </p:nvSpPr>
        <p:spPr>
          <a:xfrm>
            <a:off x="7928863" y="750598"/>
            <a:ext cx="1579278" cy="369332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101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傳媒 新聞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592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lide Number Placeholder 34">
            <a:extLst>
              <a:ext uri="{FF2B5EF4-FFF2-40B4-BE49-F238E27FC236}">
                <a16:creationId xmlns:a16="http://schemas.microsoft.com/office/drawing/2014/main" id="{55AF6964-362D-45F5-AD62-C69CF93D3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B9BCA1-DEDB-4768-B0C2-9E03C02986FE}" type="slidenum">
              <a:rPr kumimoji="0" lang="en-US" sz="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5" name="標題 1"/>
          <p:cNvSpPr txBox="1">
            <a:spLocks/>
          </p:cNvSpPr>
          <p:nvPr/>
        </p:nvSpPr>
        <p:spPr>
          <a:xfrm>
            <a:off x="4114463" y="897610"/>
            <a:ext cx="6926789" cy="1022810"/>
          </a:xfrm>
          <a:prstGeom prst="rect">
            <a:avLst/>
          </a:prstGeom>
        </p:spPr>
        <p:txBody>
          <a:bodyPr vert="horz" lIns="91440" tIns="45720" rIns="91440" bIns="45720" rtlCol="0" anchor="b">
            <a:prstTxWarp prst="textPlain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TW" sz="6000" b="1" kern="1200">
                <a:solidFill>
                  <a:srgbClr val="1B469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B469F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</a:rPr>
              <a:t>健康推手：</a:t>
            </a:r>
            <a:br>
              <a:rPr kumimoji="0" lang="zh-TW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B469F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</a:rPr>
            </a:br>
            <a:r>
              <a:rPr kumimoji="0" lang="zh-TW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B469F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</a:rPr>
              <a:t>反菸拒檳的年度任務</a:t>
            </a:r>
            <a:endParaRPr kumimoji="0" lang="zh-TW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F6FC6">
                  <a:lumMod val="75000"/>
                </a:srgb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j-cs"/>
            </a:endParaRPr>
          </a:p>
        </p:txBody>
      </p:sp>
      <p:grpSp>
        <p:nvGrpSpPr>
          <p:cNvPr id="8" name="群組 7"/>
          <p:cNvGrpSpPr/>
          <p:nvPr/>
        </p:nvGrpSpPr>
        <p:grpSpPr>
          <a:xfrm>
            <a:off x="185495" y="2895150"/>
            <a:ext cx="2901424" cy="2700046"/>
            <a:chOff x="185495" y="2895150"/>
            <a:chExt cx="2901424" cy="2700046"/>
          </a:xfrm>
        </p:grpSpPr>
        <p:grpSp>
          <p:nvGrpSpPr>
            <p:cNvPr id="18" name="群組 17"/>
            <p:cNvGrpSpPr/>
            <p:nvPr/>
          </p:nvGrpSpPr>
          <p:grpSpPr>
            <a:xfrm>
              <a:off x="185495" y="4032139"/>
              <a:ext cx="2901424" cy="1563057"/>
              <a:chOff x="302245" y="4093456"/>
              <a:chExt cx="2901424" cy="1563057"/>
            </a:xfrm>
          </p:grpSpPr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6062C17C-64E0-4FF6-96F0-7A3854D15BC2}"/>
                  </a:ext>
                </a:extLst>
              </p:cNvPr>
              <p:cNvGrpSpPr/>
              <p:nvPr/>
            </p:nvGrpSpPr>
            <p:grpSpPr>
              <a:xfrm>
                <a:off x="302245" y="4093456"/>
                <a:ext cx="2901424" cy="1563057"/>
                <a:chOff x="1201372" y="4324458"/>
                <a:chExt cx="2612712" cy="1023532"/>
              </a:xfrm>
            </p:grpSpPr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136961FE-B267-48F8-AFD8-0D7910C23B6F}"/>
                    </a:ext>
                  </a:extLst>
                </p:cNvPr>
                <p:cNvSpPr/>
                <p:nvPr/>
              </p:nvSpPr>
              <p:spPr>
                <a:xfrm>
                  <a:off x="1693925" y="4884447"/>
                  <a:ext cx="2120159" cy="46354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TW" altLang="en-US" sz="2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DBEFF9">
                          <a:lumMod val="10000"/>
                        </a:srgbClr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Segoe UI" panose="020B0502040204020203" pitchFamily="34" charset="0"/>
                    </a:rPr>
                    <a:t>由</a:t>
                  </a:r>
                  <a:r>
                    <a:rPr kumimoji="0" lang="en-US" altLang="zh-TW" sz="2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Segoe UI" panose="020B0502040204020203" pitchFamily="34" charset="0"/>
                    </a:rPr>
                    <a:t> </a:t>
                  </a:r>
                  <a:r>
                    <a:rPr kumimoji="0" lang="zh-TW" altLang="en-US" sz="2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F6FC6"/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Segoe UI" panose="020B0502040204020203" pitchFamily="34" charset="0"/>
                    </a:rPr>
                    <a:t>輔導</a:t>
                  </a:r>
                  <a:r>
                    <a:rPr kumimoji="0" lang="en-US" altLang="zh-TW" sz="2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F6FC6"/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Segoe UI" panose="020B0502040204020203" pitchFamily="34" charset="0"/>
                    </a:rPr>
                    <a:t> </a:t>
                  </a:r>
                  <a:r>
                    <a:rPr kumimoji="0" lang="zh-TW" altLang="en-US" sz="2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DBEFF9">
                          <a:lumMod val="10000"/>
                        </a:srgbClr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Segoe UI" panose="020B0502040204020203" pitchFamily="34" charset="0"/>
                    </a:rPr>
                    <a:t>至</a:t>
                  </a:r>
                  <a:r>
                    <a:rPr kumimoji="0" lang="en-US" altLang="zh-TW" sz="2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DBEFF9">
                          <a:lumMod val="10000"/>
                        </a:srgbClr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Segoe UI" panose="020B0502040204020203" pitchFamily="34" charset="0"/>
                    </a:rPr>
                    <a:t/>
                  </a:r>
                  <a:br>
                    <a:rPr kumimoji="0" lang="en-US" altLang="zh-TW" sz="2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DBEFF9">
                          <a:lumMod val="10000"/>
                        </a:srgbClr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Segoe UI" panose="020B0502040204020203" pitchFamily="34" charset="0"/>
                    </a:rPr>
                  </a:br>
                  <a:r>
                    <a:rPr kumimoji="0" lang="en-US" altLang="zh-TW" sz="2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Segoe UI" panose="020B0502040204020203" pitchFamily="34" charset="0"/>
                    </a:rPr>
                    <a:t> </a:t>
                  </a:r>
                  <a:r>
                    <a:rPr kumimoji="0" lang="zh-TW" altLang="en-US" sz="20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Segoe UI" panose="020B0502040204020203" pitchFamily="34" charset="0"/>
                    </a:rPr>
                    <a:t>需求導向</a:t>
                  </a:r>
                  <a:r>
                    <a:rPr kumimoji="0" lang="en-US" altLang="zh-TW" sz="20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Segoe UI" panose="020B0502040204020203" pitchFamily="34" charset="0"/>
                    </a:rPr>
                    <a:t> </a:t>
                  </a:r>
                  <a:r>
                    <a:rPr kumimoji="0" lang="zh-TW" altLang="en-US" sz="2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DBEFF9">
                          <a:lumMod val="10000"/>
                        </a:srgbClr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Segoe UI" panose="020B0502040204020203" pitchFamily="34" charset="0"/>
                    </a:rPr>
                    <a:t>的</a:t>
                  </a:r>
                  <a:r>
                    <a:rPr kumimoji="0" lang="zh-TW" alt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DBEFF9">
                          <a:lumMod val="10000"/>
                        </a:srgbClr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Segoe UI" panose="020B0502040204020203" pitchFamily="34" charset="0"/>
                    </a:rPr>
                    <a:t>增能</a:t>
                  </a:r>
                </a:p>
              </p:txBody>
            </p:sp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5C41B1C2-B65A-4490-89BD-FDAD80C2E943}"/>
                    </a:ext>
                  </a:extLst>
                </p:cNvPr>
                <p:cNvSpPr/>
                <p:nvPr/>
              </p:nvSpPr>
              <p:spPr>
                <a:xfrm>
                  <a:off x="1201372" y="4324458"/>
                  <a:ext cx="696881" cy="584775"/>
                </a:xfrm>
                <a:prstGeom prst="rect">
                  <a:avLst/>
                </a:prstGeom>
              </p:spPr>
              <p:txBody>
                <a:bodyPr wrap="square" anchor="ctr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DBEFF9">
                          <a:lumMod val="10000"/>
                        </a:srgbClr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Segoe UI" panose="020B0502040204020203" pitchFamily="34" charset="0"/>
                    </a:rPr>
                    <a:t>01</a:t>
                  </a:r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BEFF9">
                        <a:lumMod val="10000"/>
                      </a:srgbClr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endParaRPr>
                </a:p>
              </p:txBody>
            </p: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02B83770-D1B0-4279-9ECD-A507D14BE4E3}"/>
                    </a:ext>
                  </a:extLst>
                </p:cNvPr>
                <p:cNvCxnSpPr/>
                <p:nvPr/>
              </p:nvCxnSpPr>
              <p:spPr>
                <a:xfrm>
                  <a:off x="1740746" y="4834134"/>
                  <a:ext cx="1764000" cy="10414"/>
                </a:xfrm>
                <a:prstGeom prst="line">
                  <a:avLst/>
                </a:prstGeom>
                <a:ln w="57150">
                  <a:solidFill>
                    <a:srgbClr val="2E94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" name="矩形 4"/>
              <p:cNvSpPr/>
              <p:nvPr/>
            </p:nvSpPr>
            <p:spPr>
              <a:xfrm>
                <a:off x="977462" y="4309242"/>
                <a:ext cx="1572219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E94FF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Segoe UI" panose="020B0502040204020203" pitchFamily="34" charset="0"/>
                  </a:rPr>
                  <a:t>送愛到校</a:t>
                </a:r>
                <a:endParaRPr kumimoji="0" lang="en-US" altLang="zh-TW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2E94FF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</p:txBody>
          </p:sp>
        </p:grpSp>
        <p:grpSp>
          <p:nvGrpSpPr>
            <p:cNvPr id="16" name="群組 15"/>
            <p:cNvGrpSpPr/>
            <p:nvPr/>
          </p:nvGrpSpPr>
          <p:grpSpPr>
            <a:xfrm>
              <a:off x="817190" y="2895150"/>
              <a:ext cx="1796349" cy="1322310"/>
              <a:chOff x="923436" y="2894717"/>
              <a:chExt cx="2515646" cy="1932635"/>
            </a:xfrm>
          </p:grpSpPr>
          <p:sp>
            <p:nvSpPr>
              <p:cNvPr id="9" name="Hexagon 8">
                <a:extLst>
                  <a:ext uri="{FF2B5EF4-FFF2-40B4-BE49-F238E27FC236}">
                    <a16:creationId xmlns:a16="http://schemas.microsoft.com/office/drawing/2014/main" id="{9EDB9996-AA25-4F75-A9DC-DF0B7BE35FFB}"/>
                  </a:ext>
                </a:extLst>
              </p:cNvPr>
              <p:cNvSpPr/>
              <p:nvPr/>
            </p:nvSpPr>
            <p:spPr>
              <a:xfrm>
                <a:off x="972672" y="2894718"/>
                <a:ext cx="2466410" cy="1932634"/>
              </a:xfrm>
              <a:prstGeom prst="hexagon">
                <a:avLst/>
              </a:prstGeom>
              <a:solidFill>
                <a:srgbClr val="0F6FC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</p:txBody>
          </p:sp>
          <p:sp>
            <p:nvSpPr>
              <p:cNvPr id="6" name="Hexagon 5">
                <a:extLst>
                  <a:ext uri="{FF2B5EF4-FFF2-40B4-BE49-F238E27FC236}">
                    <a16:creationId xmlns:a16="http://schemas.microsoft.com/office/drawing/2014/main" id="{E8A39C2B-A61B-4F3F-9879-218FF280B05A}"/>
                  </a:ext>
                </a:extLst>
              </p:cNvPr>
              <p:cNvSpPr/>
              <p:nvPr/>
            </p:nvSpPr>
            <p:spPr>
              <a:xfrm>
                <a:off x="923436" y="2894717"/>
                <a:ext cx="2241855" cy="1932634"/>
              </a:xfrm>
              <a:prstGeom prst="hexagon">
                <a:avLst/>
              </a:prstGeom>
              <a:solidFill>
                <a:srgbClr val="C4E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</p:txBody>
          </p:sp>
          <p:sp>
            <p:nvSpPr>
              <p:cNvPr id="7" name="心形 6"/>
              <p:cNvSpPr/>
              <p:nvPr/>
            </p:nvSpPr>
            <p:spPr>
              <a:xfrm>
                <a:off x="1751331" y="3548511"/>
                <a:ext cx="671506" cy="625045"/>
              </a:xfrm>
              <a:prstGeom prst="hear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rgbClr val="FF0000"/>
                  </a:gs>
                  <a:gs pos="100000">
                    <a:srgbClr val="C00000"/>
                  </a:gs>
                </a:gsLst>
                <a:lin ang="5400000" scaled="1"/>
              </a:gra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</p:txBody>
          </p:sp>
        </p:grpSp>
      </p:grpSp>
      <p:grpSp>
        <p:nvGrpSpPr>
          <p:cNvPr id="12" name="群組 11"/>
          <p:cNvGrpSpPr/>
          <p:nvPr/>
        </p:nvGrpSpPr>
        <p:grpSpPr>
          <a:xfrm>
            <a:off x="3195956" y="3088611"/>
            <a:ext cx="2374795" cy="2700050"/>
            <a:chOff x="3195956" y="3088611"/>
            <a:chExt cx="2374795" cy="2700050"/>
          </a:xfrm>
        </p:grpSpPr>
        <p:grpSp>
          <p:nvGrpSpPr>
            <p:cNvPr id="17" name="群組 16"/>
            <p:cNvGrpSpPr/>
            <p:nvPr/>
          </p:nvGrpSpPr>
          <p:grpSpPr>
            <a:xfrm>
              <a:off x="3658320" y="4502129"/>
              <a:ext cx="1818297" cy="1286532"/>
              <a:chOff x="3494822" y="4291796"/>
              <a:chExt cx="2533462" cy="1932633"/>
            </a:xfrm>
          </p:grpSpPr>
          <p:sp>
            <p:nvSpPr>
              <p:cNvPr id="10" name="Hexagon 9">
                <a:extLst>
                  <a:ext uri="{FF2B5EF4-FFF2-40B4-BE49-F238E27FC236}">
                    <a16:creationId xmlns:a16="http://schemas.microsoft.com/office/drawing/2014/main" id="{03B6AE7E-7400-4135-896E-77901CA081E7}"/>
                  </a:ext>
                </a:extLst>
              </p:cNvPr>
              <p:cNvSpPr/>
              <p:nvPr/>
            </p:nvSpPr>
            <p:spPr>
              <a:xfrm>
                <a:off x="3766987" y="4291796"/>
                <a:ext cx="2261297" cy="1932633"/>
              </a:xfrm>
              <a:prstGeom prst="hexagon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</p:txBody>
          </p:sp>
          <p:sp>
            <p:nvSpPr>
              <p:cNvPr id="11" name="Hexagon 10">
                <a:extLst>
                  <a:ext uri="{FF2B5EF4-FFF2-40B4-BE49-F238E27FC236}">
                    <a16:creationId xmlns:a16="http://schemas.microsoft.com/office/drawing/2014/main" id="{4CA00501-6F89-449F-8485-1065CAE2B9C9}"/>
                  </a:ext>
                </a:extLst>
              </p:cNvPr>
              <p:cNvSpPr/>
              <p:nvPr/>
            </p:nvSpPr>
            <p:spPr>
              <a:xfrm>
                <a:off x="3494822" y="4291796"/>
                <a:ext cx="2236587" cy="1932633"/>
              </a:xfrm>
              <a:prstGeom prst="hexagon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</p:txBody>
          </p: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AB197F79-5ECB-4882-A794-00C3364BF6F3}"/>
                  </a:ext>
                </a:extLst>
              </p:cNvPr>
              <p:cNvGrpSpPr/>
              <p:nvPr/>
            </p:nvGrpSpPr>
            <p:grpSpPr>
              <a:xfrm>
                <a:off x="4154181" y="4699204"/>
                <a:ext cx="977892" cy="904186"/>
                <a:chOff x="885825" y="1926126"/>
                <a:chExt cx="287338" cy="286849"/>
              </a:xfrm>
            </p:grpSpPr>
            <p:sp>
              <p:nvSpPr>
                <p:cNvPr id="74" name="Freeform 50">
                  <a:extLst>
                    <a:ext uri="{FF2B5EF4-FFF2-40B4-BE49-F238E27FC236}">
                      <a16:creationId xmlns:a16="http://schemas.microsoft.com/office/drawing/2014/main" id="{B975AF73-3D23-4A85-A477-28A3D841984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85825" y="1926126"/>
                  <a:ext cx="228600" cy="286363"/>
                </a:xfrm>
                <a:custGeom>
                  <a:avLst/>
                  <a:gdLst>
                    <a:gd name="T0" fmla="*/ 230 w 722"/>
                    <a:gd name="T1" fmla="*/ 221 h 905"/>
                    <a:gd name="T2" fmla="*/ 252 w 722"/>
                    <a:gd name="T3" fmla="*/ 167 h 905"/>
                    <a:gd name="T4" fmla="*/ 252 w 722"/>
                    <a:gd name="T5" fmla="*/ 105 h 905"/>
                    <a:gd name="T6" fmla="*/ 227 w 722"/>
                    <a:gd name="T7" fmla="*/ 52 h 905"/>
                    <a:gd name="T8" fmla="*/ 598 w 722"/>
                    <a:gd name="T9" fmla="*/ 30 h 905"/>
                    <a:gd name="T10" fmla="*/ 635 w 722"/>
                    <a:gd name="T11" fmla="*/ 43 h 905"/>
                    <a:gd name="T12" fmla="*/ 668 w 722"/>
                    <a:gd name="T13" fmla="*/ 70 h 905"/>
                    <a:gd name="T14" fmla="*/ 688 w 722"/>
                    <a:gd name="T15" fmla="*/ 106 h 905"/>
                    <a:gd name="T16" fmla="*/ 692 w 722"/>
                    <a:gd name="T17" fmla="*/ 145 h 905"/>
                    <a:gd name="T18" fmla="*/ 679 w 722"/>
                    <a:gd name="T19" fmla="*/ 184 h 905"/>
                    <a:gd name="T20" fmla="*/ 652 w 722"/>
                    <a:gd name="T21" fmla="*/ 216 h 905"/>
                    <a:gd name="T22" fmla="*/ 617 w 722"/>
                    <a:gd name="T23" fmla="*/ 236 h 905"/>
                    <a:gd name="T24" fmla="*/ 587 w 722"/>
                    <a:gd name="T25" fmla="*/ 241 h 905"/>
                    <a:gd name="T26" fmla="*/ 572 w 722"/>
                    <a:gd name="T27" fmla="*/ 271 h 905"/>
                    <a:gd name="T28" fmla="*/ 217 w 722"/>
                    <a:gd name="T29" fmla="*/ 181 h 905"/>
                    <a:gd name="T30" fmla="*/ 191 w 722"/>
                    <a:gd name="T31" fmla="*/ 220 h 905"/>
                    <a:gd name="T32" fmla="*/ 150 w 722"/>
                    <a:gd name="T33" fmla="*/ 240 h 905"/>
                    <a:gd name="T34" fmla="*/ 30 w 722"/>
                    <a:gd name="T35" fmla="*/ 125 h 905"/>
                    <a:gd name="T36" fmla="*/ 42 w 722"/>
                    <a:gd name="T37" fmla="*/ 86 h 905"/>
                    <a:gd name="T38" fmla="*/ 66 w 722"/>
                    <a:gd name="T39" fmla="*/ 55 h 905"/>
                    <a:gd name="T40" fmla="*/ 100 w 722"/>
                    <a:gd name="T41" fmla="*/ 35 h 905"/>
                    <a:gd name="T42" fmla="*/ 138 w 722"/>
                    <a:gd name="T43" fmla="*/ 30 h 905"/>
                    <a:gd name="T44" fmla="*/ 174 w 722"/>
                    <a:gd name="T45" fmla="*/ 43 h 905"/>
                    <a:gd name="T46" fmla="*/ 203 w 722"/>
                    <a:gd name="T47" fmla="*/ 69 h 905"/>
                    <a:gd name="T48" fmla="*/ 221 w 722"/>
                    <a:gd name="T49" fmla="*/ 105 h 905"/>
                    <a:gd name="T50" fmla="*/ 225 w 722"/>
                    <a:gd name="T51" fmla="*/ 143 h 905"/>
                    <a:gd name="T52" fmla="*/ 129 w 722"/>
                    <a:gd name="T53" fmla="*/ 152 h 905"/>
                    <a:gd name="T54" fmla="*/ 121 w 722"/>
                    <a:gd name="T55" fmla="*/ 160 h 905"/>
                    <a:gd name="T56" fmla="*/ 120 w 722"/>
                    <a:gd name="T57" fmla="*/ 604 h 905"/>
                    <a:gd name="T58" fmla="*/ 720 w 722"/>
                    <a:gd name="T59" fmla="*/ 110 h 905"/>
                    <a:gd name="T60" fmla="*/ 699 w 722"/>
                    <a:gd name="T61" fmla="*/ 62 h 905"/>
                    <a:gd name="T62" fmla="*/ 661 w 722"/>
                    <a:gd name="T63" fmla="*/ 24 h 905"/>
                    <a:gd name="T64" fmla="*/ 614 w 722"/>
                    <a:gd name="T65" fmla="*/ 3 h 905"/>
                    <a:gd name="T66" fmla="*/ 134 w 722"/>
                    <a:gd name="T67" fmla="*/ 0 h 905"/>
                    <a:gd name="T68" fmla="*/ 116 w 722"/>
                    <a:gd name="T69" fmla="*/ 1 h 905"/>
                    <a:gd name="T70" fmla="*/ 67 w 722"/>
                    <a:gd name="T71" fmla="*/ 16 h 905"/>
                    <a:gd name="T72" fmla="*/ 29 w 722"/>
                    <a:gd name="T73" fmla="*/ 50 h 905"/>
                    <a:gd name="T74" fmla="*/ 5 w 722"/>
                    <a:gd name="T75" fmla="*/ 96 h 905"/>
                    <a:gd name="T76" fmla="*/ 0 w 722"/>
                    <a:gd name="T77" fmla="*/ 619 h 905"/>
                    <a:gd name="T78" fmla="*/ 4 w 722"/>
                    <a:gd name="T79" fmla="*/ 629 h 905"/>
                    <a:gd name="T80" fmla="*/ 15 w 722"/>
                    <a:gd name="T81" fmla="*/ 634 h 905"/>
                    <a:gd name="T82" fmla="*/ 121 w 722"/>
                    <a:gd name="T83" fmla="*/ 895 h 905"/>
                    <a:gd name="T84" fmla="*/ 129 w 722"/>
                    <a:gd name="T85" fmla="*/ 904 h 905"/>
                    <a:gd name="T86" fmla="*/ 590 w 722"/>
                    <a:gd name="T87" fmla="*/ 905 h 905"/>
                    <a:gd name="T88" fmla="*/ 600 w 722"/>
                    <a:gd name="T89" fmla="*/ 898 h 905"/>
                    <a:gd name="T90" fmla="*/ 602 w 722"/>
                    <a:gd name="T91" fmla="*/ 270 h 905"/>
                    <a:gd name="T92" fmla="*/ 648 w 722"/>
                    <a:gd name="T93" fmla="*/ 255 h 905"/>
                    <a:gd name="T94" fmla="*/ 687 w 722"/>
                    <a:gd name="T95" fmla="*/ 225 h 905"/>
                    <a:gd name="T96" fmla="*/ 713 w 722"/>
                    <a:gd name="T97" fmla="*/ 183 h 905"/>
                    <a:gd name="T98" fmla="*/ 722 w 722"/>
                    <a:gd name="T99" fmla="*/ 136 h 9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722" h="905">
                      <a:moveTo>
                        <a:pt x="587" y="241"/>
                      </a:moveTo>
                      <a:lnTo>
                        <a:pt x="211" y="241"/>
                      </a:lnTo>
                      <a:lnTo>
                        <a:pt x="221" y="231"/>
                      </a:lnTo>
                      <a:lnTo>
                        <a:pt x="230" y="221"/>
                      </a:lnTo>
                      <a:lnTo>
                        <a:pt x="237" y="209"/>
                      </a:lnTo>
                      <a:lnTo>
                        <a:pt x="244" y="195"/>
                      </a:lnTo>
                      <a:lnTo>
                        <a:pt x="249" y="182"/>
                      </a:lnTo>
                      <a:lnTo>
                        <a:pt x="252" y="167"/>
                      </a:lnTo>
                      <a:lnTo>
                        <a:pt x="254" y="152"/>
                      </a:lnTo>
                      <a:lnTo>
                        <a:pt x="256" y="136"/>
                      </a:lnTo>
                      <a:lnTo>
                        <a:pt x="254" y="120"/>
                      </a:lnTo>
                      <a:lnTo>
                        <a:pt x="252" y="105"/>
                      </a:lnTo>
                      <a:lnTo>
                        <a:pt x="248" y="91"/>
                      </a:lnTo>
                      <a:lnTo>
                        <a:pt x="243" y="77"/>
                      </a:lnTo>
                      <a:lnTo>
                        <a:pt x="235" y="64"/>
                      </a:lnTo>
                      <a:lnTo>
                        <a:pt x="227" y="52"/>
                      </a:lnTo>
                      <a:lnTo>
                        <a:pt x="218" y="40"/>
                      </a:lnTo>
                      <a:lnTo>
                        <a:pt x="207" y="30"/>
                      </a:lnTo>
                      <a:lnTo>
                        <a:pt x="587" y="30"/>
                      </a:lnTo>
                      <a:lnTo>
                        <a:pt x="598" y="30"/>
                      </a:lnTo>
                      <a:lnTo>
                        <a:pt x="607" y="33"/>
                      </a:lnTo>
                      <a:lnTo>
                        <a:pt x="617" y="36"/>
                      </a:lnTo>
                      <a:lnTo>
                        <a:pt x="627" y="39"/>
                      </a:lnTo>
                      <a:lnTo>
                        <a:pt x="635" y="43"/>
                      </a:lnTo>
                      <a:lnTo>
                        <a:pt x="645" y="50"/>
                      </a:lnTo>
                      <a:lnTo>
                        <a:pt x="652" y="56"/>
                      </a:lnTo>
                      <a:lnTo>
                        <a:pt x="660" y="63"/>
                      </a:lnTo>
                      <a:lnTo>
                        <a:pt x="668" y="70"/>
                      </a:lnTo>
                      <a:lnTo>
                        <a:pt x="674" y="79"/>
                      </a:lnTo>
                      <a:lnTo>
                        <a:pt x="679" y="87"/>
                      </a:lnTo>
                      <a:lnTo>
                        <a:pt x="684" y="96"/>
                      </a:lnTo>
                      <a:lnTo>
                        <a:pt x="688" y="106"/>
                      </a:lnTo>
                      <a:lnTo>
                        <a:pt x="690" y="115"/>
                      </a:lnTo>
                      <a:lnTo>
                        <a:pt x="692" y="126"/>
                      </a:lnTo>
                      <a:lnTo>
                        <a:pt x="692" y="136"/>
                      </a:lnTo>
                      <a:lnTo>
                        <a:pt x="692" y="145"/>
                      </a:lnTo>
                      <a:lnTo>
                        <a:pt x="690" y="156"/>
                      </a:lnTo>
                      <a:lnTo>
                        <a:pt x="688" y="166"/>
                      </a:lnTo>
                      <a:lnTo>
                        <a:pt x="684" y="176"/>
                      </a:lnTo>
                      <a:lnTo>
                        <a:pt x="679" y="184"/>
                      </a:lnTo>
                      <a:lnTo>
                        <a:pt x="674" y="193"/>
                      </a:lnTo>
                      <a:lnTo>
                        <a:pt x="668" y="201"/>
                      </a:lnTo>
                      <a:lnTo>
                        <a:pt x="660" y="209"/>
                      </a:lnTo>
                      <a:lnTo>
                        <a:pt x="652" y="216"/>
                      </a:lnTo>
                      <a:lnTo>
                        <a:pt x="645" y="222"/>
                      </a:lnTo>
                      <a:lnTo>
                        <a:pt x="635" y="228"/>
                      </a:lnTo>
                      <a:lnTo>
                        <a:pt x="627" y="233"/>
                      </a:lnTo>
                      <a:lnTo>
                        <a:pt x="617" y="236"/>
                      </a:lnTo>
                      <a:lnTo>
                        <a:pt x="607" y="239"/>
                      </a:lnTo>
                      <a:lnTo>
                        <a:pt x="598" y="241"/>
                      </a:lnTo>
                      <a:lnTo>
                        <a:pt x="587" y="241"/>
                      </a:lnTo>
                      <a:lnTo>
                        <a:pt x="587" y="241"/>
                      </a:lnTo>
                      <a:close/>
                      <a:moveTo>
                        <a:pt x="572" y="874"/>
                      </a:moveTo>
                      <a:lnTo>
                        <a:pt x="150" y="874"/>
                      </a:lnTo>
                      <a:lnTo>
                        <a:pt x="150" y="271"/>
                      </a:lnTo>
                      <a:lnTo>
                        <a:pt x="572" y="271"/>
                      </a:lnTo>
                      <a:lnTo>
                        <a:pt x="572" y="874"/>
                      </a:lnTo>
                      <a:close/>
                      <a:moveTo>
                        <a:pt x="150" y="240"/>
                      </a:moveTo>
                      <a:lnTo>
                        <a:pt x="150" y="181"/>
                      </a:lnTo>
                      <a:lnTo>
                        <a:pt x="217" y="181"/>
                      </a:lnTo>
                      <a:lnTo>
                        <a:pt x="211" y="192"/>
                      </a:lnTo>
                      <a:lnTo>
                        <a:pt x="206" y="201"/>
                      </a:lnTo>
                      <a:lnTo>
                        <a:pt x="199" y="211"/>
                      </a:lnTo>
                      <a:lnTo>
                        <a:pt x="191" y="220"/>
                      </a:lnTo>
                      <a:lnTo>
                        <a:pt x="182" y="226"/>
                      </a:lnTo>
                      <a:lnTo>
                        <a:pt x="172" y="233"/>
                      </a:lnTo>
                      <a:lnTo>
                        <a:pt x="161" y="237"/>
                      </a:lnTo>
                      <a:lnTo>
                        <a:pt x="150" y="240"/>
                      </a:lnTo>
                      <a:lnTo>
                        <a:pt x="150" y="240"/>
                      </a:lnTo>
                      <a:close/>
                      <a:moveTo>
                        <a:pt x="30" y="604"/>
                      </a:moveTo>
                      <a:lnTo>
                        <a:pt x="30" y="136"/>
                      </a:lnTo>
                      <a:lnTo>
                        <a:pt x="30" y="125"/>
                      </a:lnTo>
                      <a:lnTo>
                        <a:pt x="32" y="115"/>
                      </a:lnTo>
                      <a:lnTo>
                        <a:pt x="34" y="105"/>
                      </a:lnTo>
                      <a:lnTo>
                        <a:pt x="37" y="96"/>
                      </a:lnTo>
                      <a:lnTo>
                        <a:pt x="42" y="86"/>
                      </a:lnTo>
                      <a:lnTo>
                        <a:pt x="47" y="78"/>
                      </a:lnTo>
                      <a:lnTo>
                        <a:pt x="52" y="69"/>
                      </a:lnTo>
                      <a:lnTo>
                        <a:pt x="59" y="62"/>
                      </a:lnTo>
                      <a:lnTo>
                        <a:pt x="66" y="55"/>
                      </a:lnTo>
                      <a:lnTo>
                        <a:pt x="74" y="49"/>
                      </a:lnTo>
                      <a:lnTo>
                        <a:pt x="82" y="43"/>
                      </a:lnTo>
                      <a:lnTo>
                        <a:pt x="91" y="39"/>
                      </a:lnTo>
                      <a:lnTo>
                        <a:pt x="100" y="35"/>
                      </a:lnTo>
                      <a:lnTo>
                        <a:pt x="109" y="33"/>
                      </a:lnTo>
                      <a:lnTo>
                        <a:pt x="119" y="30"/>
                      </a:lnTo>
                      <a:lnTo>
                        <a:pt x="129" y="30"/>
                      </a:lnTo>
                      <a:lnTo>
                        <a:pt x="138" y="30"/>
                      </a:lnTo>
                      <a:lnTo>
                        <a:pt x="148" y="33"/>
                      </a:lnTo>
                      <a:lnTo>
                        <a:pt x="157" y="35"/>
                      </a:lnTo>
                      <a:lnTo>
                        <a:pt x="165" y="39"/>
                      </a:lnTo>
                      <a:lnTo>
                        <a:pt x="174" y="43"/>
                      </a:lnTo>
                      <a:lnTo>
                        <a:pt x="182" y="49"/>
                      </a:lnTo>
                      <a:lnTo>
                        <a:pt x="190" y="55"/>
                      </a:lnTo>
                      <a:lnTo>
                        <a:pt x="196" y="62"/>
                      </a:lnTo>
                      <a:lnTo>
                        <a:pt x="203" y="69"/>
                      </a:lnTo>
                      <a:lnTo>
                        <a:pt x="208" y="78"/>
                      </a:lnTo>
                      <a:lnTo>
                        <a:pt x="214" y="86"/>
                      </a:lnTo>
                      <a:lnTo>
                        <a:pt x="218" y="95"/>
                      </a:lnTo>
                      <a:lnTo>
                        <a:pt x="221" y="105"/>
                      </a:lnTo>
                      <a:lnTo>
                        <a:pt x="223" y="115"/>
                      </a:lnTo>
                      <a:lnTo>
                        <a:pt x="224" y="125"/>
                      </a:lnTo>
                      <a:lnTo>
                        <a:pt x="225" y="136"/>
                      </a:lnTo>
                      <a:lnTo>
                        <a:pt x="225" y="143"/>
                      </a:lnTo>
                      <a:lnTo>
                        <a:pt x="224" y="151"/>
                      </a:lnTo>
                      <a:lnTo>
                        <a:pt x="135" y="151"/>
                      </a:lnTo>
                      <a:lnTo>
                        <a:pt x="132" y="151"/>
                      </a:lnTo>
                      <a:lnTo>
                        <a:pt x="129" y="152"/>
                      </a:lnTo>
                      <a:lnTo>
                        <a:pt x="126" y="153"/>
                      </a:lnTo>
                      <a:lnTo>
                        <a:pt x="124" y="155"/>
                      </a:lnTo>
                      <a:lnTo>
                        <a:pt x="122" y="157"/>
                      </a:lnTo>
                      <a:lnTo>
                        <a:pt x="121" y="160"/>
                      </a:lnTo>
                      <a:lnTo>
                        <a:pt x="120" y="163"/>
                      </a:lnTo>
                      <a:lnTo>
                        <a:pt x="120" y="166"/>
                      </a:lnTo>
                      <a:lnTo>
                        <a:pt x="120" y="256"/>
                      </a:lnTo>
                      <a:lnTo>
                        <a:pt x="120" y="604"/>
                      </a:lnTo>
                      <a:lnTo>
                        <a:pt x="30" y="604"/>
                      </a:lnTo>
                      <a:close/>
                      <a:moveTo>
                        <a:pt x="722" y="136"/>
                      </a:moveTo>
                      <a:lnTo>
                        <a:pt x="722" y="123"/>
                      </a:lnTo>
                      <a:lnTo>
                        <a:pt x="720" y="110"/>
                      </a:lnTo>
                      <a:lnTo>
                        <a:pt x="717" y="97"/>
                      </a:lnTo>
                      <a:lnTo>
                        <a:pt x="712" y="84"/>
                      </a:lnTo>
                      <a:lnTo>
                        <a:pt x="706" y="72"/>
                      </a:lnTo>
                      <a:lnTo>
                        <a:pt x="699" y="62"/>
                      </a:lnTo>
                      <a:lnTo>
                        <a:pt x="691" y="51"/>
                      </a:lnTo>
                      <a:lnTo>
                        <a:pt x="682" y="41"/>
                      </a:lnTo>
                      <a:lnTo>
                        <a:pt x="672" y="33"/>
                      </a:lnTo>
                      <a:lnTo>
                        <a:pt x="661" y="24"/>
                      </a:lnTo>
                      <a:lnTo>
                        <a:pt x="650" y="17"/>
                      </a:lnTo>
                      <a:lnTo>
                        <a:pt x="638" y="11"/>
                      </a:lnTo>
                      <a:lnTo>
                        <a:pt x="626" y="7"/>
                      </a:lnTo>
                      <a:lnTo>
                        <a:pt x="614" y="3"/>
                      </a:lnTo>
                      <a:lnTo>
                        <a:pt x="601" y="1"/>
                      </a:lnTo>
                      <a:lnTo>
                        <a:pt x="587" y="0"/>
                      </a:lnTo>
                      <a:lnTo>
                        <a:pt x="135" y="0"/>
                      </a:lnTo>
                      <a:lnTo>
                        <a:pt x="134" y="0"/>
                      </a:lnTo>
                      <a:lnTo>
                        <a:pt x="133" y="0"/>
                      </a:lnTo>
                      <a:lnTo>
                        <a:pt x="131" y="0"/>
                      </a:lnTo>
                      <a:lnTo>
                        <a:pt x="129" y="0"/>
                      </a:lnTo>
                      <a:lnTo>
                        <a:pt x="116" y="1"/>
                      </a:lnTo>
                      <a:lnTo>
                        <a:pt x="103" y="2"/>
                      </a:lnTo>
                      <a:lnTo>
                        <a:pt x="90" y="7"/>
                      </a:lnTo>
                      <a:lnTo>
                        <a:pt x="78" y="11"/>
                      </a:lnTo>
                      <a:lnTo>
                        <a:pt x="67" y="16"/>
                      </a:lnTo>
                      <a:lnTo>
                        <a:pt x="57" y="24"/>
                      </a:lnTo>
                      <a:lnTo>
                        <a:pt x="47" y="31"/>
                      </a:lnTo>
                      <a:lnTo>
                        <a:pt x="37" y="40"/>
                      </a:lnTo>
                      <a:lnTo>
                        <a:pt x="29" y="50"/>
                      </a:lnTo>
                      <a:lnTo>
                        <a:pt x="21" y="60"/>
                      </a:lnTo>
                      <a:lnTo>
                        <a:pt x="15" y="71"/>
                      </a:lnTo>
                      <a:lnTo>
                        <a:pt x="9" y="83"/>
                      </a:lnTo>
                      <a:lnTo>
                        <a:pt x="5" y="96"/>
                      </a:lnTo>
                      <a:lnTo>
                        <a:pt x="2" y="109"/>
                      </a:lnTo>
                      <a:lnTo>
                        <a:pt x="0" y="122"/>
                      </a:lnTo>
                      <a:lnTo>
                        <a:pt x="0" y="136"/>
                      </a:lnTo>
                      <a:lnTo>
                        <a:pt x="0" y="619"/>
                      </a:lnTo>
                      <a:lnTo>
                        <a:pt x="0" y="621"/>
                      </a:lnTo>
                      <a:lnTo>
                        <a:pt x="1" y="624"/>
                      </a:lnTo>
                      <a:lnTo>
                        <a:pt x="2" y="626"/>
                      </a:lnTo>
                      <a:lnTo>
                        <a:pt x="4" y="629"/>
                      </a:lnTo>
                      <a:lnTo>
                        <a:pt x="6" y="630"/>
                      </a:lnTo>
                      <a:lnTo>
                        <a:pt x="8" y="633"/>
                      </a:lnTo>
                      <a:lnTo>
                        <a:pt x="11" y="633"/>
                      </a:lnTo>
                      <a:lnTo>
                        <a:pt x="15" y="634"/>
                      </a:lnTo>
                      <a:lnTo>
                        <a:pt x="120" y="634"/>
                      </a:lnTo>
                      <a:lnTo>
                        <a:pt x="120" y="890"/>
                      </a:lnTo>
                      <a:lnTo>
                        <a:pt x="120" y="893"/>
                      </a:lnTo>
                      <a:lnTo>
                        <a:pt x="121" y="895"/>
                      </a:lnTo>
                      <a:lnTo>
                        <a:pt x="122" y="898"/>
                      </a:lnTo>
                      <a:lnTo>
                        <a:pt x="124" y="900"/>
                      </a:lnTo>
                      <a:lnTo>
                        <a:pt x="126" y="902"/>
                      </a:lnTo>
                      <a:lnTo>
                        <a:pt x="129" y="904"/>
                      </a:lnTo>
                      <a:lnTo>
                        <a:pt x="132" y="905"/>
                      </a:lnTo>
                      <a:lnTo>
                        <a:pt x="135" y="905"/>
                      </a:lnTo>
                      <a:lnTo>
                        <a:pt x="587" y="905"/>
                      </a:lnTo>
                      <a:lnTo>
                        <a:pt x="590" y="905"/>
                      </a:lnTo>
                      <a:lnTo>
                        <a:pt x="593" y="904"/>
                      </a:lnTo>
                      <a:lnTo>
                        <a:pt x="595" y="902"/>
                      </a:lnTo>
                      <a:lnTo>
                        <a:pt x="598" y="900"/>
                      </a:lnTo>
                      <a:lnTo>
                        <a:pt x="600" y="898"/>
                      </a:lnTo>
                      <a:lnTo>
                        <a:pt x="601" y="895"/>
                      </a:lnTo>
                      <a:lnTo>
                        <a:pt x="602" y="893"/>
                      </a:lnTo>
                      <a:lnTo>
                        <a:pt x="602" y="890"/>
                      </a:lnTo>
                      <a:lnTo>
                        <a:pt x="602" y="270"/>
                      </a:lnTo>
                      <a:lnTo>
                        <a:pt x="615" y="268"/>
                      </a:lnTo>
                      <a:lnTo>
                        <a:pt x="626" y="265"/>
                      </a:lnTo>
                      <a:lnTo>
                        <a:pt x="637" y="260"/>
                      </a:lnTo>
                      <a:lnTo>
                        <a:pt x="648" y="255"/>
                      </a:lnTo>
                      <a:lnTo>
                        <a:pt x="659" y="249"/>
                      </a:lnTo>
                      <a:lnTo>
                        <a:pt x="669" y="241"/>
                      </a:lnTo>
                      <a:lnTo>
                        <a:pt x="678" y="234"/>
                      </a:lnTo>
                      <a:lnTo>
                        <a:pt x="687" y="225"/>
                      </a:lnTo>
                      <a:lnTo>
                        <a:pt x="694" y="215"/>
                      </a:lnTo>
                      <a:lnTo>
                        <a:pt x="702" y="206"/>
                      </a:lnTo>
                      <a:lnTo>
                        <a:pt x="708" y="195"/>
                      </a:lnTo>
                      <a:lnTo>
                        <a:pt x="713" y="183"/>
                      </a:lnTo>
                      <a:lnTo>
                        <a:pt x="717" y="172"/>
                      </a:lnTo>
                      <a:lnTo>
                        <a:pt x="720" y="160"/>
                      </a:lnTo>
                      <a:lnTo>
                        <a:pt x="722" y="148"/>
                      </a:lnTo>
                      <a:lnTo>
                        <a:pt x="722" y="136"/>
                      </a:lnTo>
                      <a:lnTo>
                        <a:pt x="722" y="136"/>
                      </a:lnTo>
                      <a:close/>
                    </a:path>
                  </a:pathLst>
                </a:custGeom>
                <a:solidFill>
                  <a:srgbClr val="332F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endParaRPr>
                </a:p>
              </p:txBody>
            </p:sp>
            <p:sp>
              <p:nvSpPr>
                <p:cNvPr id="75" name="Freeform 51">
                  <a:extLst>
                    <a:ext uri="{FF2B5EF4-FFF2-40B4-BE49-F238E27FC236}">
                      <a16:creationId xmlns:a16="http://schemas.microsoft.com/office/drawing/2014/main" id="{82ADAB1D-5904-4FB6-8D3A-A6A9D5B42F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95363" y="2051050"/>
                  <a:ext cx="57150" cy="9525"/>
                </a:xfrm>
                <a:custGeom>
                  <a:avLst/>
                  <a:gdLst>
                    <a:gd name="T0" fmla="*/ 15 w 181"/>
                    <a:gd name="T1" fmla="*/ 30 h 30"/>
                    <a:gd name="T2" fmla="*/ 166 w 181"/>
                    <a:gd name="T3" fmla="*/ 30 h 30"/>
                    <a:gd name="T4" fmla="*/ 169 w 181"/>
                    <a:gd name="T5" fmla="*/ 30 h 30"/>
                    <a:gd name="T6" fmla="*/ 172 w 181"/>
                    <a:gd name="T7" fmla="*/ 29 h 30"/>
                    <a:gd name="T8" fmla="*/ 174 w 181"/>
                    <a:gd name="T9" fmla="*/ 28 h 30"/>
                    <a:gd name="T10" fmla="*/ 176 w 181"/>
                    <a:gd name="T11" fmla="*/ 25 h 30"/>
                    <a:gd name="T12" fmla="*/ 178 w 181"/>
                    <a:gd name="T13" fmla="*/ 23 h 30"/>
                    <a:gd name="T14" fmla="*/ 180 w 181"/>
                    <a:gd name="T15" fmla="*/ 21 h 30"/>
                    <a:gd name="T16" fmla="*/ 181 w 181"/>
                    <a:gd name="T17" fmla="*/ 18 h 30"/>
                    <a:gd name="T18" fmla="*/ 181 w 181"/>
                    <a:gd name="T19" fmla="*/ 15 h 30"/>
                    <a:gd name="T20" fmla="*/ 181 w 181"/>
                    <a:gd name="T21" fmla="*/ 13 h 30"/>
                    <a:gd name="T22" fmla="*/ 180 w 181"/>
                    <a:gd name="T23" fmla="*/ 9 h 30"/>
                    <a:gd name="T24" fmla="*/ 178 w 181"/>
                    <a:gd name="T25" fmla="*/ 7 h 30"/>
                    <a:gd name="T26" fmla="*/ 176 w 181"/>
                    <a:gd name="T27" fmla="*/ 4 h 30"/>
                    <a:gd name="T28" fmla="*/ 174 w 181"/>
                    <a:gd name="T29" fmla="*/ 3 h 30"/>
                    <a:gd name="T30" fmla="*/ 172 w 181"/>
                    <a:gd name="T31" fmla="*/ 1 h 30"/>
                    <a:gd name="T32" fmla="*/ 169 w 181"/>
                    <a:gd name="T33" fmla="*/ 1 h 30"/>
                    <a:gd name="T34" fmla="*/ 166 w 181"/>
                    <a:gd name="T35" fmla="*/ 0 h 30"/>
                    <a:gd name="T36" fmla="*/ 15 w 181"/>
                    <a:gd name="T37" fmla="*/ 0 h 30"/>
                    <a:gd name="T38" fmla="*/ 12 w 181"/>
                    <a:gd name="T39" fmla="*/ 1 h 30"/>
                    <a:gd name="T40" fmla="*/ 10 w 181"/>
                    <a:gd name="T41" fmla="*/ 1 h 30"/>
                    <a:gd name="T42" fmla="*/ 6 w 181"/>
                    <a:gd name="T43" fmla="*/ 3 h 30"/>
                    <a:gd name="T44" fmla="*/ 4 w 181"/>
                    <a:gd name="T45" fmla="*/ 4 h 30"/>
                    <a:gd name="T46" fmla="*/ 2 w 181"/>
                    <a:gd name="T47" fmla="*/ 7 h 30"/>
                    <a:gd name="T48" fmla="*/ 1 w 181"/>
                    <a:gd name="T49" fmla="*/ 9 h 30"/>
                    <a:gd name="T50" fmla="*/ 0 w 181"/>
                    <a:gd name="T51" fmla="*/ 13 h 30"/>
                    <a:gd name="T52" fmla="*/ 0 w 181"/>
                    <a:gd name="T53" fmla="*/ 15 h 30"/>
                    <a:gd name="T54" fmla="*/ 0 w 181"/>
                    <a:gd name="T55" fmla="*/ 18 h 30"/>
                    <a:gd name="T56" fmla="*/ 1 w 181"/>
                    <a:gd name="T57" fmla="*/ 21 h 30"/>
                    <a:gd name="T58" fmla="*/ 2 w 181"/>
                    <a:gd name="T59" fmla="*/ 23 h 30"/>
                    <a:gd name="T60" fmla="*/ 4 w 181"/>
                    <a:gd name="T61" fmla="*/ 25 h 30"/>
                    <a:gd name="T62" fmla="*/ 6 w 181"/>
                    <a:gd name="T63" fmla="*/ 28 h 30"/>
                    <a:gd name="T64" fmla="*/ 10 w 181"/>
                    <a:gd name="T65" fmla="*/ 29 h 30"/>
                    <a:gd name="T66" fmla="*/ 12 w 181"/>
                    <a:gd name="T67" fmla="*/ 30 h 30"/>
                    <a:gd name="T68" fmla="*/ 15 w 181"/>
                    <a:gd name="T69" fmla="*/ 3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81" h="30">
                      <a:moveTo>
                        <a:pt x="15" y="30"/>
                      </a:moveTo>
                      <a:lnTo>
                        <a:pt x="166" y="30"/>
                      </a:lnTo>
                      <a:lnTo>
                        <a:pt x="169" y="30"/>
                      </a:lnTo>
                      <a:lnTo>
                        <a:pt x="172" y="29"/>
                      </a:lnTo>
                      <a:lnTo>
                        <a:pt x="174" y="28"/>
                      </a:lnTo>
                      <a:lnTo>
                        <a:pt x="176" y="25"/>
                      </a:lnTo>
                      <a:lnTo>
                        <a:pt x="178" y="23"/>
                      </a:lnTo>
                      <a:lnTo>
                        <a:pt x="180" y="21"/>
                      </a:lnTo>
                      <a:lnTo>
                        <a:pt x="181" y="18"/>
                      </a:lnTo>
                      <a:lnTo>
                        <a:pt x="181" y="15"/>
                      </a:lnTo>
                      <a:lnTo>
                        <a:pt x="181" y="13"/>
                      </a:lnTo>
                      <a:lnTo>
                        <a:pt x="180" y="9"/>
                      </a:lnTo>
                      <a:lnTo>
                        <a:pt x="178" y="7"/>
                      </a:lnTo>
                      <a:lnTo>
                        <a:pt x="176" y="4"/>
                      </a:lnTo>
                      <a:lnTo>
                        <a:pt x="174" y="3"/>
                      </a:lnTo>
                      <a:lnTo>
                        <a:pt x="172" y="1"/>
                      </a:lnTo>
                      <a:lnTo>
                        <a:pt x="169" y="1"/>
                      </a:lnTo>
                      <a:lnTo>
                        <a:pt x="166" y="0"/>
                      </a:lnTo>
                      <a:lnTo>
                        <a:pt x="15" y="0"/>
                      </a:lnTo>
                      <a:lnTo>
                        <a:pt x="12" y="1"/>
                      </a:lnTo>
                      <a:lnTo>
                        <a:pt x="10" y="1"/>
                      </a:lnTo>
                      <a:lnTo>
                        <a:pt x="6" y="3"/>
                      </a:lnTo>
                      <a:lnTo>
                        <a:pt x="4" y="4"/>
                      </a:lnTo>
                      <a:lnTo>
                        <a:pt x="2" y="7"/>
                      </a:lnTo>
                      <a:lnTo>
                        <a:pt x="1" y="9"/>
                      </a:lnTo>
                      <a:lnTo>
                        <a:pt x="0" y="13"/>
                      </a:lnTo>
                      <a:lnTo>
                        <a:pt x="0" y="15"/>
                      </a:lnTo>
                      <a:lnTo>
                        <a:pt x="0" y="18"/>
                      </a:lnTo>
                      <a:lnTo>
                        <a:pt x="1" y="21"/>
                      </a:lnTo>
                      <a:lnTo>
                        <a:pt x="2" y="23"/>
                      </a:lnTo>
                      <a:lnTo>
                        <a:pt x="4" y="25"/>
                      </a:lnTo>
                      <a:lnTo>
                        <a:pt x="6" y="28"/>
                      </a:lnTo>
                      <a:lnTo>
                        <a:pt x="10" y="29"/>
                      </a:lnTo>
                      <a:lnTo>
                        <a:pt x="12" y="30"/>
                      </a:lnTo>
                      <a:lnTo>
                        <a:pt x="15" y="30"/>
                      </a:lnTo>
                      <a:close/>
                    </a:path>
                  </a:pathLst>
                </a:custGeom>
                <a:solidFill>
                  <a:srgbClr val="332F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endParaRPr>
                </a:p>
              </p:txBody>
            </p:sp>
            <p:sp>
              <p:nvSpPr>
                <p:cNvPr id="76" name="Freeform 52">
                  <a:extLst>
                    <a:ext uri="{FF2B5EF4-FFF2-40B4-BE49-F238E27FC236}">
                      <a16:creationId xmlns:a16="http://schemas.microsoft.com/office/drawing/2014/main" id="{802F3572-0083-4C6E-B25C-5E596C7CBE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95363" y="2098675"/>
                  <a:ext cx="57150" cy="9525"/>
                </a:xfrm>
                <a:custGeom>
                  <a:avLst/>
                  <a:gdLst>
                    <a:gd name="T0" fmla="*/ 15 w 181"/>
                    <a:gd name="T1" fmla="*/ 31 h 31"/>
                    <a:gd name="T2" fmla="*/ 166 w 181"/>
                    <a:gd name="T3" fmla="*/ 31 h 31"/>
                    <a:gd name="T4" fmla="*/ 169 w 181"/>
                    <a:gd name="T5" fmla="*/ 30 h 31"/>
                    <a:gd name="T6" fmla="*/ 172 w 181"/>
                    <a:gd name="T7" fmla="*/ 30 h 31"/>
                    <a:gd name="T8" fmla="*/ 174 w 181"/>
                    <a:gd name="T9" fmla="*/ 28 h 31"/>
                    <a:gd name="T10" fmla="*/ 176 w 181"/>
                    <a:gd name="T11" fmla="*/ 27 h 31"/>
                    <a:gd name="T12" fmla="*/ 178 w 181"/>
                    <a:gd name="T13" fmla="*/ 24 h 31"/>
                    <a:gd name="T14" fmla="*/ 180 w 181"/>
                    <a:gd name="T15" fmla="*/ 22 h 31"/>
                    <a:gd name="T16" fmla="*/ 181 w 181"/>
                    <a:gd name="T17" fmla="*/ 19 h 31"/>
                    <a:gd name="T18" fmla="*/ 181 w 181"/>
                    <a:gd name="T19" fmla="*/ 16 h 31"/>
                    <a:gd name="T20" fmla="*/ 181 w 181"/>
                    <a:gd name="T21" fmla="*/ 13 h 31"/>
                    <a:gd name="T22" fmla="*/ 180 w 181"/>
                    <a:gd name="T23" fmla="*/ 10 h 31"/>
                    <a:gd name="T24" fmla="*/ 178 w 181"/>
                    <a:gd name="T25" fmla="*/ 8 h 31"/>
                    <a:gd name="T26" fmla="*/ 176 w 181"/>
                    <a:gd name="T27" fmla="*/ 6 h 31"/>
                    <a:gd name="T28" fmla="*/ 174 w 181"/>
                    <a:gd name="T29" fmla="*/ 3 h 31"/>
                    <a:gd name="T30" fmla="*/ 172 w 181"/>
                    <a:gd name="T31" fmla="*/ 2 h 31"/>
                    <a:gd name="T32" fmla="*/ 169 w 181"/>
                    <a:gd name="T33" fmla="*/ 1 h 31"/>
                    <a:gd name="T34" fmla="*/ 166 w 181"/>
                    <a:gd name="T35" fmla="*/ 1 h 31"/>
                    <a:gd name="T36" fmla="*/ 15 w 181"/>
                    <a:gd name="T37" fmla="*/ 0 h 31"/>
                    <a:gd name="T38" fmla="*/ 12 w 181"/>
                    <a:gd name="T39" fmla="*/ 1 h 31"/>
                    <a:gd name="T40" fmla="*/ 10 w 181"/>
                    <a:gd name="T41" fmla="*/ 2 h 31"/>
                    <a:gd name="T42" fmla="*/ 6 w 181"/>
                    <a:gd name="T43" fmla="*/ 3 h 31"/>
                    <a:gd name="T44" fmla="*/ 4 w 181"/>
                    <a:gd name="T45" fmla="*/ 6 h 31"/>
                    <a:gd name="T46" fmla="*/ 2 w 181"/>
                    <a:gd name="T47" fmla="*/ 8 h 31"/>
                    <a:gd name="T48" fmla="*/ 1 w 181"/>
                    <a:gd name="T49" fmla="*/ 10 h 31"/>
                    <a:gd name="T50" fmla="*/ 0 w 181"/>
                    <a:gd name="T51" fmla="*/ 13 h 31"/>
                    <a:gd name="T52" fmla="*/ 0 w 181"/>
                    <a:gd name="T53" fmla="*/ 16 h 31"/>
                    <a:gd name="T54" fmla="*/ 0 w 181"/>
                    <a:gd name="T55" fmla="*/ 19 h 31"/>
                    <a:gd name="T56" fmla="*/ 1 w 181"/>
                    <a:gd name="T57" fmla="*/ 22 h 31"/>
                    <a:gd name="T58" fmla="*/ 2 w 181"/>
                    <a:gd name="T59" fmla="*/ 24 h 31"/>
                    <a:gd name="T60" fmla="*/ 4 w 181"/>
                    <a:gd name="T61" fmla="*/ 27 h 31"/>
                    <a:gd name="T62" fmla="*/ 6 w 181"/>
                    <a:gd name="T63" fmla="*/ 28 h 31"/>
                    <a:gd name="T64" fmla="*/ 10 w 181"/>
                    <a:gd name="T65" fmla="*/ 30 h 31"/>
                    <a:gd name="T66" fmla="*/ 12 w 181"/>
                    <a:gd name="T67" fmla="*/ 30 h 31"/>
                    <a:gd name="T68" fmla="*/ 15 w 181"/>
                    <a:gd name="T69" fmla="*/ 31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81" h="31">
                      <a:moveTo>
                        <a:pt x="15" y="31"/>
                      </a:moveTo>
                      <a:lnTo>
                        <a:pt x="166" y="31"/>
                      </a:lnTo>
                      <a:lnTo>
                        <a:pt x="169" y="30"/>
                      </a:lnTo>
                      <a:lnTo>
                        <a:pt x="172" y="30"/>
                      </a:lnTo>
                      <a:lnTo>
                        <a:pt x="174" y="28"/>
                      </a:lnTo>
                      <a:lnTo>
                        <a:pt x="176" y="27"/>
                      </a:lnTo>
                      <a:lnTo>
                        <a:pt x="178" y="24"/>
                      </a:lnTo>
                      <a:lnTo>
                        <a:pt x="180" y="22"/>
                      </a:lnTo>
                      <a:lnTo>
                        <a:pt x="181" y="19"/>
                      </a:lnTo>
                      <a:lnTo>
                        <a:pt x="181" y="16"/>
                      </a:lnTo>
                      <a:lnTo>
                        <a:pt x="181" y="13"/>
                      </a:lnTo>
                      <a:lnTo>
                        <a:pt x="180" y="10"/>
                      </a:lnTo>
                      <a:lnTo>
                        <a:pt x="178" y="8"/>
                      </a:lnTo>
                      <a:lnTo>
                        <a:pt x="176" y="6"/>
                      </a:lnTo>
                      <a:lnTo>
                        <a:pt x="174" y="3"/>
                      </a:lnTo>
                      <a:lnTo>
                        <a:pt x="172" y="2"/>
                      </a:lnTo>
                      <a:lnTo>
                        <a:pt x="169" y="1"/>
                      </a:lnTo>
                      <a:lnTo>
                        <a:pt x="166" y="1"/>
                      </a:lnTo>
                      <a:lnTo>
                        <a:pt x="15" y="0"/>
                      </a:lnTo>
                      <a:lnTo>
                        <a:pt x="12" y="1"/>
                      </a:lnTo>
                      <a:lnTo>
                        <a:pt x="10" y="2"/>
                      </a:lnTo>
                      <a:lnTo>
                        <a:pt x="6" y="3"/>
                      </a:lnTo>
                      <a:lnTo>
                        <a:pt x="4" y="6"/>
                      </a:lnTo>
                      <a:lnTo>
                        <a:pt x="2" y="8"/>
                      </a:lnTo>
                      <a:lnTo>
                        <a:pt x="1" y="10"/>
                      </a:lnTo>
                      <a:lnTo>
                        <a:pt x="0" y="13"/>
                      </a:lnTo>
                      <a:lnTo>
                        <a:pt x="0" y="16"/>
                      </a:lnTo>
                      <a:lnTo>
                        <a:pt x="0" y="19"/>
                      </a:lnTo>
                      <a:lnTo>
                        <a:pt x="1" y="22"/>
                      </a:lnTo>
                      <a:lnTo>
                        <a:pt x="2" y="24"/>
                      </a:lnTo>
                      <a:lnTo>
                        <a:pt x="4" y="27"/>
                      </a:lnTo>
                      <a:lnTo>
                        <a:pt x="6" y="28"/>
                      </a:lnTo>
                      <a:lnTo>
                        <a:pt x="10" y="30"/>
                      </a:lnTo>
                      <a:lnTo>
                        <a:pt x="12" y="30"/>
                      </a:lnTo>
                      <a:lnTo>
                        <a:pt x="15" y="31"/>
                      </a:lnTo>
                      <a:close/>
                    </a:path>
                  </a:pathLst>
                </a:custGeom>
                <a:solidFill>
                  <a:srgbClr val="332F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endParaRPr>
                </a:p>
              </p:txBody>
            </p:sp>
            <p:sp>
              <p:nvSpPr>
                <p:cNvPr id="77" name="Freeform 53">
                  <a:extLst>
                    <a:ext uri="{FF2B5EF4-FFF2-40B4-BE49-F238E27FC236}">
                      <a16:creationId xmlns:a16="http://schemas.microsoft.com/office/drawing/2014/main" id="{0ECAE1D7-49C0-48BB-9B57-BDCC20C5C3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95363" y="2146300"/>
                  <a:ext cx="57150" cy="9525"/>
                </a:xfrm>
                <a:custGeom>
                  <a:avLst/>
                  <a:gdLst>
                    <a:gd name="T0" fmla="*/ 15 w 181"/>
                    <a:gd name="T1" fmla="*/ 30 h 30"/>
                    <a:gd name="T2" fmla="*/ 166 w 181"/>
                    <a:gd name="T3" fmla="*/ 30 h 30"/>
                    <a:gd name="T4" fmla="*/ 169 w 181"/>
                    <a:gd name="T5" fmla="*/ 30 h 30"/>
                    <a:gd name="T6" fmla="*/ 172 w 181"/>
                    <a:gd name="T7" fmla="*/ 29 h 30"/>
                    <a:gd name="T8" fmla="*/ 174 w 181"/>
                    <a:gd name="T9" fmla="*/ 27 h 30"/>
                    <a:gd name="T10" fmla="*/ 176 w 181"/>
                    <a:gd name="T11" fmla="*/ 26 h 30"/>
                    <a:gd name="T12" fmla="*/ 178 w 181"/>
                    <a:gd name="T13" fmla="*/ 23 h 30"/>
                    <a:gd name="T14" fmla="*/ 180 w 181"/>
                    <a:gd name="T15" fmla="*/ 20 h 30"/>
                    <a:gd name="T16" fmla="*/ 181 w 181"/>
                    <a:gd name="T17" fmla="*/ 18 h 30"/>
                    <a:gd name="T18" fmla="*/ 181 w 181"/>
                    <a:gd name="T19" fmla="*/ 15 h 30"/>
                    <a:gd name="T20" fmla="*/ 181 w 181"/>
                    <a:gd name="T21" fmla="*/ 12 h 30"/>
                    <a:gd name="T22" fmla="*/ 180 w 181"/>
                    <a:gd name="T23" fmla="*/ 8 h 30"/>
                    <a:gd name="T24" fmla="*/ 178 w 181"/>
                    <a:gd name="T25" fmla="*/ 6 h 30"/>
                    <a:gd name="T26" fmla="*/ 176 w 181"/>
                    <a:gd name="T27" fmla="*/ 4 h 30"/>
                    <a:gd name="T28" fmla="*/ 174 w 181"/>
                    <a:gd name="T29" fmla="*/ 2 h 30"/>
                    <a:gd name="T30" fmla="*/ 172 w 181"/>
                    <a:gd name="T31" fmla="*/ 1 h 30"/>
                    <a:gd name="T32" fmla="*/ 169 w 181"/>
                    <a:gd name="T33" fmla="*/ 0 h 30"/>
                    <a:gd name="T34" fmla="*/ 166 w 181"/>
                    <a:gd name="T35" fmla="*/ 0 h 30"/>
                    <a:gd name="T36" fmla="*/ 15 w 181"/>
                    <a:gd name="T37" fmla="*/ 0 h 30"/>
                    <a:gd name="T38" fmla="*/ 12 w 181"/>
                    <a:gd name="T39" fmla="*/ 0 h 30"/>
                    <a:gd name="T40" fmla="*/ 10 w 181"/>
                    <a:gd name="T41" fmla="*/ 1 h 30"/>
                    <a:gd name="T42" fmla="*/ 6 w 181"/>
                    <a:gd name="T43" fmla="*/ 2 h 30"/>
                    <a:gd name="T44" fmla="*/ 4 w 181"/>
                    <a:gd name="T45" fmla="*/ 4 h 30"/>
                    <a:gd name="T46" fmla="*/ 2 w 181"/>
                    <a:gd name="T47" fmla="*/ 6 h 30"/>
                    <a:gd name="T48" fmla="*/ 1 w 181"/>
                    <a:gd name="T49" fmla="*/ 8 h 30"/>
                    <a:gd name="T50" fmla="*/ 0 w 181"/>
                    <a:gd name="T51" fmla="*/ 12 h 30"/>
                    <a:gd name="T52" fmla="*/ 0 w 181"/>
                    <a:gd name="T53" fmla="*/ 15 h 30"/>
                    <a:gd name="T54" fmla="*/ 0 w 181"/>
                    <a:gd name="T55" fmla="*/ 18 h 30"/>
                    <a:gd name="T56" fmla="*/ 1 w 181"/>
                    <a:gd name="T57" fmla="*/ 20 h 30"/>
                    <a:gd name="T58" fmla="*/ 2 w 181"/>
                    <a:gd name="T59" fmla="*/ 23 h 30"/>
                    <a:gd name="T60" fmla="*/ 4 w 181"/>
                    <a:gd name="T61" fmla="*/ 26 h 30"/>
                    <a:gd name="T62" fmla="*/ 6 w 181"/>
                    <a:gd name="T63" fmla="*/ 27 h 30"/>
                    <a:gd name="T64" fmla="*/ 10 w 181"/>
                    <a:gd name="T65" fmla="*/ 29 h 30"/>
                    <a:gd name="T66" fmla="*/ 12 w 181"/>
                    <a:gd name="T67" fmla="*/ 30 h 30"/>
                    <a:gd name="T68" fmla="*/ 15 w 181"/>
                    <a:gd name="T69" fmla="*/ 3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81" h="30">
                      <a:moveTo>
                        <a:pt x="15" y="30"/>
                      </a:moveTo>
                      <a:lnTo>
                        <a:pt x="166" y="30"/>
                      </a:lnTo>
                      <a:lnTo>
                        <a:pt x="169" y="30"/>
                      </a:lnTo>
                      <a:lnTo>
                        <a:pt x="172" y="29"/>
                      </a:lnTo>
                      <a:lnTo>
                        <a:pt x="174" y="27"/>
                      </a:lnTo>
                      <a:lnTo>
                        <a:pt x="176" y="26"/>
                      </a:lnTo>
                      <a:lnTo>
                        <a:pt x="178" y="23"/>
                      </a:lnTo>
                      <a:lnTo>
                        <a:pt x="180" y="20"/>
                      </a:lnTo>
                      <a:lnTo>
                        <a:pt x="181" y="18"/>
                      </a:lnTo>
                      <a:lnTo>
                        <a:pt x="181" y="15"/>
                      </a:lnTo>
                      <a:lnTo>
                        <a:pt x="181" y="12"/>
                      </a:lnTo>
                      <a:lnTo>
                        <a:pt x="180" y="8"/>
                      </a:lnTo>
                      <a:lnTo>
                        <a:pt x="178" y="6"/>
                      </a:lnTo>
                      <a:lnTo>
                        <a:pt x="176" y="4"/>
                      </a:lnTo>
                      <a:lnTo>
                        <a:pt x="174" y="2"/>
                      </a:lnTo>
                      <a:lnTo>
                        <a:pt x="172" y="1"/>
                      </a:lnTo>
                      <a:lnTo>
                        <a:pt x="169" y="0"/>
                      </a:lnTo>
                      <a:lnTo>
                        <a:pt x="166" y="0"/>
                      </a:lnTo>
                      <a:lnTo>
                        <a:pt x="15" y="0"/>
                      </a:lnTo>
                      <a:lnTo>
                        <a:pt x="12" y="0"/>
                      </a:lnTo>
                      <a:lnTo>
                        <a:pt x="10" y="1"/>
                      </a:lnTo>
                      <a:lnTo>
                        <a:pt x="6" y="2"/>
                      </a:lnTo>
                      <a:lnTo>
                        <a:pt x="4" y="4"/>
                      </a:lnTo>
                      <a:lnTo>
                        <a:pt x="2" y="6"/>
                      </a:lnTo>
                      <a:lnTo>
                        <a:pt x="1" y="8"/>
                      </a:lnTo>
                      <a:lnTo>
                        <a:pt x="0" y="12"/>
                      </a:lnTo>
                      <a:lnTo>
                        <a:pt x="0" y="15"/>
                      </a:lnTo>
                      <a:lnTo>
                        <a:pt x="0" y="18"/>
                      </a:lnTo>
                      <a:lnTo>
                        <a:pt x="1" y="20"/>
                      </a:lnTo>
                      <a:lnTo>
                        <a:pt x="2" y="23"/>
                      </a:lnTo>
                      <a:lnTo>
                        <a:pt x="4" y="26"/>
                      </a:lnTo>
                      <a:lnTo>
                        <a:pt x="6" y="27"/>
                      </a:lnTo>
                      <a:lnTo>
                        <a:pt x="10" y="29"/>
                      </a:lnTo>
                      <a:lnTo>
                        <a:pt x="12" y="30"/>
                      </a:lnTo>
                      <a:lnTo>
                        <a:pt x="15" y="30"/>
                      </a:lnTo>
                      <a:close/>
                    </a:path>
                  </a:pathLst>
                </a:custGeom>
                <a:solidFill>
                  <a:srgbClr val="332F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endParaRPr>
                </a:p>
              </p:txBody>
            </p:sp>
            <p:sp>
              <p:nvSpPr>
                <p:cNvPr id="78" name="Freeform 54">
                  <a:extLst>
                    <a:ext uri="{FF2B5EF4-FFF2-40B4-BE49-F238E27FC236}">
                      <a16:creationId xmlns:a16="http://schemas.microsoft.com/office/drawing/2014/main" id="{18F487F7-E73A-4E40-BAE1-E6BC0CBB696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47738" y="2022531"/>
                  <a:ext cx="38100" cy="33224"/>
                </a:xfrm>
                <a:custGeom>
                  <a:avLst/>
                  <a:gdLst>
                    <a:gd name="T0" fmla="*/ 20 w 121"/>
                    <a:gd name="T1" fmla="*/ 101 h 106"/>
                    <a:gd name="T2" fmla="*/ 22 w 121"/>
                    <a:gd name="T3" fmla="*/ 104 h 106"/>
                    <a:gd name="T4" fmla="*/ 25 w 121"/>
                    <a:gd name="T5" fmla="*/ 105 h 106"/>
                    <a:gd name="T6" fmla="*/ 27 w 121"/>
                    <a:gd name="T7" fmla="*/ 106 h 106"/>
                    <a:gd name="T8" fmla="*/ 30 w 121"/>
                    <a:gd name="T9" fmla="*/ 106 h 106"/>
                    <a:gd name="T10" fmla="*/ 36 w 121"/>
                    <a:gd name="T11" fmla="*/ 105 h 106"/>
                    <a:gd name="T12" fmla="*/ 41 w 121"/>
                    <a:gd name="T13" fmla="*/ 101 h 106"/>
                    <a:gd name="T14" fmla="*/ 116 w 121"/>
                    <a:gd name="T15" fmla="*/ 26 h 106"/>
                    <a:gd name="T16" fmla="*/ 119 w 121"/>
                    <a:gd name="T17" fmla="*/ 24 h 106"/>
                    <a:gd name="T18" fmla="*/ 120 w 121"/>
                    <a:gd name="T19" fmla="*/ 21 h 106"/>
                    <a:gd name="T20" fmla="*/ 121 w 121"/>
                    <a:gd name="T21" fmla="*/ 19 h 106"/>
                    <a:gd name="T22" fmla="*/ 121 w 121"/>
                    <a:gd name="T23" fmla="*/ 15 h 106"/>
                    <a:gd name="T24" fmla="*/ 121 w 121"/>
                    <a:gd name="T25" fmla="*/ 13 h 106"/>
                    <a:gd name="T26" fmla="*/ 120 w 121"/>
                    <a:gd name="T27" fmla="*/ 10 h 106"/>
                    <a:gd name="T28" fmla="*/ 119 w 121"/>
                    <a:gd name="T29" fmla="*/ 8 h 106"/>
                    <a:gd name="T30" fmla="*/ 116 w 121"/>
                    <a:gd name="T31" fmla="*/ 5 h 106"/>
                    <a:gd name="T32" fmla="*/ 114 w 121"/>
                    <a:gd name="T33" fmla="*/ 4 h 106"/>
                    <a:gd name="T34" fmla="*/ 111 w 121"/>
                    <a:gd name="T35" fmla="*/ 1 h 106"/>
                    <a:gd name="T36" fmla="*/ 109 w 121"/>
                    <a:gd name="T37" fmla="*/ 0 h 106"/>
                    <a:gd name="T38" fmla="*/ 106 w 121"/>
                    <a:gd name="T39" fmla="*/ 0 h 106"/>
                    <a:gd name="T40" fmla="*/ 103 w 121"/>
                    <a:gd name="T41" fmla="*/ 0 h 106"/>
                    <a:gd name="T42" fmla="*/ 100 w 121"/>
                    <a:gd name="T43" fmla="*/ 1 h 106"/>
                    <a:gd name="T44" fmla="*/ 97 w 121"/>
                    <a:gd name="T45" fmla="*/ 4 h 106"/>
                    <a:gd name="T46" fmla="*/ 95 w 121"/>
                    <a:gd name="T47" fmla="*/ 5 h 106"/>
                    <a:gd name="T48" fmla="*/ 30 w 121"/>
                    <a:gd name="T49" fmla="*/ 69 h 106"/>
                    <a:gd name="T50" fmla="*/ 26 w 121"/>
                    <a:gd name="T51" fmla="*/ 65 h 106"/>
                    <a:gd name="T52" fmla="*/ 24 w 121"/>
                    <a:gd name="T53" fmla="*/ 64 h 106"/>
                    <a:gd name="T54" fmla="*/ 21 w 121"/>
                    <a:gd name="T55" fmla="*/ 62 h 106"/>
                    <a:gd name="T56" fmla="*/ 18 w 121"/>
                    <a:gd name="T57" fmla="*/ 62 h 106"/>
                    <a:gd name="T58" fmla="*/ 15 w 121"/>
                    <a:gd name="T59" fmla="*/ 61 h 106"/>
                    <a:gd name="T60" fmla="*/ 12 w 121"/>
                    <a:gd name="T61" fmla="*/ 62 h 106"/>
                    <a:gd name="T62" fmla="*/ 10 w 121"/>
                    <a:gd name="T63" fmla="*/ 62 h 106"/>
                    <a:gd name="T64" fmla="*/ 7 w 121"/>
                    <a:gd name="T65" fmla="*/ 64 h 106"/>
                    <a:gd name="T66" fmla="*/ 5 w 121"/>
                    <a:gd name="T67" fmla="*/ 65 h 106"/>
                    <a:gd name="T68" fmla="*/ 2 w 121"/>
                    <a:gd name="T69" fmla="*/ 68 h 106"/>
                    <a:gd name="T70" fmla="*/ 1 w 121"/>
                    <a:gd name="T71" fmla="*/ 70 h 106"/>
                    <a:gd name="T72" fmla="*/ 0 w 121"/>
                    <a:gd name="T73" fmla="*/ 73 h 106"/>
                    <a:gd name="T74" fmla="*/ 0 w 121"/>
                    <a:gd name="T75" fmla="*/ 76 h 106"/>
                    <a:gd name="T76" fmla="*/ 0 w 121"/>
                    <a:gd name="T77" fmla="*/ 79 h 106"/>
                    <a:gd name="T78" fmla="*/ 1 w 121"/>
                    <a:gd name="T79" fmla="*/ 82 h 106"/>
                    <a:gd name="T80" fmla="*/ 2 w 121"/>
                    <a:gd name="T81" fmla="*/ 84 h 106"/>
                    <a:gd name="T82" fmla="*/ 5 w 121"/>
                    <a:gd name="T83" fmla="*/ 86 h 106"/>
                    <a:gd name="T84" fmla="*/ 20 w 121"/>
                    <a:gd name="T85" fmla="*/ 101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121" h="106">
                      <a:moveTo>
                        <a:pt x="20" y="101"/>
                      </a:moveTo>
                      <a:lnTo>
                        <a:pt x="22" y="104"/>
                      </a:lnTo>
                      <a:lnTo>
                        <a:pt x="25" y="105"/>
                      </a:lnTo>
                      <a:lnTo>
                        <a:pt x="27" y="106"/>
                      </a:lnTo>
                      <a:lnTo>
                        <a:pt x="30" y="106"/>
                      </a:lnTo>
                      <a:lnTo>
                        <a:pt x="36" y="105"/>
                      </a:lnTo>
                      <a:lnTo>
                        <a:pt x="41" y="101"/>
                      </a:lnTo>
                      <a:lnTo>
                        <a:pt x="116" y="26"/>
                      </a:lnTo>
                      <a:lnTo>
                        <a:pt x="119" y="24"/>
                      </a:lnTo>
                      <a:lnTo>
                        <a:pt x="120" y="21"/>
                      </a:lnTo>
                      <a:lnTo>
                        <a:pt x="121" y="19"/>
                      </a:lnTo>
                      <a:lnTo>
                        <a:pt x="121" y="15"/>
                      </a:lnTo>
                      <a:lnTo>
                        <a:pt x="121" y="13"/>
                      </a:lnTo>
                      <a:lnTo>
                        <a:pt x="120" y="10"/>
                      </a:lnTo>
                      <a:lnTo>
                        <a:pt x="119" y="8"/>
                      </a:lnTo>
                      <a:lnTo>
                        <a:pt x="116" y="5"/>
                      </a:lnTo>
                      <a:lnTo>
                        <a:pt x="114" y="4"/>
                      </a:lnTo>
                      <a:lnTo>
                        <a:pt x="111" y="1"/>
                      </a:lnTo>
                      <a:lnTo>
                        <a:pt x="109" y="0"/>
                      </a:lnTo>
                      <a:lnTo>
                        <a:pt x="106" y="0"/>
                      </a:lnTo>
                      <a:lnTo>
                        <a:pt x="103" y="0"/>
                      </a:lnTo>
                      <a:lnTo>
                        <a:pt x="100" y="1"/>
                      </a:lnTo>
                      <a:lnTo>
                        <a:pt x="97" y="4"/>
                      </a:lnTo>
                      <a:lnTo>
                        <a:pt x="95" y="5"/>
                      </a:lnTo>
                      <a:lnTo>
                        <a:pt x="30" y="69"/>
                      </a:lnTo>
                      <a:lnTo>
                        <a:pt x="26" y="65"/>
                      </a:lnTo>
                      <a:lnTo>
                        <a:pt x="24" y="64"/>
                      </a:lnTo>
                      <a:lnTo>
                        <a:pt x="21" y="62"/>
                      </a:lnTo>
                      <a:lnTo>
                        <a:pt x="18" y="62"/>
                      </a:lnTo>
                      <a:lnTo>
                        <a:pt x="15" y="61"/>
                      </a:lnTo>
                      <a:lnTo>
                        <a:pt x="12" y="62"/>
                      </a:lnTo>
                      <a:lnTo>
                        <a:pt x="10" y="62"/>
                      </a:lnTo>
                      <a:lnTo>
                        <a:pt x="7" y="64"/>
                      </a:lnTo>
                      <a:lnTo>
                        <a:pt x="5" y="65"/>
                      </a:lnTo>
                      <a:lnTo>
                        <a:pt x="2" y="68"/>
                      </a:lnTo>
                      <a:lnTo>
                        <a:pt x="1" y="70"/>
                      </a:lnTo>
                      <a:lnTo>
                        <a:pt x="0" y="73"/>
                      </a:lnTo>
                      <a:lnTo>
                        <a:pt x="0" y="76"/>
                      </a:lnTo>
                      <a:lnTo>
                        <a:pt x="0" y="79"/>
                      </a:lnTo>
                      <a:lnTo>
                        <a:pt x="1" y="82"/>
                      </a:lnTo>
                      <a:lnTo>
                        <a:pt x="2" y="84"/>
                      </a:lnTo>
                      <a:lnTo>
                        <a:pt x="5" y="86"/>
                      </a:lnTo>
                      <a:lnTo>
                        <a:pt x="20" y="101"/>
                      </a:lnTo>
                      <a:close/>
                    </a:path>
                  </a:pathLst>
                </a:custGeom>
                <a:solidFill>
                  <a:srgbClr val="332F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endParaRPr>
                </a:p>
              </p:txBody>
            </p:sp>
            <p:sp>
              <p:nvSpPr>
                <p:cNvPr id="79" name="Freeform 55">
                  <a:extLst>
                    <a:ext uri="{FF2B5EF4-FFF2-40B4-BE49-F238E27FC236}">
                      <a16:creationId xmlns:a16="http://schemas.microsoft.com/office/drawing/2014/main" id="{F2885A0A-6489-469E-BA1E-D9A19536EB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47738" y="2070100"/>
                  <a:ext cx="38100" cy="33338"/>
                </a:xfrm>
                <a:custGeom>
                  <a:avLst/>
                  <a:gdLst>
                    <a:gd name="T0" fmla="*/ 20 w 121"/>
                    <a:gd name="T1" fmla="*/ 101 h 106"/>
                    <a:gd name="T2" fmla="*/ 22 w 121"/>
                    <a:gd name="T3" fmla="*/ 103 h 106"/>
                    <a:gd name="T4" fmla="*/ 25 w 121"/>
                    <a:gd name="T5" fmla="*/ 105 h 106"/>
                    <a:gd name="T6" fmla="*/ 27 w 121"/>
                    <a:gd name="T7" fmla="*/ 105 h 106"/>
                    <a:gd name="T8" fmla="*/ 30 w 121"/>
                    <a:gd name="T9" fmla="*/ 106 h 106"/>
                    <a:gd name="T10" fmla="*/ 34 w 121"/>
                    <a:gd name="T11" fmla="*/ 105 h 106"/>
                    <a:gd name="T12" fmla="*/ 36 w 121"/>
                    <a:gd name="T13" fmla="*/ 105 h 106"/>
                    <a:gd name="T14" fmla="*/ 39 w 121"/>
                    <a:gd name="T15" fmla="*/ 103 h 106"/>
                    <a:gd name="T16" fmla="*/ 41 w 121"/>
                    <a:gd name="T17" fmla="*/ 102 h 106"/>
                    <a:gd name="T18" fmla="*/ 116 w 121"/>
                    <a:gd name="T19" fmla="*/ 26 h 106"/>
                    <a:gd name="T20" fmla="*/ 119 w 121"/>
                    <a:gd name="T21" fmla="*/ 24 h 106"/>
                    <a:gd name="T22" fmla="*/ 120 w 121"/>
                    <a:gd name="T23" fmla="*/ 21 h 106"/>
                    <a:gd name="T24" fmla="*/ 121 w 121"/>
                    <a:gd name="T25" fmla="*/ 18 h 106"/>
                    <a:gd name="T26" fmla="*/ 121 w 121"/>
                    <a:gd name="T27" fmla="*/ 15 h 106"/>
                    <a:gd name="T28" fmla="*/ 121 w 121"/>
                    <a:gd name="T29" fmla="*/ 13 h 106"/>
                    <a:gd name="T30" fmla="*/ 120 w 121"/>
                    <a:gd name="T31" fmla="*/ 10 h 106"/>
                    <a:gd name="T32" fmla="*/ 119 w 121"/>
                    <a:gd name="T33" fmla="*/ 7 h 106"/>
                    <a:gd name="T34" fmla="*/ 116 w 121"/>
                    <a:gd name="T35" fmla="*/ 5 h 106"/>
                    <a:gd name="T36" fmla="*/ 114 w 121"/>
                    <a:gd name="T37" fmla="*/ 3 h 106"/>
                    <a:gd name="T38" fmla="*/ 111 w 121"/>
                    <a:gd name="T39" fmla="*/ 1 h 106"/>
                    <a:gd name="T40" fmla="*/ 109 w 121"/>
                    <a:gd name="T41" fmla="*/ 1 h 106"/>
                    <a:gd name="T42" fmla="*/ 106 w 121"/>
                    <a:gd name="T43" fmla="*/ 0 h 106"/>
                    <a:gd name="T44" fmla="*/ 103 w 121"/>
                    <a:gd name="T45" fmla="*/ 1 h 106"/>
                    <a:gd name="T46" fmla="*/ 100 w 121"/>
                    <a:gd name="T47" fmla="*/ 1 h 106"/>
                    <a:gd name="T48" fmla="*/ 97 w 121"/>
                    <a:gd name="T49" fmla="*/ 3 h 106"/>
                    <a:gd name="T50" fmla="*/ 95 w 121"/>
                    <a:gd name="T51" fmla="*/ 5 h 106"/>
                    <a:gd name="T52" fmla="*/ 30 w 121"/>
                    <a:gd name="T53" fmla="*/ 70 h 106"/>
                    <a:gd name="T54" fmla="*/ 26 w 121"/>
                    <a:gd name="T55" fmla="*/ 65 h 106"/>
                    <a:gd name="T56" fmla="*/ 24 w 121"/>
                    <a:gd name="T57" fmla="*/ 63 h 106"/>
                    <a:gd name="T58" fmla="*/ 21 w 121"/>
                    <a:gd name="T59" fmla="*/ 61 h 106"/>
                    <a:gd name="T60" fmla="*/ 18 w 121"/>
                    <a:gd name="T61" fmla="*/ 61 h 106"/>
                    <a:gd name="T62" fmla="*/ 15 w 121"/>
                    <a:gd name="T63" fmla="*/ 60 h 106"/>
                    <a:gd name="T64" fmla="*/ 12 w 121"/>
                    <a:gd name="T65" fmla="*/ 61 h 106"/>
                    <a:gd name="T66" fmla="*/ 10 w 121"/>
                    <a:gd name="T67" fmla="*/ 62 h 106"/>
                    <a:gd name="T68" fmla="*/ 7 w 121"/>
                    <a:gd name="T69" fmla="*/ 63 h 106"/>
                    <a:gd name="T70" fmla="*/ 5 w 121"/>
                    <a:gd name="T71" fmla="*/ 65 h 106"/>
                    <a:gd name="T72" fmla="*/ 2 w 121"/>
                    <a:gd name="T73" fmla="*/ 68 h 106"/>
                    <a:gd name="T74" fmla="*/ 1 w 121"/>
                    <a:gd name="T75" fmla="*/ 70 h 106"/>
                    <a:gd name="T76" fmla="*/ 0 w 121"/>
                    <a:gd name="T77" fmla="*/ 73 h 106"/>
                    <a:gd name="T78" fmla="*/ 0 w 121"/>
                    <a:gd name="T79" fmla="*/ 76 h 106"/>
                    <a:gd name="T80" fmla="*/ 0 w 121"/>
                    <a:gd name="T81" fmla="*/ 78 h 106"/>
                    <a:gd name="T82" fmla="*/ 1 w 121"/>
                    <a:gd name="T83" fmla="*/ 82 h 106"/>
                    <a:gd name="T84" fmla="*/ 2 w 121"/>
                    <a:gd name="T85" fmla="*/ 84 h 106"/>
                    <a:gd name="T86" fmla="*/ 5 w 121"/>
                    <a:gd name="T87" fmla="*/ 87 h 106"/>
                    <a:gd name="T88" fmla="*/ 20 w 121"/>
                    <a:gd name="T89" fmla="*/ 101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121" h="106">
                      <a:moveTo>
                        <a:pt x="20" y="101"/>
                      </a:moveTo>
                      <a:lnTo>
                        <a:pt x="22" y="103"/>
                      </a:lnTo>
                      <a:lnTo>
                        <a:pt x="25" y="105"/>
                      </a:lnTo>
                      <a:lnTo>
                        <a:pt x="27" y="105"/>
                      </a:lnTo>
                      <a:lnTo>
                        <a:pt x="30" y="106"/>
                      </a:lnTo>
                      <a:lnTo>
                        <a:pt x="34" y="105"/>
                      </a:lnTo>
                      <a:lnTo>
                        <a:pt x="36" y="105"/>
                      </a:lnTo>
                      <a:lnTo>
                        <a:pt x="39" y="103"/>
                      </a:lnTo>
                      <a:lnTo>
                        <a:pt x="41" y="102"/>
                      </a:lnTo>
                      <a:lnTo>
                        <a:pt x="116" y="26"/>
                      </a:lnTo>
                      <a:lnTo>
                        <a:pt x="119" y="24"/>
                      </a:lnTo>
                      <a:lnTo>
                        <a:pt x="120" y="21"/>
                      </a:lnTo>
                      <a:lnTo>
                        <a:pt x="121" y="18"/>
                      </a:lnTo>
                      <a:lnTo>
                        <a:pt x="121" y="15"/>
                      </a:lnTo>
                      <a:lnTo>
                        <a:pt x="121" y="13"/>
                      </a:lnTo>
                      <a:lnTo>
                        <a:pt x="120" y="10"/>
                      </a:lnTo>
                      <a:lnTo>
                        <a:pt x="119" y="7"/>
                      </a:lnTo>
                      <a:lnTo>
                        <a:pt x="116" y="5"/>
                      </a:lnTo>
                      <a:lnTo>
                        <a:pt x="114" y="3"/>
                      </a:lnTo>
                      <a:lnTo>
                        <a:pt x="111" y="1"/>
                      </a:lnTo>
                      <a:lnTo>
                        <a:pt x="109" y="1"/>
                      </a:lnTo>
                      <a:lnTo>
                        <a:pt x="106" y="0"/>
                      </a:lnTo>
                      <a:lnTo>
                        <a:pt x="103" y="1"/>
                      </a:lnTo>
                      <a:lnTo>
                        <a:pt x="100" y="1"/>
                      </a:lnTo>
                      <a:lnTo>
                        <a:pt x="97" y="3"/>
                      </a:lnTo>
                      <a:lnTo>
                        <a:pt x="95" y="5"/>
                      </a:lnTo>
                      <a:lnTo>
                        <a:pt x="30" y="70"/>
                      </a:lnTo>
                      <a:lnTo>
                        <a:pt x="26" y="65"/>
                      </a:lnTo>
                      <a:lnTo>
                        <a:pt x="24" y="63"/>
                      </a:lnTo>
                      <a:lnTo>
                        <a:pt x="21" y="61"/>
                      </a:lnTo>
                      <a:lnTo>
                        <a:pt x="18" y="61"/>
                      </a:lnTo>
                      <a:lnTo>
                        <a:pt x="15" y="60"/>
                      </a:lnTo>
                      <a:lnTo>
                        <a:pt x="12" y="61"/>
                      </a:lnTo>
                      <a:lnTo>
                        <a:pt x="10" y="62"/>
                      </a:lnTo>
                      <a:lnTo>
                        <a:pt x="7" y="63"/>
                      </a:lnTo>
                      <a:lnTo>
                        <a:pt x="5" y="65"/>
                      </a:lnTo>
                      <a:lnTo>
                        <a:pt x="2" y="68"/>
                      </a:lnTo>
                      <a:lnTo>
                        <a:pt x="1" y="70"/>
                      </a:lnTo>
                      <a:lnTo>
                        <a:pt x="0" y="73"/>
                      </a:lnTo>
                      <a:lnTo>
                        <a:pt x="0" y="76"/>
                      </a:lnTo>
                      <a:lnTo>
                        <a:pt x="0" y="78"/>
                      </a:lnTo>
                      <a:lnTo>
                        <a:pt x="1" y="82"/>
                      </a:lnTo>
                      <a:lnTo>
                        <a:pt x="2" y="84"/>
                      </a:lnTo>
                      <a:lnTo>
                        <a:pt x="5" y="87"/>
                      </a:lnTo>
                      <a:lnTo>
                        <a:pt x="20" y="101"/>
                      </a:lnTo>
                      <a:close/>
                    </a:path>
                  </a:pathLst>
                </a:custGeom>
                <a:solidFill>
                  <a:srgbClr val="332F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endParaRPr>
                </a:p>
              </p:txBody>
            </p:sp>
            <p:sp>
              <p:nvSpPr>
                <p:cNvPr id="80" name="Freeform 56">
                  <a:extLst>
                    <a:ext uri="{FF2B5EF4-FFF2-40B4-BE49-F238E27FC236}">
                      <a16:creationId xmlns:a16="http://schemas.microsoft.com/office/drawing/2014/main" id="{75F6C428-E7A8-4ED1-8AEB-A460495139B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104900" y="1993900"/>
                  <a:ext cx="68263" cy="219075"/>
                </a:xfrm>
                <a:custGeom>
                  <a:avLst/>
                  <a:gdLst>
                    <a:gd name="T0" fmla="*/ 120 w 212"/>
                    <a:gd name="T1" fmla="*/ 659 h 694"/>
                    <a:gd name="T2" fmla="*/ 99 w 212"/>
                    <a:gd name="T3" fmla="*/ 643 h 694"/>
                    <a:gd name="T4" fmla="*/ 92 w 212"/>
                    <a:gd name="T5" fmla="*/ 618 h 694"/>
                    <a:gd name="T6" fmla="*/ 181 w 212"/>
                    <a:gd name="T7" fmla="*/ 616 h 694"/>
                    <a:gd name="T8" fmla="*/ 167 w 212"/>
                    <a:gd name="T9" fmla="*/ 647 h 694"/>
                    <a:gd name="T10" fmla="*/ 144 w 212"/>
                    <a:gd name="T11" fmla="*/ 662 h 694"/>
                    <a:gd name="T12" fmla="*/ 145 w 212"/>
                    <a:gd name="T13" fmla="*/ 31 h 694"/>
                    <a:gd name="T14" fmla="*/ 168 w 212"/>
                    <a:gd name="T15" fmla="*/ 43 h 694"/>
                    <a:gd name="T16" fmla="*/ 181 w 212"/>
                    <a:gd name="T17" fmla="*/ 57 h 694"/>
                    <a:gd name="T18" fmla="*/ 92 w 212"/>
                    <a:gd name="T19" fmla="*/ 331 h 694"/>
                    <a:gd name="T20" fmla="*/ 95 w 212"/>
                    <a:gd name="T21" fmla="*/ 53 h 694"/>
                    <a:gd name="T22" fmla="*/ 112 w 212"/>
                    <a:gd name="T23" fmla="*/ 38 h 694"/>
                    <a:gd name="T24" fmla="*/ 137 w 212"/>
                    <a:gd name="T25" fmla="*/ 30 h 694"/>
                    <a:gd name="T26" fmla="*/ 182 w 212"/>
                    <a:gd name="T27" fmla="*/ 362 h 694"/>
                    <a:gd name="T28" fmla="*/ 92 w 212"/>
                    <a:gd name="T29" fmla="*/ 362 h 694"/>
                    <a:gd name="T30" fmla="*/ 113 w 212"/>
                    <a:gd name="T31" fmla="*/ 4 h 694"/>
                    <a:gd name="T32" fmla="*/ 84 w 212"/>
                    <a:gd name="T33" fmla="*/ 22 h 694"/>
                    <a:gd name="T34" fmla="*/ 65 w 212"/>
                    <a:gd name="T35" fmla="*/ 46 h 694"/>
                    <a:gd name="T36" fmla="*/ 36 w 212"/>
                    <a:gd name="T37" fmla="*/ 55 h 694"/>
                    <a:gd name="T38" fmla="*/ 21 w 212"/>
                    <a:gd name="T39" fmla="*/ 67 h 694"/>
                    <a:gd name="T40" fmla="*/ 9 w 212"/>
                    <a:gd name="T41" fmla="*/ 82 h 694"/>
                    <a:gd name="T42" fmla="*/ 2 w 212"/>
                    <a:gd name="T43" fmla="*/ 103 h 694"/>
                    <a:gd name="T44" fmla="*/ 0 w 212"/>
                    <a:gd name="T45" fmla="*/ 394 h 694"/>
                    <a:gd name="T46" fmla="*/ 3 w 212"/>
                    <a:gd name="T47" fmla="*/ 402 h 694"/>
                    <a:gd name="T48" fmla="*/ 10 w 212"/>
                    <a:gd name="T49" fmla="*/ 408 h 694"/>
                    <a:gd name="T50" fmla="*/ 19 w 212"/>
                    <a:gd name="T51" fmla="*/ 409 h 694"/>
                    <a:gd name="T52" fmla="*/ 26 w 212"/>
                    <a:gd name="T53" fmla="*/ 404 h 694"/>
                    <a:gd name="T54" fmla="*/ 30 w 212"/>
                    <a:gd name="T55" fmla="*/ 397 h 694"/>
                    <a:gd name="T56" fmla="*/ 31 w 212"/>
                    <a:gd name="T57" fmla="*/ 111 h 694"/>
                    <a:gd name="T58" fmla="*/ 40 w 212"/>
                    <a:gd name="T59" fmla="*/ 89 h 694"/>
                    <a:gd name="T60" fmla="*/ 55 w 212"/>
                    <a:gd name="T61" fmla="*/ 79 h 694"/>
                    <a:gd name="T62" fmla="*/ 62 w 212"/>
                    <a:gd name="T63" fmla="*/ 626 h 694"/>
                    <a:gd name="T64" fmla="*/ 67 w 212"/>
                    <a:gd name="T65" fmla="*/ 647 h 694"/>
                    <a:gd name="T66" fmla="*/ 79 w 212"/>
                    <a:gd name="T67" fmla="*/ 666 h 694"/>
                    <a:gd name="T68" fmla="*/ 95 w 212"/>
                    <a:gd name="T69" fmla="*/ 681 h 694"/>
                    <a:gd name="T70" fmla="*/ 114 w 212"/>
                    <a:gd name="T71" fmla="*/ 690 h 694"/>
                    <a:gd name="T72" fmla="*/ 137 w 212"/>
                    <a:gd name="T73" fmla="*/ 694 h 694"/>
                    <a:gd name="T74" fmla="*/ 157 w 212"/>
                    <a:gd name="T75" fmla="*/ 690 h 694"/>
                    <a:gd name="T76" fmla="*/ 177 w 212"/>
                    <a:gd name="T77" fmla="*/ 680 h 694"/>
                    <a:gd name="T78" fmla="*/ 193 w 212"/>
                    <a:gd name="T79" fmla="*/ 663 h 694"/>
                    <a:gd name="T80" fmla="*/ 206 w 212"/>
                    <a:gd name="T81" fmla="*/ 641 h 694"/>
                    <a:gd name="T82" fmla="*/ 211 w 212"/>
                    <a:gd name="T83" fmla="*/ 613 h 694"/>
                    <a:gd name="T84" fmla="*/ 211 w 212"/>
                    <a:gd name="T85" fmla="*/ 56 h 694"/>
                    <a:gd name="T86" fmla="*/ 206 w 212"/>
                    <a:gd name="T87" fmla="*/ 41 h 694"/>
                    <a:gd name="T88" fmla="*/ 177 w 212"/>
                    <a:gd name="T89" fmla="*/ 13 h 694"/>
                    <a:gd name="T90" fmla="*/ 151 w 212"/>
                    <a:gd name="T91" fmla="*/ 2 h 694"/>
                    <a:gd name="T92" fmla="*/ 137 w 212"/>
                    <a:gd name="T93" fmla="*/ 0 h 6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212" h="694">
                      <a:moveTo>
                        <a:pt x="137" y="663"/>
                      </a:moveTo>
                      <a:lnTo>
                        <a:pt x="128" y="662"/>
                      </a:lnTo>
                      <a:lnTo>
                        <a:pt x="120" y="659"/>
                      </a:lnTo>
                      <a:lnTo>
                        <a:pt x="112" y="655"/>
                      </a:lnTo>
                      <a:lnTo>
                        <a:pt x="105" y="650"/>
                      </a:lnTo>
                      <a:lnTo>
                        <a:pt x="99" y="643"/>
                      </a:lnTo>
                      <a:lnTo>
                        <a:pt x="95" y="636"/>
                      </a:lnTo>
                      <a:lnTo>
                        <a:pt x="92" y="627"/>
                      </a:lnTo>
                      <a:lnTo>
                        <a:pt x="92" y="618"/>
                      </a:lnTo>
                      <a:lnTo>
                        <a:pt x="92" y="603"/>
                      </a:lnTo>
                      <a:lnTo>
                        <a:pt x="182" y="603"/>
                      </a:lnTo>
                      <a:lnTo>
                        <a:pt x="181" y="616"/>
                      </a:lnTo>
                      <a:lnTo>
                        <a:pt x="178" y="628"/>
                      </a:lnTo>
                      <a:lnTo>
                        <a:pt x="173" y="639"/>
                      </a:lnTo>
                      <a:lnTo>
                        <a:pt x="167" y="647"/>
                      </a:lnTo>
                      <a:lnTo>
                        <a:pt x="161" y="654"/>
                      </a:lnTo>
                      <a:lnTo>
                        <a:pt x="153" y="659"/>
                      </a:lnTo>
                      <a:lnTo>
                        <a:pt x="144" y="662"/>
                      </a:lnTo>
                      <a:lnTo>
                        <a:pt x="137" y="663"/>
                      </a:lnTo>
                      <a:close/>
                      <a:moveTo>
                        <a:pt x="137" y="30"/>
                      </a:moveTo>
                      <a:lnTo>
                        <a:pt x="145" y="31"/>
                      </a:lnTo>
                      <a:lnTo>
                        <a:pt x="153" y="34"/>
                      </a:lnTo>
                      <a:lnTo>
                        <a:pt x="161" y="38"/>
                      </a:lnTo>
                      <a:lnTo>
                        <a:pt x="168" y="43"/>
                      </a:lnTo>
                      <a:lnTo>
                        <a:pt x="173" y="47"/>
                      </a:lnTo>
                      <a:lnTo>
                        <a:pt x="178" y="53"/>
                      </a:lnTo>
                      <a:lnTo>
                        <a:pt x="181" y="57"/>
                      </a:lnTo>
                      <a:lnTo>
                        <a:pt x="182" y="60"/>
                      </a:lnTo>
                      <a:lnTo>
                        <a:pt x="182" y="331"/>
                      </a:lnTo>
                      <a:lnTo>
                        <a:pt x="92" y="331"/>
                      </a:lnTo>
                      <a:lnTo>
                        <a:pt x="92" y="60"/>
                      </a:lnTo>
                      <a:lnTo>
                        <a:pt x="93" y="57"/>
                      </a:lnTo>
                      <a:lnTo>
                        <a:pt x="95" y="53"/>
                      </a:lnTo>
                      <a:lnTo>
                        <a:pt x="99" y="48"/>
                      </a:lnTo>
                      <a:lnTo>
                        <a:pt x="106" y="43"/>
                      </a:lnTo>
                      <a:lnTo>
                        <a:pt x="112" y="38"/>
                      </a:lnTo>
                      <a:lnTo>
                        <a:pt x="120" y="34"/>
                      </a:lnTo>
                      <a:lnTo>
                        <a:pt x="127" y="31"/>
                      </a:lnTo>
                      <a:lnTo>
                        <a:pt x="137" y="30"/>
                      </a:lnTo>
                      <a:lnTo>
                        <a:pt x="137" y="30"/>
                      </a:lnTo>
                      <a:close/>
                      <a:moveTo>
                        <a:pt x="92" y="362"/>
                      </a:moveTo>
                      <a:lnTo>
                        <a:pt x="182" y="362"/>
                      </a:lnTo>
                      <a:lnTo>
                        <a:pt x="182" y="573"/>
                      </a:lnTo>
                      <a:lnTo>
                        <a:pt x="92" y="573"/>
                      </a:lnTo>
                      <a:lnTo>
                        <a:pt x="92" y="362"/>
                      </a:lnTo>
                      <a:close/>
                      <a:moveTo>
                        <a:pt x="137" y="0"/>
                      </a:moveTo>
                      <a:lnTo>
                        <a:pt x="125" y="1"/>
                      </a:lnTo>
                      <a:lnTo>
                        <a:pt x="113" y="4"/>
                      </a:lnTo>
                      <a:lnTo>
                        <a:pt x="102" y="9"/>
                      </a:lnTo>
                      <a:lnTo>
                        <a:pt x="93" y="15"/>
                      </a:lnTo>
                      <a:lnTo>
                        <a:pt x="84" y="22"/>
                      </a:lnTo>
                      <a:lnTo>
                        <a:pt x="76" y="29"/>
                      </a:lnTo>
                      <a:lnTo>
                        <a:pt x="69" y="38"/>
                      </a:lnTo>
                      <a:lnTo>
                        <a:pt x="65" y="46"/>
                      </a:lnTo>
                      <a:lnTo>
                        <a:pt x="53" y="48"/>
                      </a:lnTo>
                      <a:lnTo>
                        <a:pt x="41" y="53"/>
                      </a:lnTo>
                      <a:lnTo>
                        <a:pt x="36" y="55"/>
                      </a:lnTo>
                      <a:lnTo>
                        <a:pt x="30" y="58"/>
                      </a:lnTo>
                      <a:lnTo>
                        <a:pt x="25" y="62"/>
                      </a:lnTo>
                      <a:lnTo>
                        <a:pt x="21" y="67"/>
                      </a:lnTo>
                      <a:lnTo>
                        <a:pt x="16" y="71"/>
                      </a:lnTo>
                      <a:lnTo>
                        <a:pt x="12" y="76"/>
                      </a:lnTo>
                      <a:lnTo>
                        <a:pt x="9" y="82"/>
                      </a:lnTo>
                      <a:lnTo>
                        <a:pt x="6" y="88"/>
                      </a:lnTo>
                      <a:lnTo>
                        <a:pt x="3" y="96"/>
                      </a:lnTo>
                      <a:lnTo>
                        <a:pt x="2" y="103"/>
                      </a:lnTo>
                      <a:lnTo>
                        <a:pt x="1" y="112"/>
                      </a:lnTo>
                      <a:lnTo>
                        <a:pt x="0" y="120"/>
                      </a:lnTo>
                      <a:lnTo>
                        <a:pt x="0" y="394"/>
                      </a:lnTo>
                      <a:lnTo>
                        <a:pt x="1" y="397"/>
                      </a:lnTo>
                      <a:lnTo>
                        <a:pt x="2" y="399"/>
                      </a:lnTo>
                      <a:lnTo>
                        <a:pt x="3" y="402"/>
                      </a:lnTo>
                      <a:lnTo>
                        <a:pt x="6" y="404"/>
                      </a:lnTo>
                      <a:lnTo>
                        <a:pt x="8" y="406"/>
                      </a:lnTo>
                      <a:lnTo>
                        <a:pt x="10" y="408"/>
                      </a:lnTo>
                      <a:lnTo>
                        <a:pt x="13" y="409"/>
                      </a:lnTo>
                      <a:lnTo>
                        <a:pt x="15" y="409"/>
                      </a:lnTo>
                      <a:lnTo>
                        <a:pt x="19" y="409"/>
                      </a:lnTo>
                      <a:lnTo>
                        <a:pt x="22" y="408"/>
                      </a:lnTo>
                      <a:lnTo>
                        <a:pt x="24" y="406"/>
                      </a:lnTo>
                      <a:lnTo>
                        <a:pt x="26" y="404"/>
                      </a:lnTo>
                      <a:lnTo>
                        <a:pt x="28" y="402"/>
                      </a:lnTo>
                      <a:lnTo>
                        <a:pt x="29" y="399"/>
                      </a:lnTo>
                      <a:lnTo>
                        <a:pt x="30" y="397"/>
                      </a:lnTo>
                      <a:lnTo>
                        <a:pt x="30" y="394"/>
                      </a:lnTo>
                      <a:lnTo>
                        <a:pt x="30" y="120"/>
                      </a:lnTo>
                      <a:lnTo>
                        <a:pt x="31" y="111"/>
                      </a:lnTo>
                      <a:lnTo>
                        <a:pt x="34" y="102"/>
                      </a:lnTo>
                      <a:lnTo>
                        <a:pt x="36" y="96"/>
                      </a:lnTo>
                      <a:lnTo>
                        <a:pt x="40" y="89"/>
                      </a:lnTo>
                      <a:lnTo>
                        <a:pt x="44" y="85"/>
                      </a:lnTo>
                      <a:lnTo>
                        <a:pt x="50" y="82"/>
                      </a:lnTo>
                      <a:lnTo>
                        <a:pt x="55" y="79"/>
                      </a:lnTo>
                      <a:lnTo>
                        <a:pt x="62" y="77"/>
                      </a:lnTo>
                      <a:lnTo>
                        <a:pt x="62" y="618"/>
                      </a:lnTo>
                      <a:lnTo>
                        <a:pt x="62" y="626"/>
                      </a:lnTo>
                      <a:lnTo>
                        <a:pt x="63" y="633"/>
                      </a:lnTo>
                      <a:lnTo>
                        <a:pt x="65" y="640"/>
                      </a:lnTo>
                      <a:lnTo>
                        <a:pt x="67" y="647"/>
                      </a:lnTo>
                      <a:lnTo>
                        <a:pt x="70" y="654"/>
                      </a:lnTo>
                      <a:lnTo>
                        <a:pt x="74" y="660"/>
                      </a:lnTo>
                      <a:lnTo>
                        <a:pt x="79" y="666"/>
                      </a:lnTo>
                      <a:lnTo>
                        <a:pt x="84" y="671"/>
                      </a:lnTo>
                      <a:lnTo>
                        <a:pt x="90" y="676"/>
                      </a:lnTo>
                      <a:lnTo>
                        <a:pt x="95" y="681"/>
                      </a:lnTo>
                      <a:lnTo>
                        <a:pt x="101" y="684"/>
                      </a:lnTo>
                      <a:lnTo>
                        <a:pt x="108" y="687"/>
                      </a:lnTo>
                      <a:lnTo>
                        <a:pt x="114" y="690"/>
                      </a:lnTo>
                      <a:lnTo>
                        <a:pt x="122" y="693"/>
                      </a:lnTo>
                      <a:lnTo>
                        <a:pt x="129" y="694"/>
                      </a:lnTo>
                      <a:lnTo>
                        <a:pt x="137" y="694"/>
                      </a:lnTo>
                      <a:lnTo>
                        <a:pt x="143" y="694"/>
                      </a:lnTo>
                      <a:lnTo>
                        <a:pt x="150" y="693"/>
                      </a:lnTo>
                      <a:lnTo>
                        <a:pt x="157" y="690"/>
                      </a:lnTo>
                      <a:lnTo>
                        <a:pt x="164" y="687"/>
                      </a:lnTo>
                      <a:lnTo>
                        <a:pt x="170" y="684"/>
                      </a:lnTo>
                      <a:lnTo>
                        <a:pt x="177" y="680"/>
                      </a:lnTo>
                      <a:lnTo>
                        <a:pt x="182" y="675"/>
                      </a:lnTo>
                      <a:lnTo>
                        <a:pt x="187" y="669"/>
                      </a:lnTo>
                      <a:lnTo>
                        <a:pt x="193" y="663"/>
                      </a:lnTo>
                      <a:lnTo>
                        <a:pt x="197" y="656"/>
                      </a:lnTo>
                      <a:lnTo>
                        <a:pt x="201" y="648"/>
                      </a:lnTo>
                      <a:lnTo>
                        <a:pt x="206" y="641"/>
                      </a:lnTo>
                      <a:lnTo>
                        <a:pt x="208" y="632"/>
                      </a:lnTo>
                      <a:lnTo>
                        <a:pt x="210" y="623"/>
                      </a:lnTo>
                      <a:lnTo>
                        <a:pt x="211" y="613"/>
                      </a:lnTo>
                      <a:lnTo>
                        <a:pt x="212" y="603"/>
                      </a:lnTo>
                      <a:lnTo>
                        <a:pt x="212" y="60"/>
                      </a:lnTo>
                      <a:lnTo>
                        <a:pt x="211" y="56"/>
                      </a:lnTo>
                      <a:lnTo>
                        <a:pt x="210" y="51"/>
                      </a:lnTo>
                      <a:lnTo>
                        <a:pt x="208" y="45"/>
                      </a:lnTo>
                      <a:lnTo>
                        <a:pt x="206" y="41"/>
                      </a:lnTo>
                      <a:lnTo>
                        <a:pt x="198" y="30"/>
                      </a:lnTo>
                      <a:lnTo>
                        <a:pt x="188" y="20"/>
                      </a:lnTo>
                      <a:lnTo>
                        <a:pt x="177" y="13"/>
                      </a:lnTo>
                      <a:lnTo>
                        <a:pt x="164" y="6"/>
                      </a:lnTo>
                      <a:lnTo>
                        <a:pt x="157" y="3"/>
                      </a:lnTo>
                      <a:lnTo>
                        <a:pt x="151" y="2"/>
                      </a:lnTo>
                      <a:lnTo>
                        <a:pt x="143" y="1"/>
                      </a:lnTo>
                      <a:lnTo>
                        <a:pt x="137" y="0"/>
                      </a:lnTo>
                      <a:lnTo>
                        <a:pt x="137" y="0"/>
                      </a:lnTo>
                      <a:close/>
                    </a:path>
                  </a:pathLst>
                </a:custGeom>
                <a:solidFill>
                  <a:srgbClr val="332F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endParaRPr>
                </a:p>
              </p:txBody>
            </p:sp>
          </p:grpSp>
        </p:grpSp>
        <p:grpSp>
          <p:nvGrpSpPr>
            <p:cNvPr id="25" name="群組 24"/>
            <p:cNvGrpSpPr/>
            <p:nvPr/>
          </p:nvGrpSpPr>
          <p:grpSpPr>
            <a:xfrm>
              <a:off x="3195956" y="3088611"/>
              <a:ext cx="2374795" cy="1304542"/>
              <a:chOff x="3195956" y="3088611"/>
              <a:chExt cx="2374795" cy="1304542"/>
            </a:xfrm>
          </p:grpSpPr>
          <p:sp>
            <p:nvSpPr>
              <p:cNvPr id="48" name="矩形 47"/>
              <p:cNvSpPr/>
              <p:nvPr/>
            </p:nvSpPr>
            <p:spPr>
              <a:xfrm>
                <a:off x="3847202" y="3088611"/>
                <a:ext cx="1723549" cy="7078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2000" b="1" i="0" u="none" strike="noStrike" kern="100" cap="none" spc="0" normalizeH="0" baseline="0" noProof="0" dirty="0">
                    <a:ln>
                      <a:noFill/>
                    </a:ln>
                    <a:solidFill>
                      <a:srgbClr val="A5C249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反菸拒檳</a:t>
                </a:r>
                <a:r>
                  <a:rPr kumimoji="0" lang="zh-TW" altLang="en-US" sz="2000" b="1" i="0" u="none" strike="noStrike" kern="100" cap="none" spc="0" normalizeH="0" baseline="0" noProof="0" dirty="0" smtClean="0">
                    <a:ln>
                      <a:noFill/>
                    </a:ln>
                    <a:solidFill>
                      <a:srgbClr val="A5C249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教育</a:t>
                </a:r>
                <a:r>
                  <a:rPr kumimoji="0" lang="en-US" altLang="zh-TW" sz="2000" b="1" i="0" u="none" strike="noStrike" kern="100" cap="none" spc="0" normalizeH="0" baseline="0" noProof="0" dirty="0" smtClean="0">
                    <a:ln>
                      <a:noFill/>
                    </a:ln>
                    <a:solidFill>
                      <a:srgbClr val="A5C249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/>
                </a:r>
                <a:br>
                  <a:rPr kumimoji="0" lang="en-US" altLang="zh-TW" sz="2000" b="1" i="0" u="none" strike="noStrike" kern="100" cap="none" spc="0" normalizeH="0" baseline="0" noProof="0" dirty="0" smtClean="0">
                    <a:ln>
                      <a:noFill/>
                    </a:ln>
                    <a:solidFill>
                      <a:srgbClr val="A5C249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</a:br>
                <a:r>
                  <a:rPr kumimoji="0" lang="zh-TW" altLang="en-US" sz="2000" b="1" i="0" u="none" strike="noStrike" kern="100" cap="none" spc="0" normalizeH="0" baseline="0" noProof="0" dirty="0" smtClean="0">
                    <a:ln>
                      <a:noFill/>
                    </a:ln>
                    <a:solidFill>
                      <a:srgbClr val="A5C249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推廣</a:t>
                </a:r>
                <a:r>
                  <a:rPr kumimoji="0" lang="zh-TW" altLang="en-US" sz="2000" b="1" i="0" u="none" strike="noStrike" kern="100" cap="none" spc="0" normalizeH="0" baseline="0" noProof="0" dirty="0">
                    <a:ln>
                      <a:noFill/>
                    </a:ln>
                    <a:solidFill>
                      <a:srgbClr val="A5C249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計畫</a:t>
                </a:r>
                <a:endParaRPr kumimoji="0" lang="zh-TW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A5C249"/>
                  </a:solidFill>
                  <a:effectLst/>
                  <a:uLnTx/>
                  <a:uFillTx/>
                  <a:latin typeface="Franklin Gothic Book" panose="020B0503020102020204"/>
                  <a:ea typeface="微軟正黑體" panose="020B0604030504040204" pitchFamily="34" charset="-120"/>
                  <a:cs typeface="+mn-cs"/>
                </a:endParaRPr>
              </a:p>
            </p:txBody>
          </p:sp>
          <p:sp>
            <p:nvSpPr>
              <p:cNvPr id="53" name="Rectangle 59">
                <a:extLst>
                  <a:ext uri="{FF2B5EF4-FFF2-40B4-BE49-F238E27FC236}">
                    <a16:creationId xmlns:a16="http://schemas.microsoft.com/office/drawing/2014/main" id="{CBD446CC-557D-48D3-9757-906A28D4DD2D}"/>
                  </a:ext>
                </a:extLst>
              </p:cNvPr>
              <p:cNvSpPr/>
              <p:nvPr/>
            </p:nvSpPr>
            <p:spPr>
              <a:xfrm>
                <a:off x="3195956" y="3150166"/>
                <a:ext cx="696881" cy="584775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BEFF9">
                        <a:lumMod val="10000"/>
                      </a:srgbClr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Segoe UI" panose="020B0502040204020203" pitchFamily="34" charset="0"/>
                  </a:rPr>
                  <a:t>02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BEFF9">
                      <a:lumMod val="10000"/>
                    </a:srgb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</p:txBody>
          </p:sp>
          <p:cxnSp>
            <p:nvCxnSpPr>
              <p:cNvPr id="54" name="Straight Connector 60">
                <a:extLst>
                  <a:ext uri="{FF2B5EF4-FFF2-40B4-BE49-F238E27FC236}">
                    <a16:creationId xmlns:a16="http://schemas.microsoft.com/office/drawing/2014/main" id="{C81BBCB8-C459-4FCE-AD9E-AEF4F0168ECB}"/>
                  </a:ext>
                </a:extLst>
              </p:cNvPr>
              <p:cNvCxnSpPr/>
              <p:nvPr/>
            </p:nvCxnSpPr>
            <p:spPr>
              <a:xfrm flipH="1" flipV="1">
                <a:off x="3515486" y="3880814"/>
                <a:ext cx="1992370" cy="9012"/>
              </a:xfrm>
              <a:prstGeom prst="line">
                <a:avLst/>
              </a:prstGeom>
              <a:ln w="57150">
                <a:solidFill>
                  <a:srgbClr val="A5C24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" name="矩形 2"/>
              <p:cNvSpPr/>
              <p:nvPr/>
            </p:nvSpPr>
            <p:spPr>
              <a:xfrm>
                <a:off x="3577455" y="3993043"/>
                <a:ext cx="198002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經驗傳承與串聯</a:t>
                </a:r>
                <a:endParaRPr kumimoji="0" lang="zh-TW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Book" panose="020B0503020102020204"/>
                  <a:ea typeface="微軟正黑體" panose="020B0604030504040204" pitchFamily="34" charset="-120"/>
                  <a:cs typeface="+mn-cs"/>
                </a:endParaRPr>
              </a:p>
            </p:txBody>
          </p:sp>
        </p:grpSp>
      </p:grpSp>
      <p:grpSp>
        <p:nvGrpSpPr>
          <p:cNvPr id="15" name="群組 14"/>
          <p:cNvGrpSpPr/>
          <p:nvPr/>
        </p:nvGrpSpPr>
        <p:grpSpPr>
          <a:xfrm>
            <a:off x="5971162" y="2925988"/>
            <a:ext cx="2710249" cy="2714551"/>
            <a:chOff x="5971162" y="2925988"/>
            <a:chExt cx="2710249" cy="2714551"/>
          </a:xfrm>
        </p:grpSpPr>
        <p:grpSp>
          <p:nvGrpSpPr>
            <p:cNvPr id="26" name="群組 25"/>
            <p:cNvGrpSpPr/>
            <p:nvPr/>
          </p:nvGrpSpPr>
          <p:grpSpPr>
            <a:xfrm>
              <a:off x="5971162" y="4359935"/>
              <a:ext cx="2710249" cy="1280604"/>
              <a:chOff x="5971162" y="4359935"/>
              <a:chExt cx="2710249" cy="1280604"/>
            </a:xfrm>
          </p:grpSpPr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967F7D48-B17D-4A38-85D3-6078FFC7D6F2}"/>
                  </a:ext>
                </a:extLst>
              </p:cNvPr>
              <p:cNvGrpSpPr/>
              <p:nvPr/>
            </p:nvGrpSpPr>
            <p:grpSpPr>
              <a:xfrm>
                <a:off x="5971162" y="4359935"/>
                <a:ext cx="2710249" cy="1280604"/>
                <a:chOff x="6180873" y="4504788"/>
                <a:chExt cx="2710249" cy="1280604"/>
              </a:xfrm>
            </p:grpSpPr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781E6477-FBC6-4DDD-8A46-13F1B65A1DE2}"/>
                    </a:ext>
                  </a:extLst>
                </p:cNvPr>
                <p:cNvSpPr/>
                <p:nvPr/>
              </p:nvSpPr>
              <p:spPr>
                <a:xfrm>
                  <a:off x="6783274" y="5139061"/>
                  <a:ext cx="2107848" cy="64633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TW" altLang="en-US" sz="18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+mn-cs"/>
                    </a:rPr>
                    <a:t>學生</a:t>
                  </a:r>
                  <a:r>
                    <a:rPr kumimoji="0" lang="zh-TW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+mn-cs"/>
                    </a:rPr>
                    <a:t>主</a:t>
                  </a:r>
                  <a:r>
                    <a:rPr kumimoji="0" lang="en-US" altLang="zh-TW" sz="18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+mn-cs"/>
                    </a:rPr>
                    <a:t>SHOW: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TW" altLang="en-US" sz="18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+mn-cs"/>
                    </a:rPr>
                    <a:t>反菸</a:t>
                  </a:r>
                  <a:r>
                    <a:rPr kumimoji="0" lang="zh-TW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+mn-cs"/>
                    </a:rPr>
                    <a:t>拒檳倡議短片</a:t>
                  </a:r>
                  <a:endPara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endParaRPr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9A060961-0F02-4D18-805C-CFA84ECF238E}"/>
                    </a:ext>
                  </a:extLst>
                </p:cNvPr>
                <p:cNvSpPr/>
                <p:nvPr/>
              </p:nvSpPr>
              <p:spPr>
                <a:xfrm>
                  <a:off x="6180873" y="4504788"/>
                  <a:ext cx="696881" cy="584775"/>
                </a:xfrm>
                <a:prstGeom prst="rect">
                  <a:avLst/>
                </a:prstGeom>
              </p:spPr>
              <p:txBody>
                <a:bodyPr wrap="square" anchor="ctr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DBEFF9">
                          <a:lumMod val="10000"/>
                        </a:srgbClr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Segoe UI" panose="020B0502040204020203" pitchFamily="34" charset="0"/>
                    </a:rPr>
                    <a:t>03</a:t>
                  </a:r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BEFF9">
                        <a:lumMod val="10000"/>
                      </a:srgbClr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endParaRPr>
                </a:p>
              </p:txBody>
            </p:sp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id="{53BC5562-0B86-4A18-90B1-98B5C015D991}"/>
                    </a:ext>
                  </a:extLst>
                </p:cNvPr>
                <p:cNvCxnSpPr/>
                <p:nvPr/>
              </p:nvCxnSpPr>
              <p:spPr>
                <a:xfrm rot="5400000">
                  <a:off x="7737403" y="4257061"/>
                  <a:ext cx="0" cy="1764000"/>
                </a:xfrm>
                <a:prstGeom prst="line">
                  <a:avLst/>
                </a:prstGeom>
                <a:ln w="762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" name="矩形 3"/>
              <p:cNvSpPr/>
              <p:nvPr/>
            </p:nvSpPr>
            <p:spPr>
              <a:xfrm>
                <a:off x="6585987" y="4428790"/>
                <a:ext cx="2005785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2400" b="1" i="0" u="none" strike="noStrike" kern="1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網紅就是你</a:t>
                </a:r>
                <a:endParaRPr kumimoji="0" lang="zh-TW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Franklin Gothic Book" panose="020B0503020102020204"/>
                  <a:ea typeface="微軟正黑體" panose="020B0604030504040204" pitchFamily="34" charset="-120"/>
                  <a:cs typeface="+mn-cs"/>
                </a:endParaRPr>
              </a:p>
            </p:txBody>
          </p:sp>
        </p:grpSp>
        <p:grpSp>
          <p:nvGrpSpPr>
            <p:cNvPr id="21" name="群組 20"/>
            <p:cNvGrpSpPr/>
            <p:nvPr/>
          </p:nvGrpSpPr>
          <p:grpSpPr>
            <a:xfrm>
              <a:off x="6539928" y="2925988"/>
              <a:ext cx="1812717" cy="1398352"/>
              <a:chOff x="6113468" y="2894717"/>
              <a:chExt cx="2515647" cy="1932635"/>
            </a:xfrm>
          </p:grpSpPr>
          <p:sp>
            <p:nvSpPr>
              <p:cNvPr id="44" name="Hexagon 43">
                <a:extLst>
                  <a:ext uri="{FF2B5EF4-FFF2-40B4-BE49-F238E27FC236}">
                    <a16:creationId xmlns:a16="http://schemas.microsoft.com/office/drawing/2014/main" id="{ED36A81A-C157-4C73-8AC8-6EAC9AC417C8}"/>
                  </a:ext>
                </a:extLst>
              </p:cNvPr>
              <p:cNvSpPr/>
              <p:nvPr/>
            </p:nvSpPr>
            <p:spPr>
              <a:xfrm>
                <a:off x="6162705" y="2894718"/>
                <a:ext cx="2466410" cy="1932634"/>
              </a:xfrm>
              <a:prstGeom prst="hexagon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</p:txBody>
          </p:sp>
          <p:sp>
            <p:nvSpPr>
              <p:cNvPr id="45" name="Hexagon 44">
                <a:extLst>
                  <a:ext uri="{FF2B5EF4-FFF2-40B4-BE49-F238E27FC236}">
                    <a16:creationId xmlns:a16="http://schemas.microsoft.com/office/drawing/2014/main" id="{98EF12BA-4F11-49EE-B952-24B7A742982F}"/>
                  </a:ext>
                </a:extLst>
              </p:cNvPr>
              <p:cNvSpPr/>
              <p:nvPr/>
            </p:nvSpPr>
            <p:spPr>
              <a:xfrm>
                <a:off x="6113468" y="2894717"/>
                <a:ext cx="2241855" cy="1932634"/>
              </a:xfrm>
              <a:prstGeom prst="hexagon">
                <a:avLst/>
              </a:prstGeom>
              <a:solidFill>
                <a:srgbClr val="FFF0C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</p:txBody>
          </p:sp>
          <p:pic>
            <p:nvPicPr>
              <p:cNvPr id="13" name="圖片 12"/>
              <p:cNvPicPr>
                <a:picLocks noChangeAspect="1"/>
              </p:cNvPicPr>
              <p:nvPr/>
            </p:nvPicPr>
            <p:blipFill>
              <a:blip r:embed="rId2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701111" y="3237933"/>
                <a:ext cx="1176826" cy="1176826"/>
              </a:xfrm>
              <a:prstGeom prst="rect">
                <a:avLst/>
              </a:prstGeom>
            </p:spPr>
          </p:pic>
        </p:grpSp>
      </p:grpSp>
      <p:grpSp>
        <p:nvGrpSpPr>
          <p:cNvPr id="66" name="群組 65"/>
          <p:cNvGrpSpPr/>
          <p:nvPr/>
        </p:nvGrpSpPr>
        <p:grpSpPr>
          <a:xfrm>
            <a:off x="656177" y="898384"/>
            <a:ext cx="3278560" cy="1232942"/>
            <a:chOff x="0" y="332656"/>
            <a:chExt cx="3524896" cy="1232942"/>
          </a:xfrm>
        </p:grpSpPr>
        <p:pic>
          <p:nvPicPr>
            <p:cNvPr id="67" name="圖片 66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2156325" y="197027"/>
              <a:ext cx="1211522" cy="1525620"/>
            </a:xfrm>
            <a:prstGeom prst="rect">
              <a:avLst/>
            </a:prstGeom>
          </p:spPr>
        </p:pic>
        <p:sp>
          <p:nvSpPr>
            <p:cNvPr id="68" name="矩形 67"/>
            <p:cNvSpPr/>
            <p:nvPr/>
          </p:nvSpPr>
          <p:spPr>
            <a:xfrm>
              <a:off x="0" y="384616"/>
              <a:ext cx="2123728" cy="980727"/>
            </a:xfrm>
            <a:prstGeom prst="rect">
              <a:avLst/>
            </a:prstGeom>
            <a:solidFill>
              <a:srgbClr val="1B46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69" name="矩形 68"/>
            <p:cNvSpPr/>
            <p:nvPr/>
          </p:nvSpPr>
          <p:spPr>
            <a:xfrm>
              <a:off x="1930557" y="332656"/>
              <a:ext cx="49154" cy="10409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/>
                <a:ea typeface="微軟正黑體" panose="020B0604030504040204" pitchFamily="34" charset="-120"/>
                <a:cs typeface="+mn-cs"/>
              </a:endParaRPr>
            </a:p>
          </p:txBody>
        </p:sp>
      </p:grpSp>
      <p:grpSp>
        <p:nvGrpSpPr>
          <p:cNvPr id="19" name="群組 18"/>
          <p:cNvGrpSpPr/>
          <p:nvPr/>
        </p:nvGrpSpPr>
        <p:grpSpPr>
          <a:xfrm>
            <a:off x="8855808" y="3162442"/>
            <a:ext cx="2735672" cy="2580579"/>
            <a:chOff x="8855808" y="3162442"/>
            <a:chExt cx="2735672" cy="2580579"/>
          </a:xfrm>
        </p:grpSpPr>
        <p:grpSp>
          <p:nvGrpSpPr>
            <p:cNvPr id="24" name="群組 23"/>
            <p:cNvGrpSpPr/>
            <p:nvPr/>
          </p:nvGrpSpPr>
          <p:grpSpPr>
            <a:xfrm>
              <a:off x="8855808" y="3162442"/>
              <a:ext cx="2735672" cy="1106876"/>
              <a:chOff x="8855808" y="3162442"/>
              <a:chExt cx="2735672" cy="1106876"/>
            </a:xfrm>
          </p:grpSpPr>
          <p:grpSp>
            <p:nvGrpSpPr>
              <p:cNvPr id="22" name="群組 21"/>
              <p:cNvGrpSpPr/>
              <p:nvPr/>
            </p:nvGrpSpPr>
            <p:grpSpPr>
              <a:xfrm>
                <a:off x="8855808" y="3162442"/>
                <a:ext cx="2613925" cy="704081"/>
                <a:chOff x="8591356" y="2174408"/>
                <a:chExt cx="2613925" cy="704081"/>
              </a:xfrm>
            </p:grpSpPr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733F1748-DA8A-49B7-A4E3-477FE22629E9}"/>
                    </a:ext>
                  </a:extLst>
                </p:cNvPr>
                <p:cNvSpPr/>
                <p:nvPr/>
              </p:nvSpPr>
              <p:spPr>
                <a:xfrm>
                  <a:off x="9365160" y="2174408"/>
                  <a:ext cx="1840121" cy="64633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TW" alt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F6FC6"/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Segoe UI" panose="020B0502040204020203" pitchFamily="34" charset="0"/>
                    </a:rPr>
                    <a:t>研發與串連反菸拒檳衛教媒體</a:t>
                  </a:r>
                  <a:endPara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6FC6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endParaRPr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012C3F43-8A0A-4363-A9C1-2934DD6994E4}"/>
                    </a:ext>
                  </a:extLst>
                </p:cNvPr>
                <p:cNvSpPr/>
                <p:nvPr/>
              </p:nvSpPr>
              <p:spPr>
                <a:xfrm>
                  <a:off x="8591356" y="2293714"/>
                  <a:ext cx="696881" cy="584775"/>
                </a:xfrm>
                <a:prstGeom prst="rect">
                  <a:avLst/>
                </a:prstGeom>
              </p:spPr>
              <p:txBody>
                <a:bodyPr wrap="square" anchor="ctr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DBEFF9">
                          <a:lumMod val="10000"/>
                        </a:srgbClr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Segoe UI" panose="020B0502040204020203" pitchFamily="34" charset="0"/>
                    </a:rPr>
                    <a:t>04</a:t>
                  </a:r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BEFF9">
                        <a:lumMod val="10000"/>
                      </a:srgbClr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endParaRPr>
                </a:p>
              </p:txBody>
            </p:sp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id="{D46692B3-8931-4FCB-9E5A-0D12E826EB87}"/>
                    </a:ext>
                  </a:extLst>
                </p:cNvPr>
                <p:cNvCxnSpPr/>
                <p:nvPr/>
              </p:nvCxnSpPr>
              <p:spPr>
                <a:xfrm rot="5400000">
                  <a:off x="10305281" y="1944850"/>
                  <a:ext cx="0" cy="1800000"/>
                </a:xfrm>
                <a:prstGeom prst="line">
                  <a:avLst/>
                </a:prstGeom>
                <a:ln w="57150">
                  <a:solidFill>
                    <a:srgbClr val="0F6FC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" name="矩形 13"/>
              <p:cNvSpPr/>
              <p:nvPr/>
            </p:nvSpPr>
            <p:spPr>
              <a:xfrm>
                <a:off x="8867657" y="3899986"/>
                <a:ext cx="272382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數位課程與媒體介面移動</a:t>
                </a:r>
                <a:endPara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Book" panose="020B0503020102020204"/>
                  <a:ea typeface="微軟正黑體" panose="020B0604030504040204" pitchFamily="34" charset="-120"/>
                  <a:cs typeface="+mn-cs"/>
                </a:endParaRPr>
              </a:p>
            </p:txBody>
          </p:sp>
        </p:grpSp>
        <p:grpSp>
          <p:nvGrpSpPr>
            <p:cNvPr id="31" name="群組 30"/>
            <p:cNvGrpSpPr/>
            <p:nvPr/>
          </p:nvGrpSpPr>
          <p:grpSpPr>
            <a:xfrm>
              <a:off x="9638170" y="4394930"/>
              <a:ext cx="1666140" cy="1348091"/>
              <a:chOff x="9638170" y="4394930"/>
              <a:chExt cx="1666140" cy="1348091"/>
            </a:xfrm>
          </p:grpSpPr>
          <p:grpSp>
            <p:nvGrpSpPr>
              <p:cNvPr id="23" name="群組 22"/>
              <p:cNvGrpSpPr/>
              <p:nvPr/>
            </p:nvGrpSpPr>
            <p:grpSpPr>
              <a:xfrm>
                <a:off x="9638170" y="4394930"/>
                <a:ext cx="1666140" cy="1348091"/>
                <a:chOff x="8714870" y="3870163"/>
                <a:chExt cx="2502879" cy="1932633"/>
              </a:xfrm>
            </p:grpSpPr>
            <p:sp>
              <p:nvSpPr>
                <p:cNvPr id="46" name="Hexagon 45">
                  <a:extLst>
                    <a:ext uri="{FF2B5EF4-FFF2-40B4-BE49-F238E27FC236}">
                      <a16:creationId xmlns:a16="http://schemas.microsoft.com/office/drawing/2014/main" id="{A3A2A12F-2166-4D18-825F-8ED8F2133658}"/>
                    </a:ext>
                  </a:extLst>
                </p:cNvPr>
                <p:cNvSpPr/>
                <p:nvPr/>
              </p:nvSpPr>
              <p:spPr>
                <a:xfrm>
                  <a:off x="8956450" y="3870163"/>
                  <a:ext cx="2261299" cy="1932633"/>
                </a:xfrm>
                <a:prstGeom prst="hexagon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endParaRPr>
                </a:p>
              </p:txBody>
            </p:sp>
            <p:sp>
              <p:nvSpPr>
                <p:cNvPr id="47" name="Hexagon 46">
                  <a:extLst>
                    <a:ext uri="{FF2B5EF4-FFF2-40B4-BE49-F238E27FC236}">
                      <a16:creationId xmlns:a16="http://schemas.microsoft.com/office/drawing/2014/main" id="{24AF528E-53C9-4144-8044-AC069BACAFDB}"/>
                    </a:ext>
                  </a:extLst>
                </p:cNvPr>
                <p:cNvSpPr/>
                <p:nvPr/>
              </p:nvSpPr>
              <p:spPr>
                <a:xfrm>
                  <a:off x="8714870" y="3870163"/>
                  <a:ext cx="2236586" cy="1932633"/>
                </a:xfrm>
                <a:prstGeom prst="hexagon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endParaRPr>
                </a:p>
              </p:txBody>
            </p:sp>
          </p:grpSp>
          <p:pic>
            <p:nvPicPr>
              <p:cNvPr id="30" name="圖片 29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830647" y="4585862"/>
                <a:ext cx="1048603" cy="102421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35242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9259" y="359229"/>
            <a:ext cx="8251370" cy="6324600"/>
          </a:xfrm>
          <a:prstGeom prst="rect">
            <a:avLst/>
          </a:prstGeom>
        </p:spPr>
      </p:pic>
      <p:grpSp>
        <p:nvGrpSpPr>
          <p:cNvPr id="2" name="群組 1"/>
          <p:cNvGrpSpPr/>
          <p:nvPr/>
        </p:nvGrpSpPr>
        <p:grpSpPr>
          <a:xfrm>
            <a:off x="270944" y="523006"/>
            <a:ext cx="3195105" cy="3645958"/>
            <a:chOff x="-19421" y="1211486"/>
            <a:chExt cx="3195105" cy="2272988"/>
          </a:xfrm>
        </p:grpSpPr>
        <p:sp>
          <p:nvSpPr>
            <p:cNvPr id="7" name="矩形 6"/>
            <p:cNvSpPr/>
            <p:nvPr/>
          </p:nvSpPr>
          <p:spPr>
            <a:xfrm>
              <a:off x="-19421" y="1211486"/>
              <a:ext cx="3195105" cy="28781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106</a:t>
              </a:r>
              <a:r>
                <a:rPr kumimoji="0" lang="zh-TW" alt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學年</a:t>
              </a:r>
              <a:r>
                <a:rPr kumimoji="0" lang="zh-TW" altLang="zh-TW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獲獎作品照片</a:t>
              </a:r>
              <a:endPara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75157" y="1659612"/>
              <a:ext cx="2749471" cy="63319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zh-TW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國</a:t>
              </a:r>
              <a:r>
                <a:rPr kumimoji="0" lang="zh-TW" altLang="zh-TW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小組</a:t>
              </a:r>
              <a:r>
                <a:rPr kumimoji="0" lang="en-US" altLang="zh-TW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 </a:t>
              </a:r>
              <a:r>
                <a:rPr kumimoji="0" lang="zh-TW" altLang="zh-TW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得獎者</a:t>
              </a:r>
              <a:r>
                <a:rPr kumimoji="0" lang="en-US" altLang="zh-TW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 </a:t>
              </a:r>
              <a:r>
                <a:rPr kumimoji="0" lang="en-US" altLang="zh-TW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6 </a:t>
              </a:r>
              <a:r>
                <a:rPr kumimoji="0" lang="zh-TW" altLang="zh-TW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件</a:t>
              </a:r>
              <a:endParaRPr kumimoji="0" lang="en-US" altLang="zh-TW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特優：</a:t>
              </a:r>
              <a:r>
                <a:rPr kumimoji="0" lang="zh-TW" altLang="zh-TW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南投縣</a:t>
              </a:r>
              <a:r>
                <a:rPr kumimoji="0" lang="zh-TW" altLang="zh-TW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爽文</a:t>
              </a:r>
              <a:r>
                <a:rPr kumimoji="0" lang="zh-TW" altLang="zh-TW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國小</a:t>
              </a:r>
              <a:endParaRPr kumimoji="0" lang="en-US" altLang="zh-TW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zh-TW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「靈</a:t>
              </a:r>
              <a:r>
                <a:rPr kumimoji="0" lang="zh-TW" altLang="zh-TW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」爽文事件</a:t>
              </a:r>
            </a:p>
          </p:txBody>
        </p:sp>
        <p:sp>
          <p:nvSpPr>
            <p:cNvPr id="9" name="矩形 8"/>
            <p:cNvSpPr/>
            <p:nvPr/>
          </p:nvSpPr>
          <p:spPr>
            <a:xfrm>
              <a:off x="75157" y="2453116"/>
              <a:ext cx="3005951" cy="6012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zh-TW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國中組</a:t>
              </a:r>
              <a:r>
                <a:rPr kumimoji="0" lang="en-US" altLang="zh-TW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 </a:t>
              </a:r>
              <a:r>
                <a:rPr kumimoji="0" lang="zh-TW" altLang="zh-TW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得獎者</a:t>
              </a:r>
              <a:r>
                <a:rPr kumimoji="0" lang="en-US" altLang="zh-TW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 9 </a:t>
              </a:r>
              <a:r>
                <a:rPr kumimoji="0" lang="zh-TW" altLang="zh-TW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件</a:t>
              </a:r>
              <a:endParaRPr kumimoji="0" lang="en-US" altLang="zh-TW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特優</a:t>
              </a:r>
              <a:r>
                <a:rPr kumimoji="0" lang="zh-TW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：桃園市立內壢</a:t>
              </a:r>
              <a:r>
                <a:rPr kumimoji="0" lang="zh-TW" alt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國中</a:t>
              </a:r>
              <a:endParaRPr kumimoji="0" lang="en-US" altLang="zh-TW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與</a:t>
              </a:r>
              <a:r>
                <a:rPr kumimoji="0" lang="zh-TW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菸同行</a:t>
              </a:r>
              <a:endParaRPr kumimoji="0" lang="zh-TW" altLang="zh-TW" sz="20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71897" y="3267015"/>
              <a:ext cx="2950257" cy="2174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zh-TW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高中組</a:t>
              </a:r>
              <a:r>
                <a:rPr kumimoji="0" lang="en-US" altLang="zh-TW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 </a:t>
              </a:r>
              <a:r>
                <a:rPr kumimoji="0" lang="zh-TW" altLang="zh-TW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得獎者</a:t>
              </a:r>
              <a:r>
                <a:rPr kumimoji="0" lang="en-US" altLang="zh-TW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 </a:t>
              </a:r>
              <a:r>
                <a:rPr kumimoji="0" lang="en-US" altLang="zh-TW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6 </a:t>
              </a:r>
              <a:r>
                <a:rPr kumimoji="0" lang="zh-TW" altLang="zh-TW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件</a:t>
              </a:r>
              <a:endParaRPr kumimoji="0" lang="zh-TW" altLang="zh-TW" sz="2000" b="1" i="0" u="none" strike="noStrike" kern="1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232731" y="5041664"/>
            <a:ext cx="30765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※</a:t>
            </a:r>
            <a:r>
              <a:rPr kumimoji="0" lang="zh-TW" altLang="zh-TW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收到</a:t>
            </a:r>
            <a:r>
              <a:rPr kumimoji="0" lang="zh-TW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破百件報名作品</a:t>
            </a: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國中尤其熱烈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，</a:t>
            </a:r>
            <a:r>
              <a:rPr kumimoji="0" lang="zh-TW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為符合參賽數</a:t>
            </a:r>
            <a:r>
              <a:rPr kumimoji="0" lang="x-none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20%</a:t>
            </a:r>
            <a:r>
              <a:rPr kumimoji="0" lang="zh-TW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得獎原則，且避免遺珠之憾，將原訂得獎件</a:t>
            </a:r>
            <a:r>
              <a:rPr kumimoji="0" lang="zh-TW" altLang="zh-TW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數</a:t>
            </a:r>
            <a:r>
              <a:rPr kumimoji="0" lang="en-US" altLang="zh-TW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/>
            </a:r>
            <a:br>
              <a:rPr kumimoji="0" lang="en-US" altLang="zh-TW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</a:br>
            <a:r>
              <a:rPr kumimoji="0" lang="zh-TW" altLang="zh-TW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由</a:t>
            </a:r>
            <a:r>
              <a:rPr kumimoji="0" lang="x-none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9</a:t>
            </a:r>
            <a:r>
              <a:rPr kumimoji="0" lang="zh-TW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件增加至</a:t>
            </a:r>
            <a:r>
              <a:rPr kumimoji="0" lang="x-none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21</a:t>
            </a:r>
            <a:r>
              <a:rPr kumimoji="0" lang="zh-TW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件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94C692-715A-4658-9E22-A1F78F3051A7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3992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11" name="Rectangle 35">
            <a:extLst>
              <a:ext uri="{FF2B5EF4-FFF2-40B4-BE49-F238E27FC236}">
                <a16:creationId xmlns:a16="http://schemas.microsoft.com/office/drawing/2014/main" id="{136961FE-B267-48F8-AFD8-0D7910C23B6F}"/>
              </a:ext>
            </a:extLst>
          </p:cNvPr>
          <p:cNvSpPr/>
          <p:nvPr/>
        </p:nvSpPr>
        <p:spPr>
          <a:xfrm>
            <a:off x="6924005" y="4490835"/>
            <a:ext cx="47745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數位課程與媒體介面移動</a:t>
            </a:r>
          </a:p>
        </p:txBody>
      </p:sp>
      <p:cxnSp>
        <p:nvCxnSpPr>
          <p:cNvPr id="13" name="Straight Connector 38">
            <a:extLst>
              <a:ext uri="{FF2B5EF4-FFF2-40B4-BE49-F238E27FC236}">
                <a16:creationId xmlns:a16="http://schemas.microsoft.com/office/drawing/2014/main" id="{02B83770-D1B0-4279-9ECD-A507D14BE4E3}"/>
              </a:ext>
            </a:extLst>
          </p:cNvPr>
          <p:cNvCxnSpPr/>
          <p:nvPr/>
        </p:nvCxnSpPr>
        <p:spPr>
          <a:xfrm>
            <a:off x="4423057" y="4321641"/>
            <a:ext cx="6935823" cy="15903"/>
          </a:xfrm>
          <a:prstGeom prst="line">
            <a:avLst/>
          </a:prstGeom>
          <a:ln w="76200">
            <a:solidFill>
              <a:srgbClr val="0F6F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/>
        </p:nvSpPr>
        <p:spPr>
          <a:xfrm>
            <a:off x="4295162" y="2423859"/>
            <a:ext cx="714577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3E8BD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Segoe UI" panose="020B0502040204020203" pitchFamily="34" charset="0"/>
              </a:rPr>
              <a:t>研發與串連反菸拒</a:t>
            </a:r>
            <a:r>
              <a:rPr kumimoji="0" lang="zh-TW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E8BD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Segoe UI" panose="020B0502040204020203" pitchFamily="34" charset="0"/>
              </a:rPr>
              <a:t>檳</a:t>
            </a:r>
            <a:r>
              <a:rPr kumimoji="0" lang="en-US" altLang="zh-TW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E8BD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Segoe UI" panose="020B0502040204020203" pitchFamily="34" charset="0"/>
              </a:rPr>
              <a:t/>
            </a:r>
            <a:br>
              <a:rPr kumimoji="0" lang="en-US" altLang="zh-TW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E8BD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Segoe UI" panose="020B0502040204020203" pitchFamily="34" charset="0"/>
              </a:rPr>
            </a:br>
            <a:r>
              <a:rPr kumimoji="0" lang="zh-TW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E8BD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Segoe UI" panose="020B0502040204020203" pitchFamily="34" charset="0"/>
              </a:rPr>
              <a:t>衛教</a:t>
            </a:r>
            <a:r>
              <a:rPr kumimoji="0" lang="zh-TW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3E8BD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Segoe UI" panose="020B0502040204020203" pitchFamily="34" charset="0"/>
              </a:rPr>
              <a:t>媒體</a:t>
            </a:r>
          </a:p>
        </p:txBody>
      </p:sp>
      <p:grpSp>
        <p:nvGrpSpPr>
          <p:cNvPr id="4" name="群組 3"/>
          <p:cNvGrpSpPr/>
          <p:nvPr/>
        </p:nvGrpSpPr>
        <p:grpSpPr>
          <a:xfrm>
            <a:off x="0" y="0"/>
            <a:ext cx="4935755" cy="6877792"/>
            <a:chOff x="0" y="0"/>
            <a:chExt cx="4935755" cy="6877792"/>
          </a:xfrm>
          <a:solidFill>
            <a:srgbClr val="C4EFFF"/>
          </a:solidFill>
        </p:grpSpPr>
        <p:sp>
          <p:nvSpPr>
            <p:cNvPr id="14" name="テキスト プレースホルダー 7"/>
            <p:cNvSpPr txBox="1">
              <a:spLocks/>
            </p:cNvSpPr>
            <p:nvPr/>
          </p:nvSpPr>
          <p:spPr>
            <a:xfrm>
              <a:off x="0" y="0"/>
              <a:ext cx="3108628" cy="6857472"/>
            </a:xfrm>
            <a:prstGeom prst="rect">
              <a:avLst/>
            </a:prstGeom>
            <a:grpFill/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lang="zh-TW" sz="8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Microsoft JhengHei UI" panose="020B0604030504040204" pitchFamily="34" charset="-120"/>
                  <a:ea typeface="Microsoft JhengHei UI" panose="020B0604030504040204" pitchFamily="34" charset="-120"/>
                  <a:cs typeface="+mn-cs"/>
                </a:rPr>
                <a:t> </a:t>
              </a:r>
              <a:endParaRPr kumimoji="1" lang="ja-JP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endParaRPr>
            </a:p>
          </p:txBody>
        </p:sp>
        <p:grpSp>
          <p:nvGrpSpPr>
            <p:cNvPr id="3" name="群組 2"/>
            <p:cNvGrpSpPr/>
            <p:nvPr/>
          </p:nvGrpSpPr>
          <p:grpSpPr>
            <a:xfrm>
              <a:off x="3111190" y="5138141"/>
              <a:ext cx="1824565" cy="1739651"/>
              <a:chOff x="3111190" y="5138141"/>
              <a:chExt cx="1824565" cy="1739651"/>
            </a:xfrm>
            <a:grpFill/>
          </p:grpSpPr>
          <p:sp>
            <p:nvSpPr>
              <p:cNvPr id="16" name="橢圓 15"/>
              <p:cNvSpPr/>
              <p:nvPr/>
            </p:nvSpPr>
            <p:spPr>
              <a:xfrm>
                <a:off x="3127902" y="6095987"/>
                <a:ext cx="804153" cy="78180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 panose="020B0503020102020204"/>
                  <a:ea typeface="微軟正黑體" panose="020B0604030504040204" pitchFamily="34" charset="-120"/>
                  <a:cs typeface="+mn-cs"/>
                </a:endParaRPr>
              </a:p>
            </p:txBody>
          </p:sp>
          <p:sp>
            <p:nvSpPr>
              <p:cNvPr id="17" name="橢圓 16"/>
              <p:cNvSpPr/>
              <p:nvPr/>
            </p:nvSpPr>
            <p:spPr>
              <a:xfrm>
                <a:off x="3127902" y="5535667"/>
                <a:ext cx="540000" cy="540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 panose="020B0503020102020204"/>
                  <a:ea typeface="微軟正黑體" panose="020B0604030504040204" pitchFamily="34" charset="-120"/>
                  <a:cs typeface="+mn-cs"/>
                </a:endParaRPr>
              </a:p>
            </p:txBody>
          </p:sp>
          <p:sp>
            <p:nvSpPr>
              <p:cNvPr id="19" name="橢圓 18"/>
              <p:cNvSpPr/>
              <p:nvPr/>
            </p:nvSpPr>
            <p:spPr>
              <a:xfrm>
                <a:off x="4575755" y="6497472"/>
                <a:ext cx="360000" cy="360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 panose="020B0503020102020204"/>
                  <a:ea typeface="微軟正黑體" panose="020B0604030504040204" pitchFamily="34" charset="-120"/>
                  <a:cs typeface="+mn-cs"/>
                </a:endParaRPr>
              </a:p>
            </p:txBody>
          </p:sp>
          <p:sp>
            <p:nvSpPr>
              <p:cNvPr id="20" name="橢圓 19"/>
              <p:cNvSpPr/>
              <p:nvPr/>
            </p:nvSpPr>
            <p:spPr>
              <a:xfrm>
                <a:off x="3111190" y="5138141"/>
                <a:ext cx="360000" cy="360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 panose="020B0503020102020204"/>
                  <a:ea typeface="微軟正黑體" panose="020B0604030504040204" pitchFamily="34" charset="-120"/>
                  <a:cs typeface="+mn-cs"/>
                </a:endParaRPr>
              </a:p>
            </p:txBody>
          </p:sp>
          <p:sp>
            <p:nvSpPr>
              <p:cNvPr id="21" name="橢圓 20"/>
              <p:cNvSpPr/>
              <p:nvPr/>
            </p:nvSpPr>
            <p:spPr>
              <a:xfrm>
                <a:off x="3966969" y="6289679"/>
                <a:ext cx="540000" cy="540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 panose="020B0503020102020204"/>
                  <a:ea typeface="微軟正黑體" panose="020B0604030504040204" pitchFamily="34" charset="-120"/>
                  <a:cs typeface="+mn-cs"/>
                </a:endParaRPr>
              </a:p>
            </p:txBody>
          </p:sp>
        </p:grpSp>
      </p:grpSp>
      <p:sp>
        <p:nvSpPr>
          <p:cNvPr id="15" name="テキスト プレースホルダー 8"/>
          <p:cNvSpPr txBox="1">
            <a:spLocks/>
          </p:cNvSpPr>
          <p:nvPr/>
        </p:nvSpPr>
        <p:spPr>
          <a:xfrm>
            <a:off x="-393383" y="1438823"/>
            <a:ext cx="3791285" cy="2898721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lang="zh-TW" sz="800" kern="1200">
                <a:solidFill>
                  <a:schemeClr val="tx1">
                    <a:lumMod val="50000"/>
                    <a:lumOff val="5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Microsoft JhengHei UI" panose="020B0604030504040204" pitchFamily="34" charset="-120"/>
                <a:cs typeface="+mn-cs"/>
              </a:rPr>
              <a:t>04</a:t>
            </a:r>
            <a:endParaRPr kumimoji="1" lang="ja-JP" altLang="en-US" sz="100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Microsoft JhengHei UI" panose="020B0604030504040204" pitchFamily="34" charset="-120"/>
              <a:cs typeface="+mn-cs"/>
            </a:endParaRPr>
          </a:p>
        </p:txBody>
      </p:sp>
      <p:grpSp>
        <p:nvGrpSpPr>
          <p:cNvPr id="24" name="群組 23"/>
          <p:cNvGrpSpPr/>
          <p:nvPr/>
        </p:nvGrpSpPr>
        <p:grpSpPr>
          <a:xfrm>
            <a:off x="4102685" y="686174"/>
            <a:ext cx="1666140" cy="1348091"/>
            <a:chOff x="9638170" y="4394930"/>
            <a:chExt cx="1666140" cy="1348091"/>
          </a:xfrm>
        </p:grpSpPr>
        <p:grpSp>
          <p:nvGrpSpPr>
            <p:cNvPr id="25" name="群組 24"/>
            <p:cNvGrpSpPr/>
            <p:nvPr/>
          </p:nvGrpSpPr>
          <p:grpSpPr>
            <a:xfrm>
              <a:off x="9638170" y="4394930"/>
              <a:ext cx="1666140" cy="1348091"/>
              <a:chOff x="8714870" y="3870163"/>
              <a:chExt cx="2502879" cy="1932633"/>
            </a:xfrm>
          </p:grpSpPr>
          <p:sp>
            <p:nvSpPr>
              <p:cNvPr id="28" name="Hexagon 45">
                <a:extLst>
                  <a:ext uri="{FF2B5EF4-FFF2-40B4-BE49-F238E27FC236}">
                    <a16:creationId xmlns:a16="http://schemas.microsoft.com/office/drawing/2014/main" id="{A3A2A12F-2166-4D18-825F-8ED8F2133658}"/>
                  </a:ext>
                </a:extLst>
              </p:cNvPr>
              <p:cNvSpPr/>
              <p:nvPr/>
            </p:nvSpPr>
            <p:spPr>
              <a:xfrm>
                <a:off x="8956450" y="3870163"/>
                <a:ext cx="2261299" cy="1932633"/>
              </a:xfrm>
              <a:prstGeom prst="hexagon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</p:txBody>
          </p:sp>
          <p:sp>
            <p:nvSpPr>
              <p:cNvPr id="29" name="Hexagon 46">
                <a:extLst>
                  <a:ext uri="{FF2B5EF4-FFF2-40B4-BE49-F238E27FC236}">
                    <a16:creationId xmlns:a16="http://schemas.microsoft.com/office/drawing/2014/main" id="{24AF528E-53C9-4144-8044-AC069BACAFDB}"/>
                  </a:ext>
                </a:extLst>
              </p:cNvPr>
              <p:cNvSpPr/>
              <p:nvPr/>
            </p:nvSpPr>
            <p:spPr>
              <a:xfrm>
                <a:off x="8714870" y="3870163"/>
                <a:ext cx="2236586" cy="1932633"/>
              </a:xfrm>
              <a:prstGeom prst="hexagon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</p:txBody>
          </p:sp>
        </p:grpSp>
        <p:pic>
          <p:nvPicPr>
            <p:cNvPr id="26" name="圖片 2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30647" y="4585862"/>
              <a:ext cx="1048603" cy="10242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7048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表格 7"/>
          <p:cNvGraphicFramePr>
            <a:graphicFrameLocks noGrp="1"/>
          </p:cNvGraphicFramePr>
          <p:nvPr>
            <p:extLst/>
          </p:nvPr>
        </p:nvGraphicFramePr>
        <p:xfrm>
          <a:off x="3423921" y="1171248"/>
          <a:ext cx="8849359" cy="5373263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8849359">
                  <a:extLst>
                    <a:ext uri="{9D8B030D-6E8A-4147-A177-3AD203B41FA5}">
                      <a16:colId xmlns:a16="http://schemas.microsoft.com/office/drawing/2014/main" val="285768350"/>
                    </a:ext>
                  </a:extLst>
                </a:gridCol>
              </a:tblGrid>
              <a:tr h="767609">
                <a:tc>
                  <a:txBody>
                    <a:bodyPr/>
                    <a:lstStyle/>
                    <a:p>
                      <a:pPr marL="457200" marR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buChar char="l"/>
                        <a:tabLst/>
                        <a:defRPr/>
                      </a:pPr>
                      <a:r>
                        <a:rPr lang="zh-TW" altLang="en-US" sz="3000" b="1" dirty="0" smtClean="0">
                          <a:solidFill>
                            <a:schemeClr val="tx1"/>
                          </a:solidFill>
                        </a:rPr>
                        <a:t>行動戒菸教育課程</a:t>
                      </a:r>
                      <a:endParaRPr lang="zh-TW" altLang="en-US" sz="3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184108"/>
                  </a:ext>
                </a:extLst>
              </a:tr>
              <a:tr h="767609">
                <a:tc>
                  <a:txBody>
                    <a:bodyPr/>
                    <a:lstStyle/>
                    <a:p>
                      <a:pPr marL="457200" marR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buChar char="l"/>
                        <a:tabLst/>
                        <a:defRPr/>
                      </a:pPr>
                      <a:r>
                        <a:rPr lang="zh-TW" altLang="en-US" sz="3000" b="0" dirty="0" smtClean="0">
                          <a:solidFill>
                            <a:schemeClr val="tx1"/>
                          </a:solidFill>
                        </a:rPr>
                        <a:t>菸、檳：親子共學手冊</a:t>
                      </a:r>
                      <a:endParaRPr lang="zh-TW" altLang="en-US" sz="3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4700829"/>
                  </a:ext>
                </a:extLst>
              </a:tr>
              <a:tr h="767609">
                <a:tc>
                  <a:txBody>
                    <a:bodyPr/>
                    <a:lstStyle/>
                    <a:p>
                      <a:pPr marL="457200" marR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buChar char="l"/>
                        <a:tabLst/>
                        <a:defRPr/>
                      </a:pPr>
                      <a:r>
                        <a:rPr lang="zh-TW" altLang="en-US" sz="3000" b="1" dirty="0" smtClean="0">
                          <a:solidFill>
                            <a:schemeClr val="tx1"/>
                          </a:solidFill>
                        </a:rPr>
                        <a:t>校園吸菸、嚼檳個案輔導手冊</a:t>
                      </a:r>
                      <a:endParaRPr lang="zh-TW" altLang="en-US" sz="3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720257"/>
                  </a:ext>
                </a:extLst>
              </a:tr>
              <a:tr h="767609">
                <a:tc>
                  <a:txBody>
                    <a:bodyPr/>
                    <a:lstStyle/>
                    <a:p>
                      <a:pPr marL="457200" marR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buChar char="l"/>
                        <a:tabLst/>
                        <a:defRPr/>
                      </a:pPr>
                      <a:r>
                        <a:rPr lang="zh-TW" altLang="en-US" sz="3000" b="0" dirty="0" smtClean="0">
                          <a:solidFill>
                            <a:schemeClr val="tx1"/>
                          </a:solidFill>
                        </a:rPr>
                        <a:t>幼兒適用菸、檳危害防制繪本</a:t>
                      </a:r>
                      <a:endParaRPr lang="zh-TW" altLang="en-US" sz="3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5575140"/>
                  </a:ext>
                </a:extLst>
              </a:tr>
              <a:tr h="767609">
                <a:tc>
                  <a:txBody>
                    <a:bodyPr/>
                    <a:lstStyle/>
                    <a:p>
                      <a:pPr marL="457200" marR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buChar char="l"/>
                        <a:tabLst/>
                        <a:defRPr/>
                      </a:pPr>
                      <a:r>
                        <a:rPr lang="zh-TW" altLang="en-US" sz="3000" b="1" dirty="0" smtClean="0">
                          <a:solidFill>
                            <a:schemeClr val="tx1"/>
                          </a:solidFill>
                        </a:rPr>
                        <a:t>電子煙、菸、檳危害防制影片</a:t>
                      </a:r>
                      <a:endParaRPr lang="zh-TW" altLang="en-US" sz="3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8294046"/>
                  </a:ext>
                </a:extLst>
              </a:tr>
              <a:tr h="767609">
                <a:tc>
                  <a:txBody>
                    <a:bodyPr/>
                    <a:lstStyle/>
                    <a:p>
                      <a:pPr marL="457200" marR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buChar char="l"/>
                        <a:tabLst/>
                        <a:defRPr/>
                      </a:pPr>
                      <a:r>
                        <a:rPr lang="zh-TW" altLang="en-US" sz="3200" b="1" dirty="0" smtClean="0">
                          <a:solidFill>
                            <a:schemeClr val="accent2"/>
                          </a:solidFill>
                        </a:rPr>
                        <a:t>菸檳危害防制教育資源</a:t>
                      </a:r>
                      <a:r>
                        <a:rPr lang="zh-TW" altLang="en-US" sz="3200" b="1" kern="1200" dirty="0" smtClean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rPr>
                        <a:t>網路</a:t>
                      </a:r>
                      <a:r>
                        <a:rPr lang="en-US" altLang="zh-TW" sz="2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2800" b="1" dirty="0" smtClean="0">
                          <a:solidFill>
                            <a:schemeClr val="tx1"/>
                          </a:solidFill>
                        </a:rPr>
                        <a:t>整合</a:t>
                      </a:r>
                      <a:r>
                        <a:rPr lang="en-US" altLang="zh-TW" sz="2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zh-TW" altLang="en-US" sz="3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3231418"/>
                  </a:ext>
                </a:extLst>
              </a:tr>
              <a:tr h="767609">
                <a:tc>
                  <a:txBody>
                    <a:bodyPr/>
                    <a:lstStyle/>
                    <a:p>
                      <a:pPr marL="457200" marR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buChar char="l"/>
                        <a:tabLst/>
                        <a:defRPr/>
                      </a:pPr>
                      <a:r>
                        <a:rPr lang="zh-TW" altLang="en-US" sz="3000" b="1" dirty="0" smtClean="0">
                          <a:solidFill>
                            <a:schemeClr val="tx1"/>
                          </a:solidFill>
                        </a:rPr>
                        <a:t>無菸無檳好校園 電子報</a:t>
                      </a:r>
                      <a:endParaRPr lang="zh-TW" altLang="en-US" sz="3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438220"/>
                  </a:ext>
                </a:extLst>
              </a:tr>
            </a:tbl>
          </a:graphicData>
        </a:graphic>
      </p:graphicFrame>
      <p:grpSp>
        <p:nvGrpSpPr>
          <p:cNvPr id="9" name="群組 8"/>
          <p:cNvGrpSpPr/>
          <p:nvPr/>
        </p:nvGrpSpPr>
        <p:grpSpPr>
          <a:xfrm>
            <a:off x="158848" y="380587"/>
            <a:ext cx="2735672" cy="2580579"/>
            <a:chOff x="8855808" y="3162442"/>
            <a:chExt cx="2735672" cy="2580579"/>
          </a:xfrm>
        </p:grpSpPr>
        <p:grpSp>
          <p:nvGrpSpPr>
            <p:cNvPr id="10" name="群組 9"/>
            <p:cNvGrpSpPr/>
            <p:nvPr/>
          </p:nvGrpSpPr>
          <p:grpSpPr>
            <a:xfrm>
              <a:off x="8855808" y="3162442"/>
              <a:ext cx="2735672" cy="1106876"/>
              <a:chOff x="8855808" y="3162442"/>
              <a:chExt cx="2735672" cy="1106876"/>
            </a:xfrm>
          </p:grpSpPr>
          <p:grpSp>
            <p:nvGrpSpPr>
              <p:cNvPr id="16" name="群組 15"/>
              <p:cNvGrpSpPr/>
              <p:nvPr/>
            </p:nvGrpSpPr>
            <p:grpSpPr>
              <a:xfrm>
                <a:off x="8855808" y="3162442"/>
                <a:ext cx="2613925" cy="704081"/>
                <a:chOff x="8591356" y="2174408"/>
                <a:chExt cx="2613925" cy="704081"/>
              </a:xfrm>
            </p:grpSpPr>
            <p:sp>
              <p:nvSpPr>
                <p:cNvPr id="18" name="Rectangle 62">
                  <a:extLst>
                    <a:ext uri="{FF2B5EF4-FFF2-40B4-BE49-F238E27FC236}">
                      <a16:creationId xmlns:a16="http://schemas.microsoft.com/office/drawing/2014/main" id="{733F1748-DA8A-49B7-A4E3-477FE22629E9}"/>
                    </a:ext>
                  </a:extLst>
                </p:cNvPr>
                <p:cNvSpPr/>
                <p:nvPr/>
              </p:nvSpPr>
              <p:spPr>
                <a:xfrm>
                  <a:off x="9365160" y="2174408"/>
                  <a:ext cx="1840121" cy="64633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TW" alt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F6FC6"/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Segoe UI" panose="020B0502040204020203" pitchFamily="34" charset="0"/>
                    </a:rPr>
                    <a:t>研發與串連反菸拒檳衛教媒體</a:t>
                  </a:r>
                  <a:endPara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6FC6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endParaRPr>
                </a:p>
              </p:txBody>
            </p:sp>
            <p:sp>
              <p:nvSpPr>
                <p:cNvPr id="19" name="Rectangle 63">
                  <a:extLst>
                    <a:ext uri="{FF2B5EF4-FFF2-40B4-BE49-F238E27FC236}">
                      <a16:creationId xmlns:a16="http://schemas.microsoft.com/office/drawing/2014/main" id="{012C3F43-8A0A-4363-A9C1-2934DD6994E4}"/>
                    </a:ext>
                  </a:extLst>
                </p:cNvPr>
                <p:cNvSpPr/>
                <p:nvPr/>
              </p:nvSpPr>
              <p:spPr>
                <a:xfrm>
                  <a:off x="8591356" y="2293714"/>
                  <a:ext cx="696881" cy="584775"/>
                </a:xfrm>
                <a:prstGeom prst="rect">
                  <a:avLst/>
                </a:prstGeom>
              </p:spPr>
              <p:txBody>
                <a:bodyPr wrap="square" anchor="ctr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DBEFF9">
                          <a:lumMod val="10000"/>
                        </a:srgbClr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Segoe UI" panose="020B0502040204020203" pitchFamily="34" charset="0"/>
                    </a:rPr>
                    <a:t>04</a:t>
                  </a:r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BEFF9">
                        <a:lumMod val="10000"/>
                      </a:srgbClr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endParaRPr>
                </a:p>
              </p:txBody>
            </p:sp>
            <p:cxnSp>
              <p:nvCxnSpPr>
                <p:cNvPr id="20" name="Straight Connector 64">
                  <a:extLst>
                    <a:ext uri="{FF2B5EF4-FFF2-40B4-BE49-F238E27FC236}">
                      <a16:creationId xmlns:a16="http://schemas.microsoft.com/office/drawing/2014/main" id="{D46692B3-8931-4FCB-9E5A-0D12E826EB87}"/>
                    </a:ext>
                  </a:extLst>
                </p:cNvPr>
                <p:cNvCxnSpPr/>
                <p:nvPr/>
              </p:nvCxnSpPr>
              <p:spPr>
                <a:xfrm rot="5400000">
                  <a:off x="10305281" y="1944850"/>
                  <a:ext cx="0" cy="1800000"/>
                </a:xfrm>
                <a:prstGeom prst="line">
                  <a:avLst/>
                </a:prstGeom>
                <a:ln w="57150">
                  <a:solidFill>
                    <a:srgbClr val="0F6FC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7" name="矩形 16"/>
              <p:cNvSpPr/>
              <p:nvPr/>
            </p:nvSpPr>
            <p:spPr>
              <a:xfrm>
                <a:off x="8867657" y="3899986"/>
                <a:ext cx="272382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數位課程與媒體介面移動</a:t>
                </a:r>
                <a:endPara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Book" panose="020B0503020102020204"/>
                  <a:ea typeface="微軟正黑體" panose="020B0604030504040204" pitchFamily="34" charset="-120"/>
                  <a:cs typeface="+mn-cs"/>
                </a:endParaRPr>
              </a:p>
            </p:txBody>
          </p:sp>
        </p:grpSp>
        <p:grpSp>
          <p:nvGrpSpPr>
            <p:cNvPr id="11" name="群組 10"/>
            <p:cNvGrpSpPr/>
            <p:nvPr/>
          </p:nvGrpSpPr>
          <p:grpSpPr>
            <a:xfrm>
              <a:off x="9638170" y="4394930"/>
              <a:ext cx="1666140" cy="1348091"/>
              <a:chOff x="9638170" y="4394930"/>
              <a:chExt cx="1666140" cy="1348091"/>
            </a:xfrm>
          </p:grpSpPr>
          <p:grpSp>
            <p:nvGrpSpPr>
              <p:cNvPr id="12" name="群組 11"/>
              <p:cNvGrpSpPr/>
              <p:nvPr/>
            </p:nvGrpSpPr>
            <p:grpSpPr>
              <a:xfrm>
                <a:off x="9638170" y="4394930"/>
                <a:ext cx="1666140" cy="1348091"/>
                <a:chOff x="8714870" y="3870163"/>
                <a:chExt cx="2502879" cy="1932633"/>
              </a:xfrm>
            </p:grpSpPr>
            <p:sp>
              <p:nvSpPr>
                <p:cNvPr id="14" name="Hexagon 45">
                  <a:extLst>
                    <a:ext uri="{FF2B5EF4-FFF2-40B4-BE49-F238E27FC236}">
                      <a16:creationId xmlns:a16="http://schemas.microsoft.com/office/drawing/2014/main" id="{A3A2A12F-2166-4D18-825F-8ED8F2133658}"/>
                    </a:ext>
                  </a:extLst>
                </p:cNvPr>
                <p:cNvSpPr/>
                <p:nvPr/>
              </p:nvSpPr>
              <p:spPr>
                <a:xfrm>
                  <a:off x="8956450" y="3870163"/>
                  <a:ext cx="2261299" cy="1932633"/>
                </a:xfrm>
                <a:prstGeom prst="hexagon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endParaRPr>
                </a:p>
              </p:txBody>
            </p:sp>
            <p:sp>
              <p:nvSpPr>
                <p:cNvPr id="15" name="Hexagon 46">
                  <a:extLst>
                    <a:ext uri="{FF2B5EF4-FFF2-40B4-BE49-F238E27FC236}">
                      <a16:creationId xmlns:a16="http://schemas.microsoft.com/office/drawing/2014/main" id="{24AF528E-53C9-4144-8044-AC069BACAFDB}"/>
                    </a:ext>
                  </a:extLst>
                </p:cNvPr>
                <p:cNvSpPr/>
                <p:nvPr/>
              </p:nvSpPr>
              <p:spPr>
                <a:xfrm>
                  <a:off x="8714870" y="3870163"/>
                  <a:ext cx="2236586" cy="1932633"/>
                </a:xfrm>
                <a:prstGeom prst="hexagon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endParaRPr>
                </a:p>
              </p:txBody>
            </p:sp>
          </p:grpSp>
          <p:pic>
            <p:nvPicPr>
              <p:cNvPr id="13" name="圖片 1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830647" y="4585862"/>
                <a:ext cx="1048603" cy="1024217"/>
              </a:xfrm>
              <a:prstGeom prst="rect">
                <a:avLst/>
              </a:prstGeom>
            </p:spPr>
          </p:pic>
        </p:grpSp>
      </p:grp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5206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ext Box 18"/>
          <p:cNvSpPr txBox="1">
            <a:spLocks noChangeArrowheads="1"/>
          </p:cNvSpPr>
          <p:nvPr/>
        </p:nvSpPr>
        <p:spPr bwMode="gray">
          <a:xfrm>
            <a:off x="3357676" y="340530"/>
            <a:ext cx="5805920" cy="707886"/>
          </a:xfrm>
          <a:prstGeom prst="rect">
            <a:avLst/>
          </a:prstGeom>
          <a:solidFill>
            <a:srgbClr val="C4E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7406D"/>
                </a:solidFill>
                <a:effectLst/>
                <a:uLnTx/>
                <a:uFillTx/>
                <a:latin typeface="微軟正黑體" pitchFamily="34" charset="-120"/>
                <a:ea typeface="微軟正黑體" panose="020B0604030504040204" pitchFamily="34" charset="-120"/>
                <a:cs typeface="+mn-cs"/>
              </a:rPr>
              <a:t>行動戒菸教育</a:t>
            </a:r>
            <a:r>
              <a:rPr kumimoji="0" lang="zh-TW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7406D"/>
                </a:solidFill>
                <a:effectLst/>
                <a:uLnTx/>
                <a:uFillTx/>
                <a:latin typeface="微軟正黑體" pitchFamily="34" charset="-120"/>
                <a:ea typeface="微軟正黑體" panose="020B0604030504040204" pitchFamily="34" charset="-120"/>
                <a:cs typeface="+mn-cs"/>
              </a:rPr>
              <a:t>課程 </a:t>
            </a: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7406D"/>
                </a:solidFill>
                <a:effectLst/>
                <a:uLnTx/>
                <a:uFillTx/>
                <a:latin typeface="微軟正黑體" pitchFamily="34" charset="-120"/>
                <a:ea typeface="微軟正黑體" panose="020B0604030504040204" pitchFamily="34" charset="-120"/>
                <a:cs typeface="+mn-cs"/>
              </a:rPr>
              <a:t>特色</a:t>
            </a:r>
          </a:p>
        </p:txBody>
      </p:sp>
      <p:sp>
        <p:nvSpPr>
          <p:cNvPr id="87" name="TextBox 59"/>
          <p:cNvSpPr txBox="1">
            <a:spLocks noChangeArrowheads="1"/>
          </p:cNvSpPr>
          <p:nvPr/>
        </p:nvSpPr>
        <p:spPr bwMode="auto">
          <a:xfrm flipH="1">
            <a:off x="-106327" y="1644651"/>
            <a:ext cx="3914740" cy="461657"/>
          </a:xfrm>
          <a:prstGeom prst="rect">
            <a:avLst/>
          </a:prstGeom>
          <a:solidFill>
            <a:srgbClr val="FFF0CE"/>
          </a:solidFill>
          <a:ln>
            <a:noFill/>
          </a:ln>
          <a:extLst/>
        </p:spPr>
        <p:txBody>
          <a:bodyPr wrap="square" lIns="91431" tIns="45716" rIns="91431" bIns="45716">
            <a:spAutoFit/>
          </a:bodyPr>
          <a:lstStyle>
            <a:lvl1pPr defTabSz="912813" eaLnBrk="0" hangingPunct="0"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912813" eaLnBrk="0" hangingPunct="0"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912813" eaLnBrk="0" hangingPunct="0"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912813" eaLnBrk="0" hangingPunct="0"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912813" eaLnBrk="0" hangingPunct="0"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r" defTabSz="91281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特色四  </a:t>
            </a:r>
            <a:r>
              <a:rPr kumimoji="1" lang="zh-TW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自我</a:t>
            </a:r>
            <a:r>
              <a:rPr kumimoji="1" lang="zh-TW" alt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評</a:t>
            </a:r>
            <a:r>
              <a:rPr kumimoji="1" lang="zh-TW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值</a:t>
            </a:r>
            <a:r>
              <a:rPr kumimoji="1" lang="zh-TW" alt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增強</a:t>
            </a:r>
            <a:r>
              <a:rPr kumimoji="1" lang="zh-TW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自信</a:t>
            </a:r>
            <a:endParaRPr kumimoji="0" lang="en-US" altLang="ko-KR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88" name="矩形 17"/>
          <p:cNvSpPr>
            <a:spLocks noChangeArrowheads="1"/>
          </p:cNvSpPr>
          <p:nvPr/>
        </p:nvSpPr>
        <p:spPr bwMode="auto">
          <a:xfrm>
            <a:off x="415052" y="2102014"/>
            <a:ext cx="3261360" cy="785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 defTabSz="912813" eaLnBrk="0" hangingPunct="0"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912813" eaLnBrk="0" hangingPunct="0"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912813" eaLnBrk="0" hangingPunct="0"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912813" eaLnBrk="0" hangingPunct="0"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912813" eaLnBrk="0" hangingPunct="0"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l" defTabSz="912813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各單元結束時可</a:t>
            </a:r>
            <a:r>
              <a:rPr kumimoji="1" lang="zh-TW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自評對做到該單元內容的自信程度</a:t>
            </a:r>
            <a:r>
              <a:rPr kumimoji="1" lang="zh-TW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，增強信心，使戒菸成為帶著走的生活技能為最終目標。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89" name="TextBox 59"/>
          <p:cNvSpPr txBox="1">
            <a:spLocks noChangeArrowheads="1"/>
          </p:cNvSpPr>
          <p:nvPr/>
        </p:nvSpPr>
        <p:spPr bwMode="auto">
          <a:xfrm flipH="1">
            <a:off x="-106326" y="3409951"/>
            <a:ext cx="3951251" cy="461657"/>
          </a:xfrm>
          <a:prstGeom prst="rect">
            <a:avLst/>
          </a:prstGeom>
          <a:solidFill>
            <a:srgbClr val="FFF0CE"/>
          </a:solidFill>
          <a:ln>
            <a:noFill/>
          </a:ln>
          <a:extLst/>
        </p:spPr>
        <p:txBody>
          <a:bodyPr wrap="square" lIns="91431" tIns="45716" rIns="91431" bIns="45716">
            <a:spAutoFit/>
          </a:bodyPr>
          <a:lstStyle>
            <a:lvl1pPr defTabSz="912813" eaLnBrk="0" hangingPunct="0"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912813" eaLnBrk="0" hangingPunct="0"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912813" eaLnBrk="0" hangingPunct="0"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912813" eaLnBrk="0" hangingPunct="0"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912813" eaLnBrk="0" hangingPunct="0"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r" defTabSz="91281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特色</a:t>
            </a: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五  </a:t>
            </a:r>
            <a:r>
              <a:rPr kumimoji="1" lang="zh-TW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證書</a:t>
            </a:r>
            <a:r>
              <a:rPr kumimoji="1" lang="zh-TW" alt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給予正向</a:t>
            </a:r>
            <a:r>
              <a:rPr kumimoji="1" lang="zh-TW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輔導</a:t>
            </a:r>
            <a:endParaRPr kumimoji="0" lang="en-US" altLang="ko-KR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90" name="矩形 17"/>
          <p:cNvSpPr>
            <a:spLocks noChangeArrowheads="1"/>
          </p:cNvSpPr>
          <p:nvPr/>
        </p:nvSpPr>
        <p:spPr bwMode="auto">
          <a:xfrm>
            <a:off x="508000" y="3824289"/>
            <a:ext cx="2960985" cy="954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 eaLnBrk="0" hangingPunct="0"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完成所有指定課程，必須驗證密碼，方可列印</a:t>
            </a:r>
            <a:r>
              <a:rPr kumimoji="1" lang="zh-TW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「</a:t>
            </a:r>
            <a:r>
              <a:rPr kumimoji="1" lang="zh-TW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戒菸</a:t>
            </a:r>
            <a:r>
              <a:rPr kumimoji="1" lang="zh-TW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證書</a:t>
            </a:r>
            <a:r>
              <a:rPr kumimoji="1" lang="zh-TW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」</a:t>
            </a:r>
            <a:r>
              <a:rPr kumimoji="1" lang="zh-TW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，並適時瞭解評價學習狀況，給予正向輔導與支持。</a:t>
            </a:r>
          </a:p>
        </p:txBody>
      </p:sp>
      <p:sp>
        <p:nvSpPr>
          <p:cNvPr id="91" name="TextBox 59"/>
          <p:cNvSpPr txBox="1">
            <a:spLocks noChangeArrowheads="1"/>
          </p:cNvSpPr>
          <p:nvPr/>
        </p:nvSpPr>
        <p:spPr bwMode="auto">
          <a:xfrm flipH="1">
            <a:off x="-106327" y="5219701"/>
            <a:ext cx="3921089" cy="461657"/>
          </a:xfrm>
          <a:prstGeom prst="rect">
            <a:avLst/>
          </a:prstGeom>
          <a:solidFill>
            <a:srgbClr val="FFF0CE"/>
          </a:solidFill>
          <a:ln>
            <a:noFill/>
          </a:ln>
          <a:extLst/>
        </p:spPr>
        <p:txBody>
          <a:bodyPr wrap="square" lIns="91431" tIns="45716" rIns="91431" bIns="45716">
            <a:spAutoFit/>
          </a:bodyPr>
          <a:lstStyle>
            <a:lvl1pPr defTabSz="912813" eaLnBrk="0" hangingPunct="0"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912813" eaLnBrk="0" hangingPunct="0"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912813" eaLnBrk="0" hangingPunct="0"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912813" eaLnBrk="0" hangingPunct="0"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912813" eaLnBrk="0" hangingPunct="0"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r" defTabSz="91281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特色</a:t>
            </a: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六 </a:t>
            </a:r>
            <a:r>
              <a:rPr kumimoji="1" lang="zh-TW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利用</a:t>
            </a:r>
            <a:r>
              <a:rPr kumimoji="1" lang="zh-TW" alt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遊戲了解菸</a:t>
            </a:r>
            <a:r>
              <a:rPr kumimoji="1" lang="zh-TW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害</a:t>
            </a:r>
            <a:endParaRPr kumimoji="0" lang="en-US" altLang="ko-KR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92" name="矩形 17"/>
          <p:cNvSpPr>
            <a:spLocks noChangeArrowheads="1"/>
          </p:cNvSpPr>
          <p:nvPr/>
        </p:nvSpPr>
        <p:spPr bwMode="auto">
          <a:xfrm>
            <a:off x="415052" y="5626316"/>
            <a:ext cx="3166348" cy="79206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1431" tIns="45716" rIns="91431" bIns="45716">
            <a:sp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各課程模組運用</a:t>
            </a:r>
            <a:r>
              <a:rPr kumimoji="0" lang="zh-TW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多種不同的遊戲互動</a:t>
            </a:r>
            <a:r>
              <a:rPr kumimoji="0" lang="zh-TW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設計融入課程內容，讓學生從好玩遊戲中認知菸害</a:t>
            </a:r>
            <a:r>
              <a:rPr kumimoji="0" lang="zh-TW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。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新魏" panose="02010800040101010101" pitchFamily="2" charset="-122"/>
              <a:ea typeface="华文新魏" panose="02010800040101010101" pitchFamily="2" charset="-122"/>
              <a:cs typeface="+mn-cs"/>
            </a:endParaRPr>
          </a:p>
        </p:txBody>
      </p:sp>
      <p:sp>
        <p:nvSpPr>
          <p:cNvPr id="93" name="TextBox 59"/>
          <p:cNvSpPr txBox="1">
            <a:spLocks noChangeArrowheads="1"/>
          </p:cNvSpPr>
          <p:nvPr/>
        </p:nvSpPr>
        <p:spPr bwMode="auto">
          <a:xfrm flipH="1">
            <a:off x="8183030" y="1559584"/>
            <a:ext cx="4086940" cy="461657"/>
          </a:xfrm>
          <a:prstGeom prst="rect">
            <a:avLst/>
          </a:prstGeom>
          <a:solidFill>
            <a:srgbClr val="FFF0CE"/>
          </a:solidFill>
          <a:ln>
            <a:noFill/>
          </a:ln>
          <a:extLst/>
        </p:spPr>
        <p:txBody>
          <a:bodyPr wrap="square" lIns="91431" tIns="45716" rIns="91431" bIns="45716">
            <a:spAutoFit/>
          </a:bodyPr>
          <a:lstStyle>
            <a:lvl1pPr defTabSz="912813" eaLnBrk="0" hangingPunct="0"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912813" eaLnBrk="0" hangingPunct="0"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912813" eaLnBrk="0" hangingPunct="0"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912813" eaLnBrk="0" hangingPunct="0"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912813" eaLnBrk="0" hangingPunct="0"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l" defTabSz="91281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特色</a:t>
            </a: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一  </a:t>
            </a:r>
            <a:r>
              <a:rPr kumimoji="1" lang="zh-TW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互動式教學</a:t>
            </a:r>
            <a:endParaRPr kumimoji="0" lang="en-US" altLang="ko-K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94" name="矩形 17"/>
          <p:cNvSpPr>
            <a:spLocks noChangeArrowheads="1"/>
          </p:cNvSpPr>
          <p:nvPr/>
        </p:nvSpPr>
        <p:spPr bwMode="auto">
          <a:xfrm>
            <a:off x="9028972" y="1975032"/>
            <a:ext cx="2438400" cy="785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 defTabSz="912813" eaLnBrk="0" hangingPunct="0"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912813" eaLnBrk="0" hangingPunct="0"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912813" eaLnBrk="0" hangingPunct="0"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912813" eaLnBrk="0" hangingPunct="0"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912813" eaLnBrk="0" hangingPunct="0"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l" defTabSz="912813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以互動教學融入課程，</a:t>
            </a:r>
            <a:r>
              <a:rPr kumimoji="1" lang="zh-TW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透過遊戲及對話方式</a:t>
            </a:r>
            <a:r>
              <a:rPr kumimoji="1" lang="zh-TW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，達成法訂戒菸教育時數。</a:t>
            </a:r>
          </a:p>
        </p:txBody>
      </p:sp>
      <p:sp>
        <p:nvSpPr>
          <p:cNvPr id="95" name="TextBox 59"/>
          <p:cNvSpPr txBox="1">
            <a:spLocks noChangeArrowheads="1"/>
          </p:cNvSpPr>
          <p:nvPr/>
        </p:nvSpPr>
        <p:spPr bwMode="auto">
          <a:xfrm flipH="1">
            <a:off x="8208960" y="3331917"/>
            <a:ext cx="4061011" cy="461657"/>
          </a:xfrm>
          <a:prstGeom prst="rect">
            <a:avLst/>
          </a:prstGeom>
          <a:solidFill>
            <a:srgbClr val="FFF0CE"/>
          </a:solidFill>
          <a:ln>
            <a:noFill/>
          </a:ln>
          <a:extLst/>
        </p:spPr>
        <p:txBody>
          <a:bodyPr wrap="square" lIns="91431" tIns="45716" rIns="91431" bIns="45716">
            <a:spAutoFit/>
          </a:bodyPr>
          <a:lstStyle>
            <a:lvl1pPr defTabSz="912813" eaLnBrk="0" hangingPunct="0"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912813" eaLnBrk="0" hangingPunct="0"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912813" eaLnBrk="0" hangingPunct="0"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912813" eaLnBrk="0" hangingPunct="0"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912813" eaLnBrk="0" hangingPunct="0"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l" defTabSz="91281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特色</a:t>
            </a: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二  </a:t>
            </a:r>
            <a:r>
              <a:rPr kumimoji="1" lang="zh-TW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學</a:t>
            </a:r>
            <a:r>
              <a:rPr kumimoji="1" lang="zh-TW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前</a:t>
            </a:r>
            <a:r>
              <a:rPr kumimoji="1" lang="zh-TW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評估</a:t>
            </a:r>
            <a:r>
              <a:rPr kumimoji="1" lang="zh-TW" alt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了解</a:t>
            </a:r>
            <a:r>
              <a:rPr kumimoji="1" lang="zh-TW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個案</a:t>
            </a:r>
            <a:endParaRPr kumimoji="1" lang="en-US" altLang="zh-TW" sz="2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96" name="矩形 17"/>
          <p:cNvSpPr>
            <a:spLocks noChangeArrowheads="1"/>
          </p:cNvSpPr>
          <p:nvPr/>
        </p:nvSpPr>
        <p:spPr bwMode="auto">
          <a:xfrm>
            <a:off x="9066213" y="3824289"/>
            <a:ext cx="2413000" cy="1040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 defTabSz="912813" eaLnBrk="0" hangingPunct="0"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912813" eaLnBrk="0" hangingPunct="0"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912813" eaLnBrk="0" hangingPunct="0"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912813" eaLnBrk="0" hangingPunct="0"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912813" eaLnBrk="0" hangingPunct="0"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l" defTabSz="912813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各模組課程皆設計</a:t>
            </a:r>
            <a:r>
              <a:rPr kumimoji="1" lang="zh-TW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簡要問題，評估目前菸品使用情形，</a:t>
            </a:r>
            <a:r>
              <a:rPr kumimoji="1" lang="zh-TW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助於瞭解學生，提供合適的介入輔導。</a:t>
            </a:r>
            <a:endParaRPr kumimoji="1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97" name="TextBox 59"/>
          <p:cNvSpPr txBox="1">
            <a:spLocks noChangeArrowheads="1"/>
          </p:cNvSpPr>
          <p:nvPr/>
        </p:nvSpPr>
        <p:spPr bwMode="auto">
          <a:xfrm flipH="1">
            <a:off x="8208960" y="4994032"/>
            <a:ext cx="4061010" cy="461657"/>
          </a:xfrm>
          <a:prstGeom prst="rect">
            <a:avLst/>
          </a:prstGeom>
          <a:solidFill>
            <a:srgbClr val="FFF0CE"/>
          </a:solidFill>
          <a:ln>
            <a:noFill/>
          </a:ln>
          <a:extLst/>
        </p:spPr>
        <p:txBody>
          <a:bodyPr wrap="square" lIns="91431" tIns="45716" rIns="91431" bIns="45716">
            <a:spAutoFit/>
          </a:bodyPr>
          <a:lstStyle>
            <a:lvl1pPr defTabSz="912813" eaLnBrk="0" hangingPunct="0"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912813" eaLnBrk="0" hangingPunct="0"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912813" eaLnBrk="0" hangingPunct="0"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912813" eaLnBrk="0" hangingPunct="0"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912813" eaLnBrk="0" hangingPunct="0"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l" defTabSz="91281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特色</a:t>
            </a: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三  </a:t>
            </a:r>
            <a:r>
              <a:rPr kumimoji="1" lang="zh-TW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自我</a:t>
            </a:r>
            <a:r>
              <a:rPr kumimoji="1" lang="zh-TW" alt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省</a:t>
            </a:r>
            <a:r>
              <a:rPr kumimoji="1" lang="zh-TW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思</a:t>
            </a:r>
            <a:r>
              <a:rPr kumimoji="1" lang="zh-TW" alt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強化</a:t>
            </a:r>
            <a:r>
              <a:rPr kumimoji="1" lang="zh-TW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效能</a:t>
            </a:r>
            <a:endParaRPr kumimoji="0" lang="en-US" altLang="ko-KR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98" name="矩形 17"/>
          <p:cNvSpPr>
            <a:spLocks noChangeArrowheads="1"/>
          </p:cNvSpPr>
          <p:nvPr/>
        </p:nvSpPr>
        <p:spPr bwMode="auto">
          <a:xfrm>
            <a:off x="9066213" y="5450682"/>
            <a:ext cx="2413000" cy="954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 eaLnBrk="0" hangingPunct="0"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各模組課程前讓學生省思自我的</a:t>
            </a:r>
            <a:r>
              <a:rPr kumimoji="1" lang="zh-TW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戒菸幫手及戒菸陷阱</a:t>
            </a:r>
            <a:r>
              <a:rPr kumimoji="1" lang="zh-TW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，使透過學生自省，有助於強化戒菸幫手，去除戒菸陷阱。</a:t>
            </a:r>
          </a:p>
        </p:txBody>
      </p:sp>
      <p:cxnSp>
        <p:nvCxnSpPr>
          <p:cNvPr id="71" name="Straight Arrow Connector 25"/>
          <p:cNvCxnSpPr/>
          <p:nvPr/>
        </p:nvCxnSpPr>
        <p:spPr bwMode="auto">
          <a:xfrm>
            <a:off x="6398351" y="2287199"/>
            <a:ext cx="1766887" cy="0"/>
          </a:xfrm>
          <a:prstGeom prst="straightConnector1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4"/>
          <p:cNvGrpSpPr>
            <a:grpSpLocks/>
          </p:cNvGrpSpPr>
          <p:nvPr/>
        </p:nvGrpSpPr>
        <p:grpSpPr bwMode="auto">
          <a:xfrm>
            <a:off x="6946038" y="4920861"/>
            <a:ext cx="1127125" cy="808038"/>
            <a:chOff x="7906533" y="4840050"/>
            <a:chExt cx="1125966" cy="606826"/>
          </a:xfrm>
        </p:grpSpPr>
        <p:cxnSp>
          <p:nvCxnSpPr>
            <p:cNvPr id="73" name="Straight Arrow Connector 42"/>
            <p:cNvCxnSpPr/>
            <p:nvPr/>
          </p:nvCxnSpPr>
          <p:spPr>
            <a:xfrm>
              <a:off x="8636032" y="5446876"/>
              <a:ext cx="396467" cy="0"/>
            </a:xfrm>
            <a:prstGeom prst="straightConnector1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45"/>
            <p:cNvCxnSpPr/>
            <p:nvPr/>
          </p:nvCxnSpPr>
          <p:spPr>
            <a:xfrm flipH="1" flipV="1">
              <a:off x="7906533" y="4840050"/>
              <a:ext cx="729499" cy="606826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组合 7"/>
          <p:cNvGrpSpPr>
            <a:grpSpLocks/>
          </p:cNvGrpSpPr>
          <p:nvPr/>
        </p:nvGrpSpPr>
        <p:grpSpPr bwMode="auto">
          <a:xfrm>
            <a:off x="7033350" y="3401625"/>
            <a:ext cx="1130300" cy="744537"/>
            <a:chOff x="7902901" y="3124000"/>
            <a:chExt cx="1129418" cy="558855"/>
          </a:xfrm>
        </p:grpSpPr>
        <p:cxnSp>
          <p:nvCxnSpPr>
            <p:cNvPr id="76" name="Straight Arrow Connector 38"/>
            <p:cNvCxnSpPr/>
            <p:nvPr/>
          </p:nvCxnSpPr>
          <p:spPr>
            <a:xfrm>
              <a:off x="8461265" y="3124000"/>
              <a:ext cx="571054" cy="558855"/>
            </a:xfrm>
            <a:prstGeom prst="straightConnector1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41"/>
            <p:cNvCxnSpPr/>
            <p:nvPr/>
          </p:nvCxnSpPr>
          <p:spPr>
            <a:xfrm flipH="1" flipV="1">
              <a:off x="7902901" y="3124000"/>
              <a:ext cx="558364" cy="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组合 10"/>
          <p:cNvGrpSpPr>
            <a:grpSpLocks/>
          </p:cNvGrpSpPr>
          <p:nvPr/>
        </p:nvGrpSpPr>
        <p:grpSpPr bwMode="auto">
          <a:xfrm>
            <a:off x="3932963" y="2349111"/>
            <a:ext cx="1300163" cy="361950"/>
            <a:chOff x="3181205" y="2010025"/>
            <a:chExt cx="1299921" cy="271166"/>
          </a:xfrm>
        </p:grpSpPr>
        <p:cxnSp>
          <p:nvCxnSpPr>
            <p:cNvPr id="79" name="Straight Arrow Connector 70"/>
            <p:cNvCxnSpPr/>
            <p:nvPr/>
          </p:nvCxnSpPr>
          <p:spPr>
            <a:xfrm flipH="1">
              <a:off x="3181205" y="2010025"/>
              <a:ext cx="780905" cy="0"/>
            </a:xfrm>
            <a:prstGeom prst="straightConnector1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2"/>
            <p:cNvCxnSpPr/>
            <p:nvPr/>
          </p:nvCxnSpPr>
          <p:spPr>
            <a:xfrm>
              <a:off x="3962110" y="2010025"/>
              <a:ext cx="519016" cy="271166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组合 13"/>
          <p:cNvGrpSpPr>
            <a:grpSpLocks/>
          </p:cNvGrpSpPr>
          <p:nvPr/>
        </p:nvGrpSpPr>
        <p:grpSpPr bwMode="auto">
          <a:xfrm>
            <a:off x="4013926" y="4787511"/>
            <a:ext cx="960437" cy="1111250"/>
            <a:chOff x="3243437" y="4210024"/>
            <a:chExt cx="960324" cy="834506"/>
          </a:xfrm>
        </p:grpSpPr>
        <p:cxnSp>
          <p:nvCxnSpPr>
            <p:cNvPr id="82" name="Straight Arrow Connector 57"/>
            <p:cNvCxnSpPr/>
            <p:nvPr/>
          </p:nvCxnSpPr>
          <p:spPr>
            <a:xfrm flipH="1">
              <a:off x="3243437" y="5044530"/>
              <a:ext cx="565084" cy="0"/>
            </a:xfrm>
            <a:prstGeom prst="straightConnector1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60"/>
            <p:cNvCxnSpPr/>
            <p:nvPr/>
          </p:nvCxnSpPr>
          <p:spPr>
            <a:xfrm flipH="1">
              <a:off x="3816457" y="4210024"/>
              <a:ext cx="387304" cy="834506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组合 16"/>
          <p:cNvGrpSpPr>
            <a:grpSpLocks/>
          </p:cNvGrpSpPr>
          <p:nvPr/>
        </p:nvGrpSpPr>
        <p:grpSpPr bwMode="auto">
          <a:xfrm>
            <a:off x="4050438" y="4125525"/>
            <a:ext cx="1871663" cy="433387"/>
            <a:chOff x="3279710" y="3713495"/>
            <a:chExt cx="1872464" cy="325928"/>
          </a:xfrm>
        </p:grpSpPr>
        <p:cxnSp>
          <p:nvCxnSpPr>
            <p:cNvPr id="85" name="Straight Arrow Connector 62"/>
            <p:cNvCxnSpPr/>
            <p:nvPr/>
          </p:nvCxnSpPr>
          <p:spPr>
            <a:xfrm flipH="1">
              <a:off x="3279710" y="3713495"/>
              <a:ext cx="1411892" cy="4776"/>
            </a:xfrm>
            <a:prstGeom prst="straightConnector1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64"/>
            <p:cNvCxnSpPr/>
            <p:nvPr/>
          </p:nvCxnSpPr>
          <p:spPr>
            <a:xfrm flipH="1" flipV="1">
              <a:off x="4690013" y="3718271"/>
              <a:ext cx="462161" cy="321152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5" name="椭圆 57"/>
          <p:cNvSpPr/>
          <p:nvPr/>
        </p:nvSpPr>
        <p:spPr>
          <a:xfrm>
            <a:off x="3861525" y="2190362"/>
            <a:ext cx="258762" cy="345016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文新魏" panose="02010800040101010101" pitchFamily="2" charset="-122"/>
              <a:ea typeface="华文新魏" panose="02010800040101010101" pitchFamily="2" charset="-122"/>
              <a:cs typeface="+mn-cs"/>
            </a:endParaRPr>
          </a:p>
        </p:txBody>
      </p:sp>
      <p:sp>
        <p:nvSpPr>
          <p:cNvPr id="126" name="椭圆 58"/>
          <p:cNvSpPr/>
          <p:nvPr/>
        </p:nvSpPr>
        <p:spPr>
          <a:xfrm>
            <a:off x="3853591" y="3945081"/>
            <a:ext cx="258763" cy="345017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文新魏" panose="02010800040101010101" pitchFamily="2" charset="-122"/>
              <a:ea typeface="华文新魏" panose="02010800040101010101" pitchFamily="2" charset="-122"/>
              <a:cs typeface="+mn-cs"/>
            </a:endParaRPr>
          </a:p>
        </p:txBody>
      </p:sp>
      <p:sp>
        <p:nvSpPr>
          <p:cNvPr id="127" name="椭圆 59"/>
          <p:cNvSpPr/>
          <p:nvPr/>
        </p:nvSpPr>
        <p:spPr>
          <a:xfrm>
            <a:off x="3853591" y="5727314"/>
            <a:ext cx="258763" cy="345017"/>
          </a:xfrm>
          <a:prstGeom prst="ellipse">
            <a:avLst/>
          </a:prstGeom>
          <a:solidFill>
            <a:srgbClr val="E66B6B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文新魏" panose="02010800040101010101" pitchFamily="2" charset="-122"/>
              <a:ea typeface="华文新魏" panose="02010800040101010101" pitchFamily="2" charset="-122"/>
              <a:cs typeface="+mn-cs"/>
            </a:endParaRPr>
          </a:p>
        </p:txBody>
      </p:sp>
      <p:sp>
        <p:nvSpPr>
          <p:cNvPr id="128" name="椭圆 60"/>
          <p:cNvSpPr/>
          <p:nvPr/>
        </p:nvSpPr>
        <p:spPr>
          <a:xfrm>
            <a:off x="8036650" y="2139562"/>
            <a:ext cx="258762" cy="345016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文新魏" panose="02010800040101010101" pitchFamily="2" charset="-122"/>
              <a:ea typeface="华文新魏" panose="02010800040101010101" pitchFamily="2" charset="-122"/>
              <a:cs typeface="+mn-cs"/>
            </a:endParaRPr>
          </a:p>
        </p:txBody>
      </p:sp>
      <p:sp>
        <p:nvSpPr>
          <p:cNvPr id="129" name="椭圆 61"/>
          <p:cNvSpPr/>
          <p:nvPr/>
        </p:nvSpPr>
        <p:spPr>
          <a:xfrm>
            <a:off x="8046175" y="3951428"/>
            <a:ext cx="258762" cy="345016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文新魏" panose="02010800040101010101" pitchFamily="2" charset="-122"/>
              <a:ea typeface="华文新魏" panose="02010800040101010101" pitchFamily="2" charset="-122"/>
              <a:cs typeface="+mn-cs"/>
            </a:endParaRPr>
          </a:p>
        </p:txBody>
      </p:sp>
      <p:sp>
        <p:nvSpPr>
          <p:cNvPr id="130" name="椭圆 62"/>
          <p:cNvSpPr/>
          <p:nvPr/>
        </p:nvSpPr>
        <p:spPr>
          <a:xfrm>
            <a:off x="8036650" y="5553748"/>
            <a:ext cx="258762" cy="345017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文新魏" panose="02010800040101010101" pitchFamily="2" charset="-122"/>
              <a:ea typeface="华文新魏" panose="02010800040101010101" pitchFamily="2" charset="-122"/>
              <a:cs typeface="+mn-cs"/>
            </a:endParaRPr>
          </a:p>
        </p:txBody>
      </p:sp>
      <p:sp>
        <p:nvSpPr>
          <p:cNvPr id="16" name="投影片編號版面配置區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grpSp>
        <p:nvGrpSpPr>
          <p:cNvPr id="72" name="群組 71"/>
          <p:cNvGrpSpPr/>
          <p:nvPr/>
        </p:nvGrpSpPr>
        <p:grpSpPr>
          <a:xfrm>
            <a:off x="333645" y="188610"/>
            <a:ext cx="1666140" cy="1348091"/>
            <a:chOff x="9638170" y="4394930"/>
            <a:chExt cx="1666140" cy="1348091"/>
          </a:xfrm>
        </p:grpSpPr>
        <p:grpSp>
          <p:nvGrpSpPr>
            <p:cNvPr id="75" name="群組 74"/>
            <p:cNvGrpSpPr/>
            <p:nvPr/>
          </p:nvGrpSpPr>
          <p:grpSpPr>
            <a:xfrm>
              <a:off x="9638170" y="4394930"/>
              <a:ext cx="1666140" cy="1348091"/>
              <a:chOff x="8714870" y="3870163"/>
              <a:chExt cx="2502879" cy="1932633"/>
            </a:xfrm>
          </p:grpSpPr>
          <p:sp>
            <p:nvSpPr>
              <p:cNvPr id="81" name="Hexagon 45">
                <a:extLst>
                  <a:ext uri="{FF2B5EF4-FFF2-40B4-BE49-F238E27FC236}">
                    <a16:creationId xmlns:a16="http://schemas.microsoft.com/office/drawing/2014/main" id="{A3A2A12F-2166-4D18-825F-8ED8F2133658}"/>
                  </a:ext>
                </a:extLst>
              </p:cNvPr>
              <p:cNvSpPr/>
              <p:nvPr/>
            </p:nvSpPr>
            <p:spPr>
              <a:xfrm>
                <a:off x="8956450" y="3870163"/>
                <a:ext cx="2261299" cy="1932633"/>
              </a:xfrm>
              <a:prstGeom prst="hexagon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</p:txBody>
          </p:sp>
          <p:sp>
            <p:nvSpPr>
              <p:cNvPr id="84" name="Hexagon 46">
                <a:extLst>
                  <a:ext uri="{FF2B5EF4-FFF2-40B4-BE49-F238E27FC236}">
                    <a16:creationId xmlns:a16="http://schemas.microsoft.com/office/drawing/2014/main" id="{24AF528E-53C9-4144-8044-AC069BACAFDB}"/>
                  </a:ext>
                </a:extLst>
              </p:cNvPr>
              <p:cNvSpPr/>
              <p:nvPr/>
            </p:nvSpPr>
            <p:spPr>
              <a:xfrm>
                <a:off x="8714870" y="3870163"/>
                <a:ext cx="2236586" cy="1932633"/>
              </a:xfrm>
              <a:prstGeom prst="hexagon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</p:txBody>
          </p:sp>
        </p:grpSp>
        <p:pic>
          <p:nvPicPr>
            <p:cNvPr id="78" name="圖片 7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30647" y="4585862"/>
              <a:ext cx="1048603" cy="1024217"/>
            </a:xfrm>
            <a:prstGeom prst="rect">
              <a:avLst/>
            </a:prstGeom>
          </p:spPr>
        </p:pic>
      </p:grpSp>
      <p:pic>
        <p:nvPicPr>
          <p:cNvPr id="70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36" r="4810"/>
          <a:stretch/>
        </p:blipFill>
        <p:spPr bwMode="auto">
          <a:xfrm>
            <a:off x="4314927" y="1551287"/>
            <a:ext cx="3551113" cy="4521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7327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標題 2"/>
          <p:cNvSpPr>
            <a:spLocks noGrp="1"/>
          </p:cNvSpPr>
          <p:nvPr>
            <p:ph type="title"/>
          </p:nvPr>
        </p:nvSpPr>
        <p:spPr>
          <a:xfrm>
            <a:off x="2220290" y="-47341"/>
            <a:ext cx="9601200" cy="1142385"/>
          </a:xfrm>
        </p:spPr>
        <p:txBody>
          <a:bodyPr>
            <a:normAutofit/>
          </a:bodyPr>
          <a:lstStyle/>
          <a:p>
            <a:r>
              <a:rPr lang="zh-TW" altLang="en-US" sz="3600" dirty="0" smtClean="0">
                <a:solidFill>
                  <a:schemeClr val="tx2"/>
                </a:solidFill>
              </a:rPr>
              <a:t>行動戒菸教育  </a:t>
            </a:r>
            <a:r>
              <a:rPr lang="zh-TW" altLang="en-US" sz="3600" dirty="0" smtClean="0">
                <a:solidFill>
                  <a:srgbClr val="0F6FC6"/>
                </a:solidFill>
              </a:rPr>
              <a:t>融入</a:t>
            </a:r>
            <a:r>
              <a:rPr lang="zh-TW" altLang="en-US" sz="3600" dirty="0">
                <a:solidFill>
                  <a:srgbClr val="0F6FC6"/>
                </a:solidFill>
              </a:rPr>
              <a:t>生活技能</a:t>
            </a:r>
            <a:endParaRPr lang="en-US" altLang="zh-TW" sz="3600" dirty="0">
              <a:solidFill>
                <a:srgbClr val="0F6FC6"/>
              </a:solidFill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B780A1-3543-4FAE-9FC3-5C5668308696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37" name="內容版面配置區 4" descr="Unity 20173Project_QuitSmoking"/>
          <p:cNvPicPr>
            <a:picLocks noGrp="1" noChangeAspect="1"/>
          </p:cNvPicPr>
          <p:nvPr>
            <p:ph idx="429496729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9553" y="2193464"/>
            <a:ext cx="3656012" cy="1800225"/>
          </a:xfrm>
        </p:spPr>
      </p:pic>
      <p:grpSp>
        <p:nvGrpSpPr>
          <p:cNvPr id="29" name="群組 28"/>
          <p:cNvGrpSpPr/>
          <p:nvPr/>
        </p:nvGrpSpPr>
        <p:grpSpPr>
          <a:xfrm>
            <a:off x="140529" y="110006"/>
            <a:ext cx="1666140" cy="1348091"/>
            <a:chOff x="9638170" y="4394930"/>
            <a:chExt cx="1666140" cy="1348091"/>
          </a:xfrm>
        </p:grpSpPr>
        <p:grpSp>
          <p:nvGrpSpPr>
            <p:cNvPr id="31" name="群組 30"/>
            <p:cNvGrpSpPr/>
            <p:nvPr/>
          </p:nvGrpSpPr>
          <p:grpSpPr>
            <a:xfrm>
              <a:off x="9638170" y="4394930"/>
              <a:ext cx="1666140" cy="1348091"/>
              <a:chOff x="8714870" y="3870163"/>
              <a:chExt cx="2502879" cy="1932633"/>
            </a:xfrm>
          </p:grpSpPr>
          <p:sp>
            <p:nvSpPr>
              <p:cNvPr id="33" name="Hexagon 45">
                <a:extLst>
                  <a:ext uri="{FF2B5EF4-FFF2-40B4-BE49-F238E27FC236}">
                    <a16:creationId xmlns:a16="http://schemas.microsoft.com/office/drawing/2014/main" id="{A3A2A12F-2166-4D18-825F-8ED8F2133658}"/>
                  </a:ext>
                </a:extLst>
              </p:cNvPr>
              <p:cNvSpPr/>
              <p:nvPr/>
            </p:nvSpPr>
            <p:spPr>
              <a:xfrm>
                <a:off x="8956450" y="3870163"/>
                <a:ext cx="2261299" cy="1932633"/>
              </a:xfrm>
              <a:prstGeom prst="hexagon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</p:txBody>
          </p:sp>
          <p:sp>
            <p:nvSpPr>
              <p:cNvPr id="34" name="Hexagon 46">
                <a:extLst>
                  <a:ext uri="{FF2B5EF4-FFF2-40B4-BE49-F238E27FC236}">
                    <a16:creationId xmlns:a16="http://schemas.microsoft.com/office/drawing/2014/main" id="{24AF528E-53C9-4144-8044-AC069BACAFDB}"/>
                  </a:ext>
                </a:extLst>
              </p:cNvPr>
              <p:cNvSpPr/>
              <p:nvPr/>
            </p:nvSpPr>
            <p:spPr>
              <a:xfrm>
                <a:off x="8714870" y="3870163"/>
                <a:ext cx="2236586" cy="1932633"/>
              </a:xfrm>
              <a:prstGeom prst="hexagon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</p:txBody>
          </p:sp>
        </p:grpSp>
        <p:pic>
          <p:nvPicPr>
            <p:cNvPr id="32" name="圖片 3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30647" y="4585862"/>
              <a:ext cx="1048603" cy="1024217"/>
            </a:xfrm>
            <a:prstGeom prst="rect">
              <a:avLst/>
            </a:prstGeom>
          </p:spPr>
        </p:pic>
      </p:grpSp>
      <p:sp>
        <p:nvSpPr>
          <p:cNvPr id="9" name="矩形 8"/>
          <p:cNvSpPr/>
          <p:nvPr/>
        </p:nvSpPr>
        <p:spPr>
          <a:xfrm>
            <a:off x="8133696" y="454097"/>
            <a:ext cx="110799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認知</a:t>
            </a:r>
            <a:endParaRPr kumimoji="0" lang="zh-TW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436880" y="5056316"/>
            <a:ext cx="11230808" cy="1040172"/>
            <a:chOff x="436880" y="4803280"/>
            <a:chExt cx="11230808" cy="1040172"/>
          </a:xfrm>
        </p:grpSpPr>
        <p:grpSp>
          <p:nvGrpSpPr>
            <p:cNvPr id="3" name="群組 2"/>
            <p:cNvGrpSpPr/>
            <p:nvPr/>
          </p:nvGrpSpPr>
          <p:grpSpPr>
            <a:xfrm>
              <a:off x="436880" y="4803280"/>
              <a:ext cx="11230808" cy="1040172"/>
              <a:chOff x="1629401" y="5012825"/>
              <a:chExt cx="8386965" cy="563577"/>
            </a:xfrm>
          </p:grpSpPr>
          <p:sp>
            <p:nvSpPr>
              <p:cNvPr id="20" name="Chevron 7"/>
              <p:cNvSpPr/>
              <p:nvPr/>
            </p:nvSpPr>
            <p:spPr>
              <a:xfrm>
                <a:off x="4451020" y="5012825"/>
                <a:ext cx="2743727" cy="563577"/>
              </a:xfrm>
              <a:prstGeom prst="chevron">
                <a:avLst/>
              </a:prstGeom>
              <a:solidFill>
                <a:srgbClr val="C4E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endParaRPr>
              </a:p>
            </p:txBody>
          </p:sp>
          <p:sp>
            <p:nvSpPr>
              <p:cNvPr id="21" name="Chevron 8"/>
              <p:cNvSpPr/>
              <p:nvPr/>
            </p:nvSpPr>
            <p:spPr>
              <a:xfrm>
                <a:off x="7272639" y="5029179"/>
                <a:ext cx="2743727" cy="530869"/>
              </a:xfrm>
              <a:prstGeom prst="chevron">
                <a:avLst/>
              </a:prstGeom>
              <a:solidFill>
                <a:srgbClr val="FFF0C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endParaRPr>
              </a:p>
            </p:txBody>
          </p:sp>
          <p:sp>
            <p:nvSpPr>
              <p:cNvPr id="22" name="Chevron 6"/>
              <p:cNvSpPr/>
              <p:nvPr/>
            </p:nvSpPr>
            <p:spPr>
              <a:xfrm>
                <a:off x="1629401" y="5012825"/>
                <a:ext cx="2743727" cy="563577"/>
              </a:xfrm>
              <a:prstGeom prst="chevron">
                <a:avLst/>
              </a:prstGeom>
              <a:solidFill>
                <a:srgbClr val="FFF0C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endParaRPr>
              </a:p>
            </p:txBody>
          </p:sp>
        </p:grpSp>
        <p:sp>
          <p:nvSpPr>
            <p:cNvPr id="16" name="文字方塊 15"/>
            <p:cNvSpPr txBox="1"/>
            <p:nvPr/>
          </p:nvSpPr>
          <p:spPr>
            <a:xfrm>
              <a:off x="8750655" y="4907868"/>
              <a:ext cx="2160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F5597"/>
                  </a:solidFill>
                  <a:effectLst/>
                  <a:uLnTx/>
                  <a:uFillTx/>
                  <a:latin typeface="Poor Richard" panose="02080502050505020702" pitchFamily="18" charset="0"/>
                  <a:ea typeface="微軟正黑體" panose="020B0604030504040204" pitchFamily="34" charset="-120"/>
                  <a:cs typeface="+mn-cs"/>
                </a:rPr>
                <a:t>#</a:t>
              </a:r>
              <a:r>
                <a:rPr kumimoji="0" lang="zh-TW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2F5597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做決定</a:t>
              </a:r>
              <a:r>
                <a:rPr kumimoji="0" lang="en-US" altLang="zh-TW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F5597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-</a:t>
              </a:r>
              <a:br>
                <a:rPr kumimoji="0" lang="en-US" altLang="zh-TW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F5597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</a:br>
              <a:r>
                <a:rPr kumimoji="0" lang="zh-TW" alt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F5597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　決策</a:t>
              </a:r>
              <a:r>
                <a:rPr kumimoji="0" lang="zh-TW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2F5597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平衡</a:t>
              </a:r>
            </a:p>
          </p:txBody>
        </p:sp>
        <p:sp>
          <p:nvSpPr>
            <p:cNvPr id="17" name="文字方塊 16"/>
            <p:cNvSpPr txBox="1"/>
            <p:nvPr/>
          </p:nvSpPr>
          <p:spPr>
            <a:xfrm>
              <a:off x="1115440" y="4934613"/>
              <a:ext cx="2160000" cy="72000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F5597"/>
                  </a:solidFill>
                  <a:effectLst/>
                  <a:uLnTx/>
                  <a:uFillTx/>
                  <a:latin typeface="Poor Richard" panose="02080502050505020702" pitchFamily="18" charset="0"/>
                  <a:ea typeface="微軟正黑體" panose="020B0604030504040204" pitchFamily="34" charset="-120"/>
                  <a:cs typeface="+mn-cs"/>
                </a:rPr>
                <a:t>#</a:t>
              </a:r>
              <a:r>
                <a:rPr kumimoji="0" lang="zh-TW" alt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F5597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知識</a:t>
              </a:r>
              <a:endPara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18" name="文字方塊 17"/>
            <p:cNvSpPr txBox="1"/>
            <p:nvPr/>
          </p:nvSpPr>
          <p:spPr>
            <a:xfrm>
              <a:off x="4860890" y="4898863"/>
              <a:ext cx="2160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2F5597"/>
                  </a:solidFill>
                  <a:effectLst/>
                  <a:uLnTx/>
                  <a:uFillTx/>
                  <a:latin typeface="Poor Richard" panose="02080502050505020702" pitchFamily="18" charset="0"/>
                  <a:ea typeface="微軟正黑體" panose="020B0604030504040204" pitchFamily="34" charset="-120"/>
                  <a:cs typeface="+mn-cs"/>
                </a:rPr>
                <a:t>#</a:t>
              </a:r>
              <a:r>
                <a:rPr kumimoji="0" lang="zh-TW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2F5597"/>
                  </a:solidFill>
                  <a:effectLst/>
                  <a:uLnTx/>
                  <a:uFillTx/>
                  <a:latin typeface="Poor Richard" panose="02080502050505020702" pitchFamily="18" charset="0"/>
                  <a:ea typeface="微軟正黑體" panose="020B0604030504040204" pitchFamily="34" charset="-120"/>
                  <a:cs typeface="+mn-cs"/>
                </a:rPr>
                <a:t>行動計畫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2F5597"/>
                  </a:solidFill>
                  <a:effectLst/>
                  <a:uLnTx/>
                  <a:uFillTx/>
                  <a:latin typeface="Poor Richard" panose="02080502050505020702" pitchFamily="18" charset="0"/>
                  <a:ea typeface="微軟正黑體" panose="020B0604030504040204" pitchFamily="34" charset="-120"/>
                  <a:cs typeface="+mn-cs"/>
                </a:rPr>
                <a:t>#</a:t>
              </a:r>
              <a:r>
                <a:rPr kumimoji="0" lang="zh-TW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2F5597"/>
                  </a:solidFill>
                  <a:effectLst/>
                  <a:uLnTx/>
                  <a:uFillTx/>
                  <a:latin typeface="Poor Richard" panose="02080502050505020702" pitchFamily="18" charset="0"/>
                  <a:ea typeface="微軟正黑體" panose="020B0604030504040204" pitchFamily="34" charset="-120"/>
                  <a:cs typeface="+mn-cs"/>
                </a:rPr>
                <a:t>目標設定</a:t>
              </a:r>
            </a:p>
          </p:txBody>
        </p:sp>
      </p:grpSp>
      <p:sp>
        <p:nvSpPr>
          <p:cNvPr id="36" name="矩形 35"/>
          <p:cNvSpPr/>
          <p:nvPr/>
        </p:nvSpPr>
        <p:spPr>
          <a:xfrm>
            <a:off x="9183029" y="3950084"/>
            <a:ext cx="1249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(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煙霧散去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)</a:t>
            </a:r>
            <a:endParaRPr kumimoji="0" lang="zh-TW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41" name="群組 40"/>
          <p:cNvGrpSpPr/>
          <p:nvPr/>
        </p:nvGrpSpPr>
        <p:grpSpPr>
          <a:xfrm>
            <a:off x="571979" y="2184415"/>
            <a:ext cx="7061873" cy="2135001"/>
            <a:chOff x="571979" y="2184415"/>
            <a:chExt cx="7061873" cy="2135001"/>
          </a:xfrm>
        </p:grpSpPr>
        <p:pic>
          <p:nvPicPr>
            <p:cNvPr id="10" name="圖片 9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979" y="2184415"/>
              <a:ext cx="3728712" cy="1800000"/>
            </a:xfrm>
            <a:prstGeom prst="rect">
              <a:avLst/>
            </a:prstGeom>
          </p:spPr>
        </p:pic>
        <p:sp>
          <p:nvSpPr>
            <p:cNvPr id="13" name="矩形 12"/>
            <p:cNvSpPr/>
            <p:nvPr/>
          </p:nvSpPr>
          <p:spPr>
            <a:xfrm>
              <a:off x="1927221" y="3950084"/>
              <a:ext cx="101822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(</a:t>
              </a:r>
              <a:r>
                <a:rPr kumimoji="0" lang="zh-TW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刮刮樂</a:t>
              </a:r>
              <a:r>
                <a:rPr kumimoji="0" lang="en-US" altLang="zh-TW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)</a:t>
              </a:r>
              <a:endPara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5239086" y="3950084"/>
              <a:ext cx="148309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(</a:t>
              </a:r>
              <a:r>
                <a:rPr kumimoji="0" lang="zh-TW" alt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訂下戒菸</a:t>
              </a:r>
              <a:r>
                <a:rPr kumimoji="0" lang="zh-TW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日</a:t>
              </a:r>
              <a:r>
                <a:rPr kumimoji="0" lang="en-US" altLang="zh-TW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)</a:t>
              </a:r>
              <a:endPara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pic>
          <p:nvPicPr>
            <p:cNvPr id="39" name="圖片 38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58147" y="2193464"/>
              <a:ext cx="3075705" cy="180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80236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B780A1-3543-4FAE-9FC3-5C5668308696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0" name="標題 2"/>
          <p:cNvSpPr>
            <a:spLocks noGrp="1"/>
          </p:cNvSpPr>
          <p:nvPr>
            <p:ph type="title"/>
          </p:nvPr>
        </p:nvSpPr>
        <p:spPr>
          <a:xfrm>
            <a:off x="2271376" y="364349"/>
            <a:ext cx="8498223" cy="736079"/>
          </a:xfrm>
        </p:spPr>
        <p:txBody>
          <a:bodyPr>
            <a:normAutofit/>
          </a:bodyPr>
          <a:lstStyle/>
          <a:p>
            <a:r>
              <a:rPr lang="zh-TW" altLang="en-US" sz="3600" dirty="0" smtClean="0">
                <a:solidFill>
                  <a:schemeClr val="tx2"/>
                </a:solidFill>
              </a:rPr>
              <a:t>行動戒菸教育  </a:t>
            </a:r>
            <a:r>
              <a:rPr lang="zh-TW" altLang="en-US" sz="3600" dirty="0" smtClean="0">
                <a:solidFill>
                  <a:srgbClr val="0F6FC6"/>
                </a:solidFill>
              </a:rPr>
              <a:t>融入</a:t>
            </a:r>
            <a:r>
              <a:rPr lang="zh-TW" altLang="en-US" sz="3600" dirty="0">
                <a:solidFill>
                  <a:srgbClr val="0F6FC6"/>
                </a:solidFill>
              </a:rPr>
              <a:t>生活技能</a:t>
            </a:r>
            <a:endParaRPr lang="en-US" altLang="zh-TW" sz="3600" dirty="0">
              <a:solidFill>
                <a:srgbClr val="0F6FC6"/>
              </a:solidFill>
            </a:endParaRPr>
          </a:p>
        </p:txBody>
      </p:sp>
      <p:grpSp>
        <p:nvGrpSpPr>
          <p:cNvPr id="29" name="群組 28"/>
          <p:cNvGrpSpPr/>
          <p:nvPr/>
        </p:nvGrpSpPr>
        <p:grpSpPr>
          <a:xfrm>
            <a:off x="140529" y="110006"/>
            <a:ext cx="1666140" cy="1348091"/>
            <a:chOff x="9638170" y="4394930"/>
            <a:chExt cx="1666140" cy="1348091"/>
          </a:xfrm>
        </p:grpSpPr>
        <p:grpSp>
          <p:nvGrpSpPr>
            <p:cNvPr id="31" name="群組 30"/>
            <p:cNvGrpSpPr/>
            <p:nvPr/>
          </p:nvGrpSpPr>
          <p:grpSpPr>
            <a:xfrm>
              <a:off x="9638170" y="4394930"/>
              <a:ext cx="1666140" cy="1348091"/>
              <a:chOff x="8714870" y="3870163"/>
              <a:chExt cx="2502879" cy="1932633"/>
            </a:xfrm>
          </p:grpSpPr>
          <p:sp>
            <p:nvSpPr>
              <p:cNvPr id="33" name="Hexagon 45">
                <a:extLst>
                  <a:ext uri="{FF2B5EF4-FFF2-40B4-BE49-F238E27FC236}">
                    <a16:creationId xmlns:a16="http://schemas.microsoft.com/office/drawing/2014/main" id="{A3A2A12F-2166-4D18-825F-8ED8F2133658}"/>
                  </a:ext>
                </a:extLst>
              </p:cNvPr>
              <p:cNvSpPr/>
              <p:nvPr/>
            </p:nvSpPr>
            <p:spPr>
              <a:xfrm>
                <a:off x="8956450" y="3870163"/>
                <a:ext cx="2261299" cy="1932633"/>
              </a:xfrm>
              <a:prstGeom prst="hexagon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</p:txBody>
          </p:sp>
          <p:sp>
            <p:nvSpPr>
              <p:cNvPr id="34" name="Hexagon 46">
                <a:extLst>
                  <a:ext uri="{FF2B5EF4-FFF2-40B4-BE49-F238E27FC236}">
                    <a16:creationId xmlns:a16="http://schemas.microsoft.com/office/drawing/2014/main" id="{24AF528E-53C9-4144-8044-AC069BACAFDB}"/>
                  </a:ext>
                </a:extLst>
              </p:cNvPr>
              <p:cNvSpPr/>
              <p:nvPr/>
            </p:nvSpPr>
            <p:spPr>
              <a:xfrm>
                <a:off x="8714870" y="3870163"/>
                <a:ext cx="2236586" cy="1932633"/>
              </a:xfrm>
              <a:prstGeom prst="hexagon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</p:txBody>
          </p:sp>
        </p:grpSp>
        <p:pic>
          <p:nvPicPr>
            <p:cNvPr id="32" name="圖片 3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30647" y="4585862"/>
              <a:ext cx="1048603" cy="1024217"/>
            </a:xfrm>
            <a:prstGeom prst="rect">
              <a:avLst/>
            </a:prstGeom>
          </p:spPr>
        </p:pic>
      </p:grpSp>
      <p:sp>
        <p:nvSpPr>
          <p:cNvPr id="9" name="矩形 8"/>
          <p:cNvSpPr/>
          <p:nvPr/>
        </p:nvSpPr>
        <p:spPr>
          <a:xfrm>
            <a:off x="8133696" y="454097"/>
            <a:ext cx="110799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人際</a:t>
            </a:r>
            <a:endParaRPr kumimoji="0" lang="zh-TW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436880" y="5056316"/>
            <a:ext cx="11230808" cy="1040172"/>
            <a:chOff x="436880" y="4803280"/>
            <a:chExt cx="11230808" cy="1040172"/>
          </a:xfrm>
        </p:grpSpPr>
        <p:grpSp>
          <p:nvGrpSpPr>
            <p:cNvPr id="3" name="群組 2"/>
            <p:cNvGrpSpPr/>
            <p:nvPr/>
          </p:nvGrpSpPr>
          <p:grpSpPr>
            <a:xfrm>
              <a:off x="436880" y="4803280"/>
              <a:ext cx="11230808" cy="1040172"/>
              <a:chOff x="1629401" y="5012825"/>
              <a:chExt cx="8386965" cy="563577"/>
            </a:xfrm>
          </p:grpSpPr>
          <p:sp>
            <p:nvSpPr>
              <p:cNvPr id="20" name="Chevron 7"/>
              <p:cNvSpPr/>
              <p:nvPr/>
            </p:nvSpPr>
            <p:spPr>
              <a:xfrm>
                <a:off x="4451020" y="5012825"/>
                <a:ext cx="2743727" cy="563577"/>
              </a:xfrm>
              <a:prstGeom prst="chevron">
                <a:avLst/>
              </a:prstGeom>
              <a:solidFill>
                <a:srgbClr val="C4E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endParaRPr>
              </a:p>
            </p:txBody>
          </p:sp>
          <p:sp>
            <p:nvSpPr>
              <p:cNvPr id="21" name="Chevron 8"/>
              <p:cNvSpPr/>
              <p:nvPr/>
            </p:nvSpPr>
            <p:spPr>
              <a:xfrm>
                <a:off x="7272639" y="5029179"/>
                <a:ext cx="2743727" cy="530869"/>
              </a:xfrm>
              <a:prstGeom prst="chevron">
                <a:avLst/>
              </a:prstGeom>
              <a:solidFill>
                <a:srgbClr val="FFF0C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endParaRPr>
              </a:p>
            </p:txBody>
          </p:sp>
          <p:sp>
            <p:nvSpPr>
              <p:cNvPr id="22" name="Chevron 6"/>
              <p:cNvSpPr/>
              <p:nvPr/>
            </p:nvSpPr>
            <p:spPr>
              <a:xfrm>
                <a:off x="1629401" y="5012825"/>
                <a:ext cx="2743727" cy="563577"/>
              </a:xfrm>
              <a:prstGeom prst="chevron">
                <a:avLst/>
              </a:prstGeom>
              <a:solidFill>
                <a:srgbClr val="FFF0C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endParaRPr>
              </a:p>
            </p:txBody>
          </p:sp>
        </p:grpSp>
        <p:sp>
          <p:nvSpPr>
            <p:cNvPr id="16" name="文字方塊 15"/>
            <p:cNvSpPr txBox="1"/>
            <p:nvPr/>
          </p:nvSpPr>
          <p:spPr>
            <a:xfrm>
              <a:off x="8750654" y="5092533"/>
              <a:ext cx="2160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F5597"/>
                  </a:solidFill>
                  <a:effectLst/>
                  <a:uLnTx/>
                  <a:uFillTx/>
                  <a:latin typeface="Poor Richard" panose="02080502050505020702" pitchFamily="18" charset="0"/>
                  <a:ea typeface="微軟正黑體" panose="020B0604030504040204" pitchFamily="34" charset="-120"/>
                  <a:cs typeface="+mn-cs"/>
                </a:rPr>
                <a:t>#</a:t>
              </a:r>
              <a:r>
                <a:rPr kumimoji="0" lang="zh-TW" alt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F5597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自我效能</a:t>
              </a:r>
              <a:endPara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17" name="文字方塊 16"/>
            <p:cNvSpPr txBox="1"/>
            <p:nvPr/>
          </p:nvSpPr>
          <p:spPr>
            <a:xfrm>
              <a:off x="1115440" y="5063780"/>
              <a:ext cx="2160000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F5597"/>
                  </a:solidFill>
                  <a:effectLst/>
                  <a:uLnTx/>
                  <a:uFillTx/>
                  <a:latin typeface="Poor Richard" panose="02080502050505020702" pitchFamily="18" charset="0"/>
                  <a:ea typeface="微軟正黑體" panose="020B0604030504040204" pitchFamily="34" charset="-120"/>
                  <a:cs typeface="+mn-cs"/>
                </a:rPr>
                <a:t>#</a:t>
              </a:r>
              <a:r>
                <a:rPr kumimoji="0" lang="zh-TW" alt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F5597"/>
                  </a:solidFill>
                  <a:effectLst/>
                  <a:uLnTx/>
                  <a:uFillTx/>
                  <a:latin typeface="Poor Richard" panose="02080502050505020702" pitchFamily="18" charset="0"/>
                  <a:ea typeface="微軟正黑體" panose="020B0604030504040204" pitchFamily="34" charset="-120"/>
                  <a:cs typeface="+mn-cs"/>
                </a:rPr>
                <a:t>拒絕技能</a:t>
              </a:r>
              <a:endPara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18" name="文字方塊 17"/>
            <p:cNvSpPr txBox="1"/>
            <p:nvPr/>
          </p:nvSpPr>
          <p:spPr>
            <a:xfrm>
              <a:off x="4867980" y="5115261"/>
              <a:ext cx="2160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F5597"/>
                  </a:solidFill>
                  <a:effectLst/>
                  <a:uLnTx/>
                  <a:uFillTx/>
                  <a:latin typeface="Poor Richard" panose="02080502050505020702" pitchFamily="18" charset="0"/>
                  <a:ea typeface="微軟正黑體" panose="020B0604030504040204" pitchFamily="34" charset="-120"/>
                  <a:cs typeface="+mn-cs"/>
                </a:rPr>
                <a:t>#</a:t>
              </a:r>
              <a:r>
                <a:rPr kumimoji="0" lang="zh-TW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2F5597"/>
                  </a:solidFill>
                  <a:effectLst/>
                  <a:uLnTx/>
                  <a:uFillTx/>
                  <a:latin typeface="Poor Richard" panose="02080502050505020702" pitchFamily="18" charset="0"/>
                  <a:ea typeface="微軟正黑體" panose="020B0604030504040204" pitchFamily="34" charset="-120"/>
                  <a:cs typeface="+mn-cs"/>
                </a:rPr>
                <a:t>人際關係</a:t>
              </a:r>
              <a:endPara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</p:grpSp>
      <p:grpSp>
        <p:nvGrpSpPr>
          <p:cNvPr id="25" name="群組 24"/>
          <p:cNvGrpSpPr/>
          <p:nvPr/>
        </p:nvGrpSpPr>
        <p:grpSpPr>
          <a:xfrm>
            <a:off x="333005" y="1987477"/>
            <a:ext cx="11506805" cy="2581306"/>
            <a:chOff x="333005" y="1987477"/>
            <a:chExt cx="11506805" cy="2581306"/>
          </a:xfrm>
        </p:grpSpPr>
        <p:sp>
          <p:nvSpPr>
            <p:cNvPr id="28" name="矩形 27"/>
            <p:cNvSpPr/>
            <p:nvPr/>
          </p:nvSpPr>
          <p:spPr>
            <a:xfrm>
              <a:off x="5431267" y="4173789"/>
              <a:ext cx="148309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(</a:t>
              </a:r>
              <a:r>
                <a:rPr kumimoji="0" lang="zh-TW" alt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戒菸好夥伴</a:t>
              </a:r>
              <a:r>
                <a:rPr kumimoji="0" lang="en-US" altLang="zh-TW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)</a:t>
              </a:r>
              <a:endPara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pic>
          <p:nvPicPr>
            <p:cNvPr id="19" name="圖片 18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39790" y="1987477"/>
              <a:ext cx="3876894" cy="2201584"/>
            </a:xfrm>
            <a:prstGeom prst="rect">
              <a:avLst/>
            </a:prstGeom>
          </p:spPr>
        </p:pic>
        <p:sp>
          <p:nvSpPr>
            <p:cNvPr id="35" name="矩形 34"/>
            <p:cNvSpPr/>
            <p:nvPr/>
          </p:nvSpPr>
          <p:spPr>
            <a:xfrm>
              <a:off x="1806669" y="4199451"/>
              <a:ext cx="125226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(</a:t>
              </a:r>
              <a:r>
                <a:rPr kumimoji="0" lang="zh-TW" alt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拒絕達人</a:t>
              </a:r>
              <a:r>
                <a:rPr kumimoji="0" lang="en-US" altLang="zh-TW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)</a:t>
              </a:r>
              <a:endPara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pic>
          <p:nvPicPr>
            <p:cNvPr id="23" name="圖片 22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90854" y="1987477"/>
              <a:ext cx="3248956" cy="2244640"/>
            </a:xfrm>
            <a:prstGeom prst="rect">
              <a:avLst/>
            </a:prstGeom>
          </p:spPr>
        </p:pic>
        <p:pic>
          <p:nvPicPr>
            <p:cNvPr id="24" name="圖片 23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3005" y="1987477"/>
              <a:ext cx="3832615" cy="21863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83098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B780A1-3543-4FAE-9FC3-5C5668308696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0" name="標題 2"/>
          <p:cNvSpPr>
            <a:spLocks noGrp="1"/>
          </p:cNvSpPr>
          <p:nvPr>
            <p:ph type="title"/>
          </p:nvPr>
        </p:nvSpPr>
        <p:spPr>
          <a:xfrm>
            <a:off x="2271376" y="364349"/>
            <a:ext cx="8498223" cy="736079"/>
          </a:xfrm>
        </p:spPr>
        <p:txBody>
          <a:bodyPr>
            <a:normAutofit/>
          </a:bodyPr>
          <a:lstStyle/>
          <a:p>
            <a:r>
              <a:rPr lang="zh-TW" altLang="en-US" sz="3600" dirty="0" smtClean="0">
                <a:solidFill>
                  <a:schemeClr val="tx2"/>
                </a:solidFill>
              </a:rPr>
              <a:t>行動戒菸教育  </a:t>
            </a:r>
            <a:r>
              <a:rPr lang="zh-TW" altLang="en-US" sz="3600" dirty="0" smtClean="0">
                <a:solidFill>
                  <a:srgbClr val="0F6FC6"/>
                </a:solidFill>
              </a:rPr>
              <a:t>融入</a:t>
            </a:r>
            <a:r>
              <a:rPr lang="zh-TW" altLang="en-US" sz="3600" dirty="0">
                <a:solidFill>
                  <a:srgbClr val="0F6FC6"/>
                </a:solidFill>
              </a:rPr>
              <a:t>生活技能</a:t>
            </a:r>
            <a:endParaRPr lang="en-US" altLang="zh-TW" sz="3600" dirty="0">
              <a:solidFill>
                <a:srgbClr val="0F6FC6"/>
              </a:solidFill>
            </a:endParaRPr>
          </a:p>
        </p:txBody>
      </p:sp>
      <p:grpSp>
        <p:nvGrpSpPr>
          <p:cNvPr id="29" name="群組 28"/>
          <p:cNvGrpSpPr/>
          <p:nvPr/>
        </p:nvGrpSpPr>
        <p:grpSpPr>
          <a:xfrm>
            <a:off x="140529" y="110006"/>
            <a:ext cx="1666140" cy="1348091"/>
            <a:chOff x="9638170" y="4394930"/>
            <a:chExt cx="1666140" cy="1348091"/>
          </a:xfrm>
        </p:grpSpPr>
        <p:grpSp>
          <p:nvGrpSpPr>
            <p:cNvPr id="31" name="群組 30"/>
            <p:cNvGrpSpPr/>
            <p:nvPr/>
          </p:nvGrpSpPr>
          <p:grpSpPr>
            <a:xfrm>
              <a:off x="9638170" y="4394930"/>
              <a:ext cx="1666140" cy="1348091"/>
              <a:chOff x="8714870" y="3870163"/>
              <a:chExt cx="2502879" cy="1932633"/>
            </a:xfrm>
          </p:grpSpPr>
          <p:sp>
            <p:nvSpPr>
              <p:cNvPr id="33" name="Hexagon 45">
                <a:extLst>
                  <a:ext uri="{FF2B5EF4-FFF2-40B4-BE49-F238E27FC236}">
                    <a16:creationId xmlns:a16="http://schemas.microsoft.com/office/drawing/2014/main" id="{A3A2A12F-2166-4D18-825F-8ED8F2133658}"/>
                  </a:ext>
                </a:extLst>
              </p:cNvPr>
              <p:cNvSpPr/>
              <p:nvPr/>
            </p:nvSpPr>
            <p:spPr>
              <a:xfrm>
                <a:off x="8956450" y="3870163"/>
                <a:ext cx="2261299" cy="1932633"/>
              </a:xfrm>
              <a:prstGeom prst="hexagon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</p:txBody>
          </p:sp>
          <p:sp>
            <p:nvSpPr>
              <p:cNvPr id="34" name="Hexagon 46">
                <a:extLst>
                  <a:ext uri="{FF2B5EF4-FFF2-40B4-BE49-F238E27FC236}">
                    <a16:creationId xmlns:a16="http://schemas.microsoft.com/office/drawing/2014/main" id="{24AF528E-53C9-4144-8044-AC069BACAFDB}"/>
                  </a:ext>
                </a:extLst>
              </p:cNvPr>
              <p:cNvSpPr/>
              <p:nvPr/>
            </p:nvSpPr>
            <p:spPr>
              <a:xfrm>
                <a:off x="8714870" y="3870163"/>
                <a:ext cx="2236586" cy="1932633"/>
              </a:xfrm>
              <a:prstGeom prst="hexagon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</p:txBody>
          </p:sp>
        </p:grpSp>
        <p:pic>
          <p:nvPicPr>
            <p:cNvPr id="32" name="圖片 3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30647" y="4585862"/>
              <a:ext cx="1048603" cy="1024217"/>
            </a:xfrm>
            <a:prstGeom prst="rect">
              <a:avLst/>
            </a:prstGeom>
          </p:spPr>
        </p:pic>
      </p:grpSp>
      <p:sp>
        <p:nvSpPr>
          <p:cNvPr id="9" name="矩形 8"/>
          <p:cNvSpPr/>
          <p:nvPr/>
        </p:nvSpPr>
        <p:spPr>
          <a:xfrm>
            <a:off x="8133696" y="454097"/>
            <a:ext cx="110799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情緒</a:t>
            </a:r>
          </a:p>
        </p:txBody>
      </p:sp>
      <p:grpSp>
        <p:nvGrpSpPr>
          <p:cNvPr id="4" name="群組 3"/>
          <p:cNvGrpSpPr/>
          <p:nvPr/>
        </p:nvGrpSpPr>
        <p:grpSpPr>
          <a:xfrm>
            <a:off x="436880" y="5056316"/>
            <a:ext cx="11230808" cy="1040172"/>
            <a:chOff x="436880" y="4803280"/>
            <a:chExt cx="11230808" cy="1040172"/>
          </a:xfrm>
        </p:grpSpPr>
        <p:grpSp>
          <p:nvGrpSpPr>
            <p:cNvPr id="3" name="群組 2"/>
            <p:cNvGrpSpPr/>
            <p:nvPr/>
          </p:nvGrpSpPr>
          <p:grpSpPr>
            <a:xfrm>
              <a:off x="436880" y="4803280"/>
              <a:ext cx="11230808" cy="1040172"/>
              <a:chOff x="1629401" y="5012825"/>
              <a:chExt cx="8386965" cy="563577"/>
            </a:xfrm>
          </p:grpSpPr>
          <p:sp>
            <p:nvSpPr>
              <p:cNvPr id="20" name="Chevron 7"/>
              <p:cNvSpPr/>
              <p:nvPr/>
            </p:nvSpPr>
            <p:spPr>
              <a:xfrm>
                <a:off x="4451020" y="5012825"/>
                <a:ext cx="2743727" cy="563577"/>
              </a:xfrm>
              <a:prstGeom prst="chevron">
                <a:avLst/>
              </a:prstGeom>
              <a:solidFill>
                <a:srgbClr val="C4E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endParaRPr>
              </a:p>
            </p:txBody>
          </p:sp>
          <p:sp>
            <p:nvSpPr>
              <p:cNvPr id="21" name="Chevron 8"/>
              <p:cNvSpPr/>
              <p:nvPr/>
            </p:nvSpPr>
            <p:spPr>
              <a:xfrm>
                <a:off x="7272639" y="5029179"/>
                <a:ext cx="2743727" cy="530869"/>
              </a:xfrm>
              <a:prstGeom prst="chevron">
                <a:avLst/>
              </a:prstGeom>
              <a:solidFill>
                <a:srgbClr val="FFF0C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endParaRPr>
              </a:p>
            </p:txBody>
          </p:sp>
          <p:sp>
            <p:nvSpPr>
              <p:cNvPr id="22" name="Chevron 6"/>
              <p:cNvSpPr/>
              <p:nvPr/>
            </p:nvSpPr>
            <p:spPr>
              <a:xfrm>
                <a:off x="1629401" y="5012825"/>
                <a:ext cx="2743727" cy="563577"/>
              </a:xfrm>
              <a:prstGeom prst="chevron">
                <a:avLst/>
              </a:prstGeom>
              <a:solidFill>
                <a:srgbClr val="FFF0C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endParaRPr>
              </a:p>
            </p:txBody>
          </p:sp>
        </p:grpSp>
        <p:sp>
          <p:nvSpPr>
            <p:cNvPr id="16" name="文字方塊 15"/>
            <p:cNvSpPr txBox="1"/>
            <p:nvPr/>
          </p:nvSpPr>
          <p:spPr>
            <a:xfrm>
              <a:off x="8750654" y="5092533"/>
              <a:ext cx="2160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2F5597"/>
                  </a:solidFill>
                  <a:effectLst/>
                  <a:uLnTx/>
                  <a:uFillTx/>
                  <a:latin typeface="Poor Richard" panose="02080502050505020702" pitchFamily="18" charset="0"/>
                  <a:ea typeface="微軟正黑體" panose="020B0604030504040204" pitchFamily="34" charset="-120"/>
                  <a:cs typeface="+mn-cs"/>
                </a:rPr>
                <a:t>#</a:t>
              </a:r>
              <a:r>
                <a:rPr kumimoji="0" lang="zh-TW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2F5597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壓力調適</a:t>
              </a:r>
            </a:p>
          </p:txBody>
        </p:sp>
        <p:sp>
          <p:nvSpPr>
            <p:cNvPr id="17" name="文字方塊 16"/>
            <p:cNvSpPr txBox="1"/>
            <p:nvPr/>
          </p:nvSpPr>
          <p:spPr>
            <a:xfrm>
              <a:off x="1115440" y="5063780"/>
              <a:ext cx="2160000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F5597"/>
                  </a:solidFill>
                  <a:effectLst/>
                  <a:uLnTx/>
                  <a:uFillTx/>
                  <a:latin typeface="Poor Richard" panose="02080502050505020702" pitchFamily="18" charset="0"/>
                  <a:ea typeface="微軟正黑體" panose="020B0604030504040204" pitchFamily="34" charset="-120"/>
                  <a:cs typeface="+mn-cs"/>
                </a:rPr>
                <a:t>#</a:t>
              </a:r>
              <a:r>
                <a:rPr kumimoji="0" lang="zh-TW" alt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F5597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自我覺察</a:t>
              </a:r>
              <a:endPara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18" name="文字方塊 17"/>
            <p:cNvSpPr txBox="1"/>
            <p:nvPr/>
          </p:nvSpPr>
          <p:spPr>
            <a:xfrm>
              <a:off x="4789507" y="5092533"/>
              <a:ext cx="2160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2F5597"/>
                  </a:solidFill>
                  <a:effectLst/>
                  <a:uLnTx/>
                  <a:uFillTx/>
                  <a:latin typeface="Poor Richard" panose="02080502050505020702" pitchFamily="18" charset="0"/>
                  <a:ea typeface="微軟正黑體" panose="020B0604030504040204" pitchFamily="34" charset="-120"/>
                  <a:cs typeface="+mn-cs"/>
                </a:rPr>
                <a:t>#</a:t>
              </a:r>
              <a:r>
                <a:rPr kumimoji="0" lang="zh-TW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2F5597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壓力調適</a:t>
              </a:r>
            </a:p>
          </p:txBody>
        </p:sp>
      </p:grpSp>
      <p:grpSp>
        <p:nvGrpSpPr>
          <p:cNvPr id="23" name="群組 22"/>
          <p:cNvGrpSpPr/>
          <p:nvPr/>
        </p:nvGrpSpPr>
        <p:grpSpPr>
          <a:xfrm>
            <a:off x="7993621" y="2147784"/>
            <a:ext cx="3514235" cy="2156343"/>
            <a:chOff x="7993621" y="2135173"/>
            <a:chExt cx="3514235" cy="2156343"/>
          </a:xfrm>
        </p:grpSpPr>
        <p:pic>
          <p:nvPicPr>
            <p:cNvPr id="37" name="圖片 3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621" y="2135173"/>
              <a:ext cx="3514235" cy="1800000"/>
            </a:xfrm>
            <a:prstGeom prst="rect">
              <a:avLst/>
            </a:prstGeom>
          </p:spPr>
        </p:pic>
        <p:sp>
          <p:nvSpPr>
            <p:cNvPr id="39" name="矩形 38"/>
            <p:cNvSpPr/>
            <p:nvPr/>
          </p:nvSpPr>
          <p:spPr>
            <a:xfrm>
              <a:off x="9388409" y="3922184"/>
              <a:ext cx="78739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(</a:t>
              </a:r>
              <a:r>
                <a:rPr kumimoji="0" lang="zh-TW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拼圖</a:t>
              </a:r>
              <a:r>
                <a:rPr kumimoji="0" lang="en-US" altLang="zh-TW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)</a:t>
              </a:r>
              <a:endPara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  <p:grpSp>
        <p:nvGrpSpPr>
          <p:cNvPr id="8" name="群組 7"/>
          <p:cNvGrpSpPr/>
          <p:nvPr/>
        </p:nvGrpSpPr>
        <p:grpSpPr>
          <a:xfrm>
            <a:off x="362702" y="2178390"/>
            <a:ext cx="3451250" cy="2157632"/>
            <a:chOff x="333006" y="2135173"/>
            <a:chExt cx="3451250" cy="2157632"/>
          </a:xfrm>
        </p:grpSpPr>
        <p:sp>
          <p:nvSpPr>
            <p:cNvPr id="28" name="矩形 27"/>
            <p:cNvSpPr/>
            <p:nvPr/>
          </p:nvSpPr>
          <p:spPr>
            <a:xfrm>
              <a:off x="1412971" y="3923473"/>
              <a:ext cx="78739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(</a:t>
              </a:r>
              <a:r>
                <a:rPr kumimoji="0" lang="zh-TW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拖曳</a:t>
              </a:r>
              <a:r>
                <a:rPr kumimoji="0" lang="en-US" altLang="zh-TW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)</a:t>
              </a:r>
              <a:endPara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pic>
          <p:nvPicPr>
            <p:cNvPr id="40" name="圖片 39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3006" y="2135173"/>
              <a:ext cx="3451250" cy="1800000"/>
            </a:xfrm>
            <a:prstGeom prst="rect">
              <a:avLst/>
            </a:prstGeom>
          </p:spPr>
        </p:pic>
      </p:grpSp>
      <p:grpSp>
        <p:nvGrpSpPr>
          <p:cNvPr id="19" name="群組 18"/>
          <p:cNvGrpSpPr/>
          <p:nvPr/>
        </p:nvGrpSpPr>
        <p:grpSpPr>
          <a:xfrm>
            <a:off x="4033392" y="2147784"/>
            <a:ext cx="3720567" cy="2157632"/>
            <a:chOff x="4040883" y="2135173"/>
            <a:chExt cx="3720567" cy="2157632"/>
          </a:xfrm>
        </p:grpSpPr>
        <p:sp>
          <p:nvSpPr>
            <p:cNvPr id="36" name="矩形 35"/>
            <p:cNvSpPr/>
            <p:nvPr/>
          </p:nvSpPr>
          <p:spPr>
            <a:xfrm>
              <a:off x="5153495" y="3923473"/>
              <a:ext cx="78739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(</a:t>
              </a:r>
              <a:r>
                <a:rPr kumimoji="0" lang="zh-TW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打怪</a:t>
              </a:r>
              <a:r>
                <a:rPr kumimoji="0" lang="en-US" altLang="zh-TW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)</a:t>
              </a:r>
              <a:endPara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pic>
          <p:nvPicPr>
            <p:cNvPr id="41" name="圖片 40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40883" y="2135173"/>
              <a:ext cx="3720567" cy="180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5562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ext Box 18"/>
          <p:cNvSpPr txBox="1">
            <a:spLocks noChangeArrowheads="1"/>
          </p:cNvSpPr>
          <p:nvPr/>
        </p:nvSpPr>
        <p:spPr bwMode="gray">
          <a:xfrm>
            <a:off x="3357676" y="340530"/>
            <a:ext cx="5805920" cy="707886"/>
          </a:xfrm>
          <a:prstGeom prst="rect">
            <a:avLst/>
          </a:prstGeom>
          <a:solidFill>
            <a:srgbClr val="C4E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zh-TW" altLang="en-US" sz="4000" b="1" dirty="0">
                <a:solidFill>
                  <a:schemeClr val="tx2"/>
                </a:solidFill>
                <a:latin typeface="微軟正黑體" pitchFamily="34" charset="-120"/>
              </a:rPr>
              <a:t>行動戒菸教育</a:t>
            </a:r>
            <a:r>
              <a:rPr lang="zh-TW" altLang="en-US" sz="4000" b="1" dirty="0" smtClean="0">
                <a:solidFill>
                  <a:schemeClr val="tx2"/>
                </a:solidFill>
                <a:latin typeface="微軟正黑體" pitchFamily="34" charset="-120"/>
              </a:rPr>
              <a:t>課程 </a:t>
            </a:r>
            <a:r>
              <a:rPr lang="zh-TW" altLang="en-US" sz="4000" b="1" dirty="0">
                <a:solidFill>
                  <a:schemeClr val="tx2"/>
                </a:solidFill>
                <a:latin typeface="微軟正黑體" pitchFamily="34" charset="-120"/>
              </a:rPr>
              <a:t>特色</a:t>
            </a:r>
          </a:p>
        </p:txBody>
      </p:sp>
      <p:sp>
        <p:nvSpPr>
          <p:cNvPr id="87" name="TextBox 59"/>
          <p:cNvSpPr txBox="1">
            <a:spLocks noChangeArrowheads="1"/>
          </p:cNvSpPr>
          <p:nvPr/>
        </p:nvSpPr>
        <p:spPr bwMode="auto">
          <a:xfrm flipH="1">
            <a:off x="-106327" y="1644651"/>
            <a:ext cx="3914740" cy="461657"/>
          </a:xfrm>
          <a:prstGeom prst="rect">
            <a:avLst/>
          </a:prstGeom>
          <a:solidFill>
            <a:srgbClr val="FFF0CE"/>
          </a:solidFill>
          <a:ln>
            <a:noFill/>
          </a:ln>
          <a:extLst/>
        </p:spPr>
        <p:txBody>
          <a:bodyPr wrap="square" lIns="91431" tIns="45716" rIns="91431" bIns="45716">
            <a:spAutoFit/>
          </a:bodyPr>
          <a:lstStyle>
            <a:lvl1pPr defTabSz="912813" eaLnBrk="0" hangingPunct="0"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912813" eaLnBrk="0" hangingPunct="0"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912813" eaLnBrk="0" hangingPunct="0"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912813" eaLnBrk="0" hangingPunct="0"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912813" eaLnBrk="0" hangingPunct="0"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/>
            <a:r>
              <a:rPr kumimoji="0" lang="zh-TW" altLang="en-US" sz="24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特色四  </a:t>
            </a:r>
            <a:r>
              <a:rPr lang="zh-TW" altLang="en-US" sz="2400" b="1" kern="0" dirty="0" smtClean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自我</a:t>
            </a:r>
            <a:r>
              <a:rPr lang="zh-TW" altLang="en-US" sz="2400" b="1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評</a:t>
            </a:r>
            <a:r>
              <a:rPr lang="zh-TW" altLang="en-US" sz="2400" b="1" kern="0" dirty="0" smtClean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值</a:t>
            </a:r>
            <a:r>
              <a:rPr lang="zh-TW" altLang="en-US" sz="2400" b="1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增強</a:t>
            </a:r>
            <a:r>
              <a:rPr lang="zh-TW" altLang="en-US" sz="2400" b="1" kern="0" dirty="0" smtClean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自信</a:t>
            </a:r>
            <a:endParaRPr kumimoji="0" lang="en-US" altLang="ko-KR" sz="24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8" name="矩形 17"/>
          <p:cNvSpPr>
            <a:spLocks noChangeArrowheads="1"/>
          </p:cNvSpPr>
          <p:nvPr/>
        </p:nvSpPr>
        <p:spPr bwMode="auto">
          <a:xfrm>
            <a:off x="415052" y="2102014"/>
            <a:ext cx="3261360" cy="785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 defTabSz="912813" eaLnBrk="0" hangingPunct="0"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912813" eaLnBrk="0" hangingPunct="0"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912813" eaLnBrk="0" hangingPunct="0"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912813" eaLnBrk="0" hangingPunct="0"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912813" eaLnBrk="0" hangingPunct="0"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各單元結束時可</a:t>
            </a:r>
            <a:r>
              <a:rPr lang="zh-TW" altLang="en-US" sz="1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自評對做到該單元內容的自信程度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，增強信心，使戒菸成為帶著走的生活技能為最終目標。</a:t>
            </a:r>
            <a:endParaRPr kumimoji="0" lang="zh-CN" altLang="en-US" sz="14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9" name="TextBox 59"/>
          <p:cNvSpPr txBox="1">
            <a:spLocks noChangeArrowheads="1"/>
          </p:cNvSpPr>
          <p:nvPr/>
        </p:nvSpPr>
        <p:spPr bwMode="auto">
          <a:xfrm flipH="1">
            <a:off x="-106326" y="3409951"/>
            <a:ext cx="3951251" cy="461657"/>
          </a:xfrm>
          <a:prstGeom prst="rect">
            <a:avLst/>
          </a:prstGeom>
          <a:solidFill>
            <a:srgbClr val="FFF0CE"/>
          </a:solidFill>
          <a:ln>
            <a:noFill/>
          </a:ln>
          <a:extLst/>
        </p:spPr>
        <p:txBody>
          <a:bodyPr wrap="square" lIns="91431" tIns="45716" rIns="91431" bIns="45716">
            <a:spAutoFit/>
          </a:bodyPr>
          <a:lstStyle>
            <a:lvl1pPr defTabSz="912813" eaLnBrk="0" hangingPunct="0"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912813" eaLnBrk="0" hangingPunct="0"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912813" eaLnBrk="0" hangingPunct="0"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912813" eaLnBrk="0" hangingPunct="0"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912813" eaLnBrk="0" hangingPunct="0"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/>
            <a:r>
              <a:rPr kumimoji="0" lang="zh-TW" altLang="en-US" sz="2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特色</a:t>
            </a:r>
            <a:r>
              <a:rPr kumimoji="0" lang="zh-TW" altLang="en-US" sz="24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五  </a:t>
            </a:r>
            <a:r>
              <a:rPr lang="zh-TW" altLang="en-US" sz="2400" b="1" kern="0" dirty="0" smtClean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證書</a:t>
            </a:r>
            <a:r>
              <a:rPr lang="zh-TW" altLang="en-US" sz="2400" b="1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給予正向</a:t>
            </a:r>
            <a:r>
              <a:rPr lang="zh-TW" altLang="en-US" sz="2400" b="1" kern="0" dirty="0" smtClean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輔導</a:t>
            </a:r>
            <a:endParaRPr kumimoji="0" lang="en-US" altLang="ko-KR" sz="24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0" name="矩形 17"/>
          <p:cNvSpPr>
            <a:spLocks noChangeArrowheads="1"/>
          </p:cNvSpPr>
          <p:nvPr/>
        </p:nvSpPr>
        <p:spPr bwMode="auto">
          <a:xfrm>
            <a:off x="508000" y="3824289"/>
            <a:ext cx="2960985" cy="954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 eaLnBrk="0" hangingPunct="0"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完成所有指定課程，必須驗證密碼，方可列印</a:t>
            </a:r>
            <a:r>
              <a:rPr lang="zh-TW" altLang="en-US" sz="1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zh-TW" altLang="en-US" sz="14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戒菸</a:t>
            </a:r>
            <a:r>
              <a:rPr lang="zh-TW" altLang="en-US" sz="1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證書</a:t>
            </a:r>
            <a:r>
              <a:rPr lang="zh-TW" altLang="en-US" sz="14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，並適時瞭解評價學習狀況，給予正向輔導與支持。</a:t>
            </a:r>
          </a:p>
        </p:txBody>
      </p:sp>
      <p:sp>
        <p:nvSpPr>
          <p:cNvPr id="91" name="TextBox 59"/>
          <p:cNvSpPr txBox="1">
            <a:spLocks noChangeArrowheads="1"/>
          </p:cNvSpPr>
          <p:nvPr/>
        </p:nvSpPr>
        <p:spPr bwMode="auto">
          <a:xfrm flipH="1">
            <a:off x="-106327" y="5219701"/>
            <a:ext cx="3921089" cy="461657"/>
          </a:xfrm>
          <a:prstGeom prst="rect">
            <a:avLst/>
          </a:prstGeom>
          <a:solidFill>
            <a:srgbClr val="FFF0CE"/>
          </a:solidFill>
          <a:ln>
            <a:noFill/>
          </a:ln>
          <a:extLst/>
        </p:spPr>
        <p:txBody>
          <a:bodyPr wrap="square" lIns="91431" tIns="45716" rIns="91431" bIns="45716">
            <a:spAutoFit/>
          </a:bodyPr>
          <a:lstStyle>
            <a:lvl1pPr defTabSz="912813" eaLnBrk="0" hangingPunct="0"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912813" eaLnBrk="0" hangingPunct="0"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912813" eaLnBrk="0" hangingPunct="0"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912813" eaLnBrk="0" hangingPunct="0"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912813" eaLnBrk="0" hangingPunct="0"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/>
            <a:r>
              <a:rPr kumimoji="0" lang="zh-TW" altLang="en-US" sz="2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特色</a:t>
            </a:r>
            <a:r>
              <a:rPr kumimoji="0" lang="zh-TW" altLang="en-US" sz="24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六 </a:t>
            </a:r>
            <a:r>
              <a:rPr lang="zh-TW" altLang="en-US" sz="2400" b="1" kern="0" dirty="0" smtClean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利用</a:t>
            </a:r>
            <a:r>
              <a:rPr lang="zh-TW" altLang="en-US" sz="2400" b="1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遊戲了解菸</a:t>
            </a:r>
            <a:r>
              <a:rPr lang="zh-TW" altLang="en-US" sz="2400" b="1" kern="0" dirty="0" smtClean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害</a:t>
            </a:r>
            <a:endParaRPr kumimoji="0" lang="en-US" altLang="ko-KR" sz="24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2" name="矩形 17"/>
          <p:cNvSpPr>
            <a:spLocks noChangeArrowheads="1"/>
          </p:cNvSpPr>
          <p:nvPr/>
        </p:nvSpPr>
        <p:spPr bwMode="auto">
          <a:xfrm>
            <a:off x="415052" y="5626316"/>
            <a:ext cx="3166348" cy="79206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1431" tIns="45716" rIns="91431" bIns="45716">
            <a:spAutoFit/>
          </a:bodyPr>
          <a:lstStyle/>
          <a:p>
            <a:pPr defTabSz="914332">
              <a:lnSpc>
                <a:spcPct val="110000"/>
              </a:lnSpc>
              <a:defRPr/>
            </a:pPr>
            <a:r>
              <a:rPr lang="zh-TW" altLang="en-US" sz="1400" dirty="0">
                <a:latin typeface="微軟正黑體" pitchFamily="34" charset="-120"/>
                <a:ea typeface="微軟正黑體" pitchFamily="34" charset="-120"/>
              </a:rPr>
              <a:t>各課程模組運用</a:t>
            </a:r>
            <a:r>
              <a:rPr lang="zh-TW" altLang="en-US" sz="14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多種不同的遊戲互動</a:t>
            </a:r>
            <a:r>
              <a:rPr lang="zh-TW" altLang="en-US" sz="1400" dirty="0">
                <a:latin typeface="微軟正黑體" pitchFamily="34" charset="-120"/>
                <a:ea typeface="微軟正黑體" pitchFamily="34" charset="-120"/>
              </a:rPr>
              <a:t>設計融入課程內容，讓學生從好玩遊戲中認知菸害</a:t>
            </a:r>
            <a:r>
              <a:rPr lang="zh-TW" altLang="en-US" sz="1400" dirty="0" smtClean="0">
                <a:latin typeface="微軟正黑體" pitchFamily="34" charset="-120"/>
                <a:ea typeface="微軟正黑體" pitchFamily="34" charset="-120"/>
              </a:rPr>
              <a:t>。</a:t>
            </a:r>
            <a:endParaRPr lang="zh-CN" altLang="en-US" sz="1400" dirty="0">
              <a:solidFill>
                <a:prstClr val="black"/>
              </a:solidFill>
              <a:latin typeface="+mj-ea"/>
              <a:ea typeface="+mj-ea"/>
            </a:endParaRPr>
          </a:p>
        </p:txBody>
      </p:sp>
      <p:sp>
        <p:nvSpPr>
          <p:cNvPr id="93" name="TextBox 59"/>
          <p:cNvSpPr txBox="1">
            <a:spLocks noChangeArrowheads="1"/>
          </p:cNvSpPr>
          <p:nvPr/>
        </p:nvSpPr>
        <p:spPr bwMode="auto">
          <a:xfrm flipH="1">
            <a:off x="8183030" y="1559584"/>
            <a:ext cx="4086940" cy="461657"/>
          </a:xfrm>
          <a:prstGeom prst="rect">
            <a:avLst/>
          </a:prstGeom>
          <a:solidFill>
            <a:srgbClr val="FFF0CE"/>
          </a:solidFill>
          <a:ln>
            <a:noFill/>
          </a:ln>
          <a:extLst/>
        </p:spPr>
        <p:txBody>
          <a:bodyPr wrap="square" lIns="91431" tIns="45716" rIns="91431" bIns="45716">
            <a:spAutoFit/>
          </a:bodyPr>
          <a:lstStyle>
            <a:lvl1pPr defTabSz="912813" eaLnBrk="0" hangingPunct="0"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912813" eaLnBrk="0" hangingPunct="0"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912813" eaLnBrk="0" hangingPunct="0"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912813" eaLnBrk="0" hangingPunct="0"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912813" eaLnBrk="0" hangingPunct="0"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kumimoji="0"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特色</a:t>
            </a:r>
            <a:r>
              <a:rPr kumimoji="0"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  </a:t>
            </a:r>
            <a:r>
              <a:rPr lang="zh-TW" altLang="en-US" sz="2400" b="1" kern="0" dirty="0" smtClean="0"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互動式教學</a:t>
            </a:r>
            <a:endParaRPr kumimoji="0" lang="en-US" altLang="ko-KR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4" name="矩形 17"/>
          <p:cNvSpPr>
            <a:spLocks noChangeArrowheads="1"/>
          </p:cNvSpPr>
          <p:nvPr/>
        </p:nvSpPr>
        <p:spPr bwMode="auto">
          <a:xfrm>
            <a:off x="9028972" y="1975032"/>
            <a:ext cx="2438400" cy="785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 defTabSz="912813" eaLnBrk="0" hangingPunct="0"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912813" eaLnBrk="0" hangingPunct="0"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912813" eaLnBrk="0" hangingPunct="0"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912813" eaLnBrk="0" hangingPunct="0"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912813" eaLnBrk="0" hangingPunct="0"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以互動教學融入課程，</a:t>
            </a:r>
            <a:r>
              <a:rPr lang="zh-TW" altLang="en-US" sz="1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透過遊戲及對話方式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，達成法訂戒菸教育時數。</a:t>
            </a:r>
          </a:p>
        </p:txBody>
      </p:sp>
      <p:sp>
        <p:nvSpPr>
          <p:cNvPr id="95" name="TextBox 59"/>
          <p:cNvSpPr txBox="1">
            <a:spLocks noChangeArrowheads="1"/>
          </p:cNvSpPr>
          <p:nvPr/>
        </p:nvSpPr>
        <p:spPr bwMode="auto">
          <a:xfrm flipH="1">
            <a:off x="8208960" y="3331917"/>
            <a:ext cx="4061011" cy="461657"/>
          </a:xfrm>
          <a:prstGeom prst="rect">
            <a:avLst/>
          </a:prstGeom>
          <a:solidFill>
            <a:srgbClr val="FFF0CE"/>
          </a:solidFill>
          <a:ln>
            <a:noFill/>
          </a:ln>
          <a:extLst/>
        </p:spPr>
        <p:txBody>
          <a:bodyPr wrap="square" lIns="91431" tIns="45716" rIns="91431" bIns="45716">
            <a:spAutoFit/>
          </a:bodyPr>
          <a:lstStyle>
            <a:lvl1pPr defTabSz="912813" eaLnBrk="0" hangingPunct="0"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912813" eaLnBrk="0" hangingPunct="0"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912813" eaLnBrk="0" hangingPunct="0"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912813" eaLnBrk="0" hangingPunct="0"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912813" eaLnBrk="0" hangingPunct="0"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kumimoji="0"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特色</a:t>
            </a:r>
            <a:r>
              <a:rPr kumimoji="0"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  </a:t>
            </a:r>
            <a:r>
              <a:rPr lang="zh-TW" altLang="en-US" sz="2400" b="1" kern="0" dirty="0" smtClean="0"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學</a:t>
            </a:r>
            <a:r>
              <a:rPr lang="zh-TW" altLang="en-US" sz="2400" b="1" kern="0" dirty="0"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前</a:t>
            </a:r>
            <a:r>
              <a:rPr lang="zh-TW" altLang="en-US" sz="2400" b="1" kern="0" dirty="0" smtClean="0"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評估</a:t>
            </a:r>
            <a:r>
              <a:rPr lang="zh-TW" altLang="en-US" sz="2400" b="1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了解</a:t>
            </a:r>
            <a:r>
              <a:rPr lang="zh-TW" altLang="en-US" sz="2400" b="1" kern="0" dirty="0" smtClean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個案</a:t>
            </a:r>
            <a:endParaRPr lang="en-US" altLang="zh-TW" sz="2400" b="1" kern="0" dirty="0">
              <a:solidFill>
                <a:sysClr val="windowText" lastClr="000000">
                  <a:lumMod val="75000"/>
                  <a:lumOff val="25000"/>
                </a:sysClr>
              </a:solidFill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96" name="矩形 17"/>
          <p:cNvSpPr>
            <a:spLocks noChangeArrowheads="1"/>
          </p:cNvSpPr>
          <p:nvPr/>
        </p:nvSpPr>
        <p:spPr bwMode="auto">
          <a:xfrm>
            <a:off x="9066213" y="3824289"/>
            <a:ext cx="2413000" cy="1040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 defTabSz="912813" eaLnBrk="0" hangingPunct="0"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912813" eaLnBrk="0" hangingPunct="0"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912813" eaLnBrk="0" hangingPunct="0"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912813" eaLnBrk="0" hangingPunct="0"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912813" eaLnBrk="0" hangingPunct="0"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各模組課程皆設計</a:t>
            </a:r>
            <a:r>
              <a:rPr lang="zh-TW" altLang="en-US" sz="1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簡要問題，評估目前菸品使用情形，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助於瞭解學生，提供合適的介入輔導。</a:t>
            </a:r>
            <a:endParaRPr lang="zh-CN" altLang="en-US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7" name="TextBox 59"/>
          <p:cNvSpPr txBox="1">
            <a:spLocks noChangeArrowheads="1"/>
          </p:cNvSpPr>
          <p:nvPr/>
        </p:nvSpPr>
        <p:spPr bwMode="auto">
          <a:xfrm flipH="1">
            <a:off x="8208960" y="4994032"/>
            <a:ext cx="4061010" cy="461657"/>
          </a:xfrm>
          <a:prstGeom prst="rect">
            <a:avLst/>
          </a:prstGeom>
          <a:solidFill>
            <a:srgbClr val="FFF0CE"/>
          </a:solidFill>
          <a:ln>
            <a:noFill/>
          </a:ln>
          <a:extLst/>
        </p:spPr>
        <p:txBody>
          <a:bodyPr wrap="square" lIns="91431" tIns="45716" rIns="91431" bIns="45716">
            <a:spAutoFit/>
          </a:bodyPr>
          <a:lstStyle>
            <a:lvl1pPr defTabSz="912813" eaLnBrk="0" hangingPunct="0"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912813" eaLnBrk="0" hangingPunct="0"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912813" eaLnBrk="0" hangingPunct="0"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912813" eaLnBrk="0" hangingPunct="0"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912813" eaLnBrk="0" hangingPunct="0"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kumimoji="0" lang="zh-TW" altLang="en-US" sz="2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特色</a:t>
            </a:r>
            <a:r>
              <a:rPr kumimoji="0" lang="zh-TW" altLang="en-US" sz="24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  </a:t>
            </a:r>
            <a:r>
              <a:rPr lang="zh-TW" altLang="en-US" sz="2400" b="1" kern="0" dirty="0" smtClean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自我</a:t>
            </a:r>
            <a:r>
              <a:rPr lang="zh-TW" altLang="en-US" sz="2400" b="1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省</a:t>
            </a:r>
            <a:r>
              <a:rPr lang="zh-TW" altLang="en-US" sz="2400" b="1" kern="0" dirty="0" smtClean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思</a:t>
            </a:r>
            <a:r>
              <a:rPr lang="zh-TW" altLang="en-US" sz="2400" b="1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強化</a:t>
            </a:r>
            <a:r>
              <a:rPr lang="zh-TW" altLang="en-US" sz="2400" b="1" kern="0" dirty="0" smtClean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效能</a:t>
            </a:r>
            <a:endParaRPr kumimoji="0" lang="en-US" altLang="ko-KR" sz="24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8" name="矩形 17"/>
          <p:cNvSpPr>
            <a:spLocks noChangeArrowheads="1"/>
          </p:cNvSpPr>
          <p:nvPr/>
        </p:nvSpPr>
        <p:spPr bwMode="auto">
          <a:xfrm>
            <a:off x="9066213" y="5450682"/>
            <a:ext cx="2413000" cy="954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 eaLnBrk="0" hangingPunct="0"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各模組課程前讓學生省思自我的</a:t>
            </a:r>
            <a:r>
              <a:rPr lang="zh-TW" altLang="en-US" sz="1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戒菸幫手及戒菸陷阱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，使透過學生自省，有助於強化戒菸幫手，去除戒菸陷阱。</a:t>
            </a:r>
          </a:p>
        </p:txBody>
      </p:sp>
      <p:cxnSp>
        <p:nvCxnSpPr>
          <p:cNvPr id="71" name="Straight Arrow Connector 25"/>
          <p:cNvCxnSpPr/>
          <p:nvPr/>
        </p:nvCxnSpPr>
        <p:spPr bwMode="auto">
          <a:xfrm>
            <a:off x="6398351" y="2287199"/>
            <a:ext cx="1766887" cy="0"/>
          </a:xfrm>
          <a:prstGeom prst="straightConnector1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4"/>
          <p:cNvGrpSpPr>
            <a:grpSpLocks/>
          </p:cNvGrpSpPr>
          <p:nvPr/>
        </p:nvGrpSpPr>
        <p:grpSpPr bwMode="auto">
          <a:xfrm>
            <a:off x="6946038" y="4920861"/>
            <a:ext cx="1127125" cy="808038"/>
            <a:chOff x="7906533" y="4840050"/>
            <a:chExt cx="1125966" cy="606826"/>
          </a:xfrm>
        </p:grpSpPr>
        <p:cxnSp>
          <p:nvCxnSpPr>
            <p:cNvPr id="73" name="Straight Arrow Connector 42"/>
            <p:cNvCxnSpPr/>
            <p:nvPr/>
          </p:nvCxnSpPr>
          <p:spPr>
            <a:xfrm>
              <a:off x="8636032" y="5446876"/>
              <a:ext cx="396467" cy="0"/>
            </a:xfrm>
            <a:prstGeom prst="straightConnector1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45"/>
            <p:cNvCxnSpPr/>
            <p:nvPr/>
          </p:nvCxnSpPr>
          <p:spPr>
            <a:xfrm flipH="1" flipV="1">
              <a:off x="7906533" y="4840050"/>
              <a:ext cx="729499" cy="606826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组合 7"/>
          <p:cNvGrpSpPr>
            <a:grpSpLocks/>
          </p:cNvGrpSpPr>
          <p:nvPr/>
        </p:nvGrpSpPr>
        <p:grpSpPr bwMode="auto">
          <a:xfrm>
            <a:off x="7033350" y="3401625"/>
            <a:ext cx="1130300" cy="744537"/>
            <a:chOff x="7902901" y="3124000"/>
            <a:chExt cx="1129418" cy="558855"/>
          </a:xfrm>
        </p:grpSpPr>
        <p:cxnSp>
          <p:nvCxnSpPr>
            <p:cNvPr id="76" name="Straight Arrow Connector 38"/>
            <p:cNvCxnSpPr/>
            <p:nvPr/>
          </p:nvCxnSpPr>
          <p:spPr>
            <a:xfrm>
              <a:off x="8461265" y="3124000"/>
              <a:ext cx="571054" cy="558855"/>
            </a:xfrm>
            <a:prstGeom prst="straightConnector1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41"/>
            <p:cNvCxnSpPr/>
            <p:nvPr/>
          </p:nvCxnSpPr>
          <p:spPr>
            <a:xfrm flipH="1" flipV="1">
              <a:off x="7902901" y="3124000"/>
              <a:ext cx="558364" cy="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组合 10"/>
          <p:cNvGrpSpPr>
            <a:grpSpLocks/>
          </p:cNvGrpSpPr>
          <p:nvPr/>
        </p:nvGrpSpPr>
        <p:grpSpPr bwMode="auto">
          <a:xfrm>
            <a:off x="3932963" y="2349111"/>
            <a:ext cx="1300163" cy="361950"/>
            <a:chOff x="3181205" y="2010025"/>
            <a:chExt cx="1299921" cy="271166"/>
          </a:xfrm>
        </p:grpSpPr>
        <p:cxnSp>
          <p:nvCxnSpPr>
            <p:cNvPr id="79" name="Straight Arrow Connector 70"/>
            <p:cNvCxnSpPr/>
            <p:nvPr/>
          </p:nvCxnSpPr>
          <p:spPr>
            <a:xfrm flipH="1">
              <a:off x="3181205" y="2010025"/>
              <a:ext cx="780905" cy="0"/>
            </a:xfrm>
            <a:prstGeom prst="straightConnector1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2"/>
            <p:cNvCxnSpPr/>
            <p:nvPr/>
          </p:nvCxnSpPr>
          <p:spPr>
            <a:xfrm>
              <a:off x="3962110" y="2010025"/>
              <a:ext cx="519016" cy="271166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组合 13"/>
          <p:cNvGrpSpPr>
            <a:grpSpLocks/>
          </p:cNvGrpSpPr>
          <p:nvPr/>
        </p:nvGrpSpPr>
        <p:grpSpPr bwMode="auto">
          <a:xfrm>
            <a:off x="4013926" y="4787511"/>
            <a:ext cx="960437" cy="1111250"/>
            <a:chOff x="3243437" y="4210024"/>
            <a:chExt cx="960324" cy="834506"/>
          </a:xfrm>
        </p:grpSpPr>
        <p:cxnSp>
          <p:nvCxnSpPr>
            <p:cNvPr id="82" name="Straight Arrow Connector 57"/>
            <p:cNvCxnSpPr/>
            <p:nvPr/>
          </p:nvCxnSpPr>
          <p:spPr>
            <a:xfrm flipH="1">
              <a:off x="3243437" y="5044530"/>
              <a:ext cx="565084" cy="0"/>
            </a:xfrm>
            <a:prstGeom prst="straightConnector1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60"/>
            <p:cNvCxnSpPr/>
            <p:nvPr/>
          </p:nvCxnSpPr>
          <p:spPr>
            <a:xfrm flipH="1">
              <a:off x="3816457" y="4210024"/>
              <a:ext cx="387304" cy="834506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组合 16"/>
          <p:cNvGrpSpPr>
            <a:grpSpLocks/>
          </p:cNvGrpSpPr>
          <p:nvPr/>
        </p:nvGrpSpPr>
        <p:grpSpPr bwMode="auto">
          <a:xfrm>
            <a:off x="4050438" y="4125525"/>
            <a:ext cx="1871663" cy="433387"/>
            <a:chOff x="3279710" y="3713495"/>
            <a:chExt cx="1872464" cy="325928"/>
          </a:xfrm>
        </p:grpSpPr>
        <p:cxnSp>
          <p:nvCxnSpPr>
            <p:cNvPr id="85" name="Straight Arrow Connector 62"/>
            <p:cNvCxnSpPr/>
            <p:nvPr/>
          </p:nvCxnSpPr>
          <p:spPr>
            <a:xfrm flipH="1">
              <a:off x="3279710" y="3713495"/>
              <a:ext cx="1411892" cy="4776"/>
            </a:xfrm>
            <a:prstGeom prst="straightConnector1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64"/>
            <p:cNvCxnSpPr/>
            <p:nvPr/>
          </p:nvCxnSpPr>
          <p:spPr>
            <a:xfrm flipH="1" flipV="1">
              <a:off x="4690013" y="3718271"/>
              <a:ext cx="462161" cy="321152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组合 32"/>
          <p:cNvGrpSpPr/>
          <p:nvPr/>
        </p:nvGrpSpPr>
        <p:grpSpPr>
          <a:xfrm>
            <a:off x="5533619" y="4041314"/>
            <a:ext cx="776045" cy="103472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01" name="同心圆 3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black"/>
                </a:solidFill>
                <a:latin typeface="+mj-ea"/>
                <a:ea typeface="+mj-ea"/>
              </a:endParaRPr>
            </a:p>
          </p:txBody>
        </p:sp>
        <p:sp>
          <p:nvSpPr>
            <p:cNvPr id="102" name="椭圆 34"/>
            <p:cNvSpPr/>
            <p:nvPr/>
          </p:nvSpPr>
          <p:spPr>
            <a:xfrm>
              <a:off x="392112" y="760412"/>
              <a:ext cx="3825877" cy="3825877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8" name="组合 35"/>
          <p:cNvGrpSpPr/>
          <p:nvPr/>
        </p:nvGrpSpPr>
        <p:grpSpPr>
          <a:xfrm>
            <a:off x="6494094" y="2771785"/>
            <a:ext cx="904550" cy="120606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04" name="同心圆 3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black"/>
                </a:solidFill>
                <a:latin typeface="+mj-ea"/>
                <a:ea typeface="+mj-ea"/>
              </a:endParaRPr>
            </a:p>
          </p:txBody>
        </p:sp>
        <p:sp>
          <p:nvSpPr>
            <p:cNvPr id="105" name="椭圆 37"/>
            <p:cNvSpPr/>
            <p:nvPr/>
          </p:nvSpPr>
          <p:spPr>
            <a:xfrm>
              <a:off x="392112" y="760412"/>
              <a:ext cx="3825877" cy="3825877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9" name="组合 38"/>
          <p:cNvGrpSpPr/>
          <p:nvPr/>
        </p:nvGrpSpPr>
        <p:grpSpPr>
          <a:xfrm>
            <a:off x="5107811" y="2428955"/>
            <a:ext cx="1121219" cy="149495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07" name="同心圆 3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black"/>
                </a:solidFill>
                <a:latin typeface="+mj-ea"/>
                <a:ea typeface="+mj-ea"/>
              </a:endParaRPr>
            </a:p>
          </p:txBody>
        </p:sp>
        <p:sp>
          <p:nvSpPr>
            <p:cNvPr id="108" name="椭圆 40"/>
            <p:cNvSpPr/>
            <p:nvPr/>
          </p:nvSpPr>
          <p:spPr>
            <a:xfrm>
              <a:off x="392112" y="760412"/>
              <a:ext cx="3825877" cy="3825877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0" name="组合 41"/>
          <p:cNvGrpSpPr/>
          <p:nvPr/>
        </p:nvGrpSpPr>
        <p:grpSpPr>
          <a:xfrm>
            <a:off x="6217521" y="1856632"/>
            <a:ext cx="654934" cy="87324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10" name="同心圆 4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black"/>
                </a:solidFill>
                <a:latin typeface="+mj-ea"/>
                <a:ea typeface="+mj-ea"/>
              </a:endParaRPr>
            </a:p>
          </p:txBody>
        </p:sp>
        <p:sp>
          <p:nvSpPr>
            <p:cNvPr id="111" name="椭圆 43"/>
            <p:cNvSpPr/>
            <p:nvPr/>
          </p:nvSpPr>
          <p:spPr>
            <a:xfrm>
              <a:off x="392112" y="760412"/>
              <a:ext cx="3825877" cy="3825877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1" name="组合 44"/>
          <p:cNvGrpSpPr/>
          <p:nvPr/>
        </p:nvGrpSpPr>
        <p:grpSpPr>
          <a:xfrm>
            <a:off x="6507433" y="4362889"/>
            <a:ext cx="836431" cy="111524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13" name="同心圆 4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black"/>
                </a:solidFill>
                <a:latin typeface="+mj-ea"/>
                <a:ea typeface="+mj-ea"/>
              </a:endParaRPr>
            </a:p>
          </p:txBody>
        </p:sp>
        <p:sp>
          <p:nvSpPr>
            <p:cNvPr id="114" name="椭圆 46"/>
            <p:cNvSpPr/>
            <p:nvPr/>
          </p:nvSpPr>
          <p:spPr>
            <a:xfrm>
              <a:off x="392112" y="760412"/>
              <a:ext cx="3825877" cy="3825877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2" name="组合 47"/>
          <p:cNvGrpSpPr/>
          <p:nvPr/>
        </p:nvGrpSpPr>
        <p:grpSpPr>
          <a:xfrm>
            <a:off x="4560157" y="4189893"/>
            <a:ext cx="817141" cy="108952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16" name="同心圆 4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black"/>
                </a:solidFill>
                <a:latin typeface="+mj-ea"/>
                <a:ea typeface="+mj-ea"/>
              </a:endParaRPr>
            </a:p>
          </p:txBody>
        </p:sp>
        <p:sp>
          <p:nvSpPr>
            <p:cNvPr id="117" name="椭圆 49"/>
            <p:cNvSpPr/>
            <p:nvPr/>
          </p:nvSpPr>
          <p:spPr>
            <a:xfrm>
              <a:off x="392112" y="760412"/>
              <a:ext cx="3825877" cy="3825877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118" name="椭圆 50"/>
          <p:cNvSpPr/>
          <p:nvPr/>
        </p:nvSpPr>
        <p:spPr>
          <a:xfrm>
            <a:off x="5012463" y="3442900"/>
            <a:ext cx="449263" cy="600075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119" name="椭圆 51"/>
          <p:cNvSpPr/>
          <p:nvPr/>
        </p:nvSpPr>
        <p:spPr>
          <a:xfrm>
            <a:off x="4796563" y="2838062"/>
            <a:ext cx="136525" cy="182563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120" name="椭圆 52"/>
          <p:cNvSpPr/>
          <p:nvPr/>
        </p:nvSpPr>
        <p:spPr>
          <a:xfrm>
            <a:off x="7222263" y="4065199"/>
            <a:ext cx="307975" cy="411162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121" name="椭圆 53"/>
          <p:cNvSpPr/>
          <p:nvPr/>
        </p:nvSpPr>
        <p:spPr>
          <a:xfrm>
            <a:off x="6253887" y="3276212"/>
            <a:ext cx="268288" cy="360363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122" name="椭圆 54"/>
          <p:cNvSpPr/>
          <p:nvPr/>
        </p:nvSpPr>
        <p:spPr>
          <a:xfrm>
            <a:off x="5114063" y="5363775"/>
            <a:ext cx="346075" cy="460375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123" name="椭圆 55"/>
          <p:cNvSpPr/>
          <p:nvPr/>
        </p:nvSpPr>
        <p:spPr>
          <a:xfrm>
            <a:off x="6182450" y="4624000"/>
            <a:ext cx="209550" cy="282575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124" name="椭圆 56"/>
          <p:cNvSpPr/>
          <p:nvPr/>
        </p:nvSpPr>
        <p:spPr>
          <a:xfrm>
            <a:off x="7046050" y="2633275"/>
            <a:ext cx="246062" cy="327025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125" name="椭圆 57"/>
          <p:cNvSpPr/>
          <p:nvPr/>
        </p:nvSpPr>
        <p:spPr>
          <a:xfrm>
            <a:off x="3861525" y="2190362"/>
            <a:ext cx="258762" cy="345016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126" name="椭圆 58"/>
          <p:cNvSpPr/>
          <p:nvPr/>
        </p:nvSpPr>
        <p:spPr>
          <a:xfrm>
            <a:off x="3853591" y="3945081"/>
            <a:ext cx="258763" cy="345017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127" name="椭圆 59"/>
          <p:cNvSpPr/>
          <p:nvPr/>
        </p:nvSpPr>
        <p:spPr>
          <a:xfrm>
            <a:off x="3853591" y="5727314"/>
            <a:ext cx="258763" cy="345017"/>
          </a:xfrm>
          <a:prstGeom prst="ellipse">
            <a:avLst/>
          </a:prstGeom>
          <a:solidFill>
            <a:srgbClr val="E66B6B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128" name="椭圆 60"/>
          <p:cNvSpPr/>
          <p:nvPr/>
        </p:nvSpPr>
        <p:spPr>
          <a:xfrm>
            <a:off x="8036650" y="2139562"/>
            <a:ext cx="258762" cy="345016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129" name="椭圆 61"/>
          <p:cNvSpPr/>
          <p:nvPr/>
        </p:nvSpPr>
        <p:spPr>
          <a:xfrm>
            <a:off x="8046175" y="3951428"/>
            <a:ext cx="258762" cy="345016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130" name="椭圆 62"/>
          <p:cNvSpPr/>
          <p:nvPr/>
        </p:nvSpPr>
        <p:spPr>
          <a:xfrm>
            <a:off x="8036650" y="5553748"/>
            <a:ext cx="258762" cy="345017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131" name="椭圆 63"/>
          <p:cNvSpPr/>
          <p:nvPr/>
        </p:nvSpPr>
        <p:spPr>
          <a:xfrm>
            <a:off x="6493601" y="3792149"/>
            <a:ext cx="98425" cy="131762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16" name="投影片編號版面配置區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altLang="zh-TW" smtClean="0"/>
              <a:pPr/>
              <a:t>27</a:t>
            </a:fld>
            <a:endParaRPr lang="zh-TW" altLang="en-US"/>
          </a:p>
        </p:txBody>
      </p:sp>
      <p:grpSp>
        <p:nvGrpSpPr>
          <p:cNvPr id="72" name="群組 71"/>
          <p:cNvGrpSpPr/>
          <p:nvPr/>
        </p:nvGrpSpPr>
        <p:grpSpPr>
          <a:xfrm>
            <a:off x="333645" y="188610"/>
            <a:ext cx="1666140" cy="1348091"/>
            <a:chOff x="9638170" y="4394930"/>
            <a:chExt cx="1666140" cy="1348091"/>
          </a:xfrm>
        </p:grpSpPr>
        <p:grpSp>
          <p:nvGrpSpPr>
            <p:cNvPr id="75" name="群組 74"/>
            <p:cNvGrpSpPr/>
            <p:nvPr/>
          </p:nvGrpSpPr>
          <p:grpSpPr>
            <a:xfrm>
              <a:off x="9638170" y="4394930"/>
              <a:ext cx="1666140" cy="1348091"/>
              <a:chOff x="8714870" y="3870163"/>
              <a:chExt cx="2502879" cy="1932633"/>
            </a:xfrm>
          </p:grpSpPr>
          <p:sp>
            <p:nvSpPr>
              <p:cNvPr id="81" name="Hexagon 45">
                <a:extLst>
                  <a:ext uri="{FF2B5EF4-FFF2-40B4-BE49-F238E27FC236}">
                    <a16:creationId xmlns:a16="http://schemas.microsoft.com/office/drawing/2014/main" id="{A3A2A12F-2166-4D18-825F-8ED8F2133658}"/>
                  </a:ext>
                </a:extLst>
              </p:cNvPr>
              <p:cNvSpPr/>
              <p:nvPr/>
            </p:nvSpPr>
            <p:spPr>
              <a:xfrm>
                <a:off x="8956450" y="3870163"/>
                <a:ext cx="2261299" cy="1932633"/>
              </a:xfrm>
              <a:prstGeom prst="hexagon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84" name="Hexagon 46">
                <a:extLst>
                  <a:ext uri="{FF2B5EF4-FFF2-40B4-BE49-F238E27FC236}">
                    <a16:creationId xmlns:a16="http://schemas.microsoft.com/office/drawing/2014/main" id="{24AF528E-53C9-4144-8044-AC069BACAFDB}"/>
                  </a:ext>
                </a:extLst>
              </p:cNvPr>
              <p:cNvSpPr/>
              <p:nvPr/>
            </p:nvSpPr>
            <p:spPr>
              <a:xfrm>
                <a:off x="8714870" y="3870163"/>
                <a:ext cx="2236586" cy="1932633"/>
              </a:xfrm>
              <a:prstGeom prst="hexagon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pic>
          <p:nvPicPr>
            <p:cNvPr id="78" name="圖片 7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30647" y="4585862"/>
              <a:ext cx="1048603" cy="10242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13474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88" grpId="0"/>
      <p:bldP spid="89" grpId="0" animBg="1"/>
      <p:bldP spid="90" grpId="0"/>
      <p:bldP spid="91" grpId="0" animBg="1"/>
      <p:bldP spid="92" grpId="0"/>
      <p:bldP spid="93" grpId="0" animBg="1"/>
      <p:bldP spid="94" grpId="0"/>
      <p:bldP spid="95" grpId="0" animBg="1"/>
      <p:bldP spid="96" grpId="0"/>
      <p:bldP spid="97" grpId="0" animBg="1"/>
      <p:bldP spid="9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1982993" y="453053"/>
            <a:ext cx="9601200" cy="695027"/>
          </a:xfrm>
        </p:spPr>
        <p:txBody>
          <a:bodyPr>
            <a:normAutofit/>
          </a:bodyPr>
          <a:lstStyle/>
          <a:p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幼兒適用菸、檳危害防制宣導繪本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140529" y="110006"/>
            <a:ext cx="1666140" cy="1348091"/>
            <a:chOff x="9638170" y="4394930"/>
            <a:chExt cx="1666140" cy="1348091"/>
          </a:xfrm>
        </p:grpSpPr>
        <p:grpSp>
          <p:nvGrpSpPr>
            <p:cNvPr id="7" name="群組 6"/>
            <p:cNvGrpSpPr/>
            <p:nvPr/>
          </p:nvGrpSpPr>
          <p:grpSpPr>
            <a:xfrm>
              <a:off x="9638170" y="4394930"/>
              <a:ext cx="1666140" cy="1348091"/>
              <a:chOff x="8714870" y="3870163"/>
              <a:chExt cx="2502879" cy="1932633"/>
            </a:xfrm>
          </p:grpSpPr>
          <p:sp>
            <p:nvSpPr>
              <p:cNvPr id="9" name="Hexagon 45">
                <a:extLst>
                  <a:ext uri="{FF2B5EF4-FFF2-40B4-BE49-F238E27FC236}">
                    <a16:creationId xmlns:a16="http://schemas.microsoft.com/office/drawing/2014/main" id="{A3A2A12F-2166-4D18-825F-8ED8F2133658}"/>
                  </a:ext>
                </a:extLst>
              </p:cNvPr>
              <p:cNvSpPr/>
              <p:nvPr/>
            </p:nvSpPr>
            <p:spPr>
              <a:xfrm>
                <a:off x="8956450" y="3870163"/>
                <a:ext cx="2261299" cy="1932633"/>
              </a:xfrm>
              <a:prstGeom prst="hexagon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</p:txBody>
          </p:sp>
          <p:sp>
            <p:nvSpPr>
              <p:cNvPr id="10" name="Hexagon 46">
                <a:extLst>
                  <a:ext uri="{FF2B5EF4-FFF2-40B4-BE49-F238E27FC236}">
                    <a16:creationId xmlns:a16="http://schemas.microsoft.com/office/drawing/2014/main" id="{24AF528E-53C9-4144-8044-AC069BACAFDB}"/>
                  </a:ext>
                </a:extLst>
              </p:cNvPr>
              <p:cNvSpPr/>
              <p:nvPr/>
            </p:nvSpPr>
            <p:spPr>
              <a:xfrm>
                <a:off x="8714870" y="3870163"/>
                <a:ext cx="2236586" cy="1932633"/>
              </a:xfrm>
              <a:prstGeom prst="hexagon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</p:txBody>
          </p:sp>
        </p:grpSp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30647" y="4585862"/>
              <a:ext cx="1048603" cy="1024217"/>
            </a:xfrm>
            <a:prstGeom prst="rect">
              <a:avLst/>
            </a:prstGeom>
          </p:spPr>
        </p:pic>
      </p:grpSp>
      <p:pic>
        <p:nvPicPr>
          <p:cNvPr id="15" name="圖片 14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9401" y="1319025"/>
            <a:ext cx="4289331" cy="5239369"/>
          </a:xfrm>
          <a:prstGeom prst="rect">
            <a:avLst/>
          </a:prstGeom>
          <a:ln>
            <a:solidFill>
              <a:schemeClr val="accent5"/>
            </a:solidFill>
          </a:ln>
        </p:spPr>
      </p:pic>
      <p:pic>
        <p:nvPicPr>
          <p:cNvPr id="16" name="圖片 1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3248" y="1306766"/>
            <a:ext cx="4294991" cy="525162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74711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1982993" y="453053"/>
            <a:ext cx="9601200" cy="695027"/>
          </a:xfrm>
        </p:spPr>
        <p:txBody>
          <a:bodyPr>
            <a:normAutofit/>
          </a:bodyPr>
          <a:lstStyle/>
          <a:p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菸、檳：親子共學</a:t>
            </a: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手冊</a:t>
            </a:r>
            <a:endParaRPr lang="zh-TW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140529" y="110006"/>
            <a:ext cx="1666140" cy="1348091"/>
            <a:chOff x="9638170" y="4394930"/>
            <a:chExt cx="1666140" cy="1348091"/>
          </a:xfrm>
        </p:grpSpPr>
        <p:grpSp>
          <p:nvGrpSpPr>
            <p:cNvPr id="7" name="群組 6"/>
            <p:cNvGrpSpPr/>
            <p:nvPr/>
          </p:nvGrpSpPr>
          <p:grpSpPr>
            <a:xfrm>
              <a:off x="9638170" y="4394930"/>
              <a:ext cx="1666140" cy="1348091"/>
              <a:chOff x="8714870" y="3870163"/>
              <a:chExt cx="2502879" cy="1932633"/>
            </a:xfrm>
          </p:grpSpPr>
          <p:sp>
            <p:nvSpPr>
              <p:cNvPr id="9" name="Hexagon 45">
                <a:extLst>
                  <a:ext uri="{FF2B5EF4-FFF2-40B4-BE49-F238E27FC236}">
                    <a16:creationId xmlns:a16="http://schemas.microsoft.com/office/drawing/2014/main" id="{A3A2A12F-2166-4D18-825F-8ED8F2133658}"/>
                  </a:ext>
                </a:extLst>
              </p:cNvPr>
              <p:cNvSpPr/>
              <p:nvPr/>
            </p:nvSpPr>
            <p:spPr>
              <a:xfrm>
                <a:off x="8956450" y="3870163"/>
                <a:ext cx="2261299" cy="1932633"/>
              </a:xfrm>
              <a:prstGeom prst="hexagon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</p:txBody>
          </p:sp>
          <p:sp>
            <p:nvSpPr>
              <p:cNvPr id="10" name="Hexagon 46">
                <a:extLst>
                  <a:ext uri="{FF2B5EF4-FFF2-40B4-BE49-F238E27FC236}">
                    <a16:creationId xmlns:a16="http://schemas.microsoft.com/office/drawing/2014/main" id="{24AF528E-53C9-4144-8044-AC069BACAFDB}"/>
                  </a:ext>
                </a:extLst>
              </p:cNvPr>
              <p:cNvSpPr/>
              <p:nvPr/>
            </p:nvSpPr>
            <p:spPr>
              <a:xfrm>
                <a:off x="8714870" y="3870163"/>
                <a:ext cx="2236586" cy="1932633"/>
              </a:xfrm>
              <a:prstGeom prst="hexagon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</p:txBody>
          </p:sp>
        </p:grpSp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30647" y="4585862"/>
              <a:ext cx="1048603" cy="1024217"/>
            </a:xfrm>
            <a:prstGeom prst="rect">
              <a:avLst/>
            </a:prstGeom>
          </p:spPr>
        </p:pic>
      </p:grpSp>
      <p:pic>
        <p:nvPicPr>
          <p:cNvPr id="11" name="圖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1277" y="800566"/>
            <a:ext cx="3917468" cy="5599208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376383" y="1950351"/>
            <a:ext cx="6599446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家長是</a:t>
            </a:r>
            <a:r>
              <a:rPr kumimoji="0" lang="zh-TW" altLang="zh-TW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協助</a:t>
            </a:r>
            <a:r>
              <a:rPr kumimoji="0" lang="zh-TW" altLang="zh-TW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孩子一生中避免菸害與檳榔危害最強大的</a:t>
            </a:r>
            <a:r>
              <a:rPr kumimoji="0" lang="zh-TW" altLang="zh-TW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力量</a:t>
            </a:r>
            <a:endParaRPr kumimoji="0" lang="en-US" altLang="zh-TW" sz="32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zh-TW" sz="12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從</a:t>
            </a:r>
            <a:r>
              <a:rPr kumimoji="0" lang="zh-TW" altLang="zh-TW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孩子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5-6</a:t>
            </a:r>
            <a:r>
              <a:rPr kumimoji="0" lang="zh-TW" altLang="zh-TW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歲開始到高中階段，持續</a:t>
            </a:r>
            <a:r>
              <a:rPr kumimoji="0" lang="zh-TW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與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子女</a:t>
            </a:r>
            <a:r>
              <a:rPr kumimoji="0" lang="zh-TW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談</a:t>
            </a:r>
            <a:r>
              <a:rPr kumimoji="0" lang="zh-TW" altLang="zh-TW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遠離菸與檳榔的</a:t>
            </a:r>
            <a:r>
              <a:rPr kumimoji="0" lang="zh-TW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方式</a:t>
            </a:r>
            <a:endParaRPr kumimoji="0" lang="en-US" altLang="zh-TW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zh-TW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了解吸菸和嚼檳榔對青少年的</a:t>
            </a:r>
            <a:r>
              <a:rPr kumimoji="0" lang="zh-TW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危害</a:t>
            </a:r>
            <a:endParaRPr kumimoji="0" lang="en-US" altLang="zh-TW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zh-TW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學習到如何反菸和拒</a:t>
            </a:r>
            <a:r>
              <a:rPr kumimoji="0" lang="zh-TW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檳</a:t>
            </a:r>
            <a:endParaRPr kumimoji="0" lang="en-US" altLang="zh-TW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zh-TW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與孩子談自我保護，覺察危險</a:t>
            </a:r>
            <a:r>
              <a:rPr kumimoji="0" lang="zh-TW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情境</a:t>
            </a:r>
            <a:endParaRPr kumimoji="0" lang="en-US" altLang="zh-TW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5948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11" name="Rectangle 35">
            <a:extLst>
              <a:ext uri="{FF2B5EF4-FFF2-40B4-BE49-F238E27FC236}">
                <a16:creationId xmlns:a16="http://schemas.microsoft.com/office/drawing/2014/main" id="{136961FE-B267-48F8-AFD8-0D7910C23B6F}"/>
              </a:ext>
            </a:extLst>
          </p:cNvPr>
          <p:cNvSpPr/>
          <p:nvPr/>
        </p:nvSpPr>
        <p:spPr>
          <a:xfrm>
            <a:off x="6350172" y="4738442"/>
            <a:ext cx="47745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BEFF9">
                    <a:lumMod val="1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Segoe UI" panose="020B0502040204020203" pitchFamily="34" charset="0"/>
              </a:rPr>
              <a:t>由</a:t>
            </a:r>
            <a:r>
              <a:rPr kumimoji="0" lang="en-US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Segoe UI" panose="020B0502040204020203" pitchFamily="34" charset="0"/>
              </a:rPr>
              <a:t> 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Segoe UI" panose="020B0502040204020203" pitchFamily="34" charset="0"/>
              </a:rPr>
              <a:t>輔導</a:t>
            </a:r>
            <a:r>
              <a:rPr kumimoji="0" lang="en-US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Segoe UI" panose="020B0502040204020203" pitchFamily="34" charset="0"/>
              </a:rPr>
              <a:t> 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BEFF9">
                    <a:lumMod val="1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Segoe UI" panose="020B0502040204020203" pitchFamily="34" charset="0"/>
              </a:rPr>
              <a:t>至 </a:t>
            </a:r>
            <a:r>
              <a:rPr kumimoji="0" lang="en-US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Segoe UI" panose="020B0502040204020203" pitchFamily="34" charset="0"/>
              </a:rPr>
              <a:t> </a:t>
            </a: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Segoe UI" panose="020B0502040204020203" pitchFamily="34" charset="0"/>
              </a:rPr>
              <a:t>需求導向</a:t>
            </a:r>
            <a:r>
              <a:rPr kumimoji="0" lang="en-US" altLang="zh-TW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Segoe UI" panose="020B0502040204020203" pitchFamily="34" charset="0"/>
              </a:rPr>
              <a:t> 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BEFF9">
                    <a:lumMod val="1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Segoe UI" panose="020B0502040204020203" pitchFamily="34" charset="0"/>
              </a:rPr>
              <a:t>的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BEFF9">
                    <a:lumMod val="1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Segoe UI" panose="020B0502040204020203" pitchFamily="34" charset="0"/>
              </a:rPr>
              <a:t>增能</a:t>
            </a:r>
          </a:p>
        </p:txBody>
      </p:sp>
      <p:cxnSp>
        <p:nvCxnSpPr>
          <p:cNvPr id="13" name="Straight Connector 38">
            <a:extLst>
              <a:ext uri="{FF2B5EF4-FFF2-40B4-BE49-F238E27FC236}">
                <a16:creationId xmlns:a16="http://schemas.microsoft.com/office/drawing/2014/main" id="{02B83770-D1B0-4279-9ECD-A507D14BE4E3}"/>
              </a:ext>
            </a:extLst>
          </p:cNvPr>
          <p:cNvCxnSpPr/>
          <p:nvPr/>
        </p:nvCxnSpPr>
        <p:spPr>
          <a:xfrm>
            <a:off x="4418411" y="4418242"/>
            <a:ext cx="6406793" cy="15903"/>
          </a:xfrm>
          <a:prstGeom prst="line">
            <a:avLst/>
          </a:prstGeom>
          <a:ln w="57150">
            <a:solidFill>
              <a:srgbClr val="2E94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/>
        </p:nvSpPr>
        <p:spPr>
          <a:xfrm>
            <a:off x="5079005" y="2888183"/>
            <a:ext cx="6432353" cy="1800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0000" b="1" i="0" u="none" strike="noStrike" kern="1200" cap="none" spc="0" normalizeH="0" baseline="0" noProof="0" dirty="0">
                <a:ln>
                  <a:noFill/>
                </a:ln>
                <a:solidFill>
                  <a:srgbClr val="2E94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Segoe UI" panose="020B0502040204020203" pitchFamily="34" charset="0"/>
              </a:rPr>
              <a:t>送愛到校</a:t>
            </a:r>
            <a:endParaRPr kumimoji="0" lang="en-US" altLang="zh-TW" sz="10000" b="1" i="0" u="none" strike="noStrike" kern="1200" cap="none" spc="0" normalizeH="0" baseline="0" noProof="0" dirty="0">
              <a:ln>
                <a:noFill/>
              </a:ln>
              <a:solidFill>
                <a:srgbClr val="2E94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5" name="群組 4"/>
          <p:cNvGrpSpPr/>
          <p:nvPr/>
        </p:nvGrpSpPr>
        <p:grpSpPr>
          <a:xfrm>
            <a:off x="3810087" y="1449954"/>
            <a:ext cx="1796349" cy="1322310"/>
            <a:chOff x="923436" y="2894717"/>
            <a:chExt cx="2515646" cy="1932635"/>
          </a:xfrm>
        </p:grpSpPr>
        <p:sp>
          <p:nvSpPr>
            <p:cNvPr id="6" name="Hexagon 8">
              <a:extLst>
                <a:ext uri="{FF2B5EF4-FFF2-40B4-BE49-F238E27FC236}">
                  <a16:creationId xmlns:a16="http://schemas.microsoft.com/office/drawing/2014/main" id="{9EDB9996-AA25-4F75-A9DC-DF0B7BE35FFB}"/>
                </a:ext>
              </a:extLst>
            </p:cNvPr>
            <p:cNvSpPr/>
            <p:nvPr/>
          </p:nvSpPr>
          <p:spPr>
            <a:xfrm>
              <a:off x="972672" y="2894718"/>
              <a:ext cx="2466410" cy="1932634"/>
            </a:xfrm>
            <a:prstGeom prst="hexagon">
              <a:avLst/>
            </a:prstGeom>
            <a:solidFill>
              <a:srgbClr val="0F6F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7" name="Hexagon 5">
              <a:extLst>
                <a:ext uri="{FF2B5EF4-FFF2-40B4-BE49-F238E27FC236}">
                  <a16:creationId xmlns:a16="http://schemas.microsoft.com/office/drawing/2014/main" id="{E8A39C2B-A61B-4F3F-9879-218FF280B05A}"/>
                </a:ext>
              </a:extLst>
            </p:cNvPr>
            <p:cNvSpPr/>
            <p:nvPr/>
          </p:nvSpPr>
          <p:spPr>
            <a:xfrm>
              <a:off x="923436" y="2894717"/>
              <a:ext cx="2241855" cy="1932634"/>
            </a:xfrm>
            <a:prstGeom prst="hexagon">
              <a:avLst/>
            </a:prstGeom>
            <a:solidFill>
              <a:srgbClr val="C4E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8" name="心形 7"/>
            <p:cNvSpPr/>
            <p:nvPr/>
          </p:nvSpPr>
          <p:spPr>
            <a:xfrm>
              <a:off x="1751331" y="3548511"/>
              <a:ext cx="671506" cy="625045"/>
            </a:xfrm>
            <a:prstGeom prst="hear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rgbClr val="FF0000"/>
                </a:gs>
                <a:gs pos="100000">
                  <a:srgbClr val="C00000"/>
                </a:gs>
              </a:gsLst>
              <a:lin ang="5400000" scaled="1"/>
            </a:gra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</p:grpSp>
      <p:sp>
        <p:nvSpPr>
          <p:cNvPr id="14" name="テキスト プレースホルダー 7"/>
          <p:cNvSpPr txBox="1">
            <a:spLocks/>
          </p:cNvSpPr>
          <p:nvPr/>
        </p:nvSpPr>
        <p:spPr>
          <a:xfrm>
            <a:off x="0" y="0"/>
            <a:ext cx="3108628" cy="6857472"/>
          </a:xfrm>
          <a:prstGeom prst="rect">
            <a:avLst/>
          </a:prstGeom>
          <a:solidFill>
            <a:srgbClr val="C4EFFF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lang="zh-TW" sz="800" kern="1200">
                <a:solidFill>
                  <a:schemeClr val="tx1">
                    <a:lumMod val="50000"/>
                    <a:lumOff val="5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t> </a:t>
            </a:r>
            <a:endParaRPr kumimoji="1" lang="ja-JP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15" name="テキスト プレースホルダー 8"/>
          <p:cNvSpPr txBox="1">
            <a:spLocks/>
          </p:cNvSpPr>
          <p:nvPr/>
        </p:nvSpPr>
        <p:spPr>
          <a:xfrm>
            <a:off x="-393383" y="1438823"/>
            <a:ext cx="3791285" cy="2898721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lang="zh-TW" sz="800" kern="1200">
                <a:solidFill>
                  <a:schemeClr val="tx1">
                    <a:lumMod val="50000"/>
                    <a:lumOff val="5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0" b="0" i="0" u="none" strike="noStrike" kern="1200" cap="none" spc="0" normalizeH="0" baseline="0" noProof="0" dirty="0" smtClean="0">
                <a:ln>
                  <a:solidFill>
                    <a:srgbClr val="17406D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Microsoft JhengHei UI" panose="020B0604030504040204" pitchFamily="34" charset="-120"/>
                <a:cs typeface="+mn-cs"/>
              </a:rPr>
              <a:t>01</a:t>
            </a:r>
            <a:endParaRPr kumimoji="1" lang="ja-JP" altLang="en-US" sz="10000" b="0" i="0" u="none" strike="noStrike" kern="1200" cap="none" spc="0" normalizeH="0" baseline="0" noProof="0" dirty="0">
              <a:ln>
                <a:solidFill>
                  <a:srgbClr val="17406D"/>
                </a:solidFill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16" name="橢圓 15"/>
          <p:cNvSpPr/>
          <p:nvPr/>
        </p:nvSpPr>
        <p:spPr>
          <a:xfrm>
            <a:off x="3127902" y="6075667"/>
            <a:ext cx="804153" cy="781805"/>
          </a:xfrm>
          <a:prstGeom prst="ellipse">
            <a:avLst/>
          </a:prstGeom>
          <a:solidFill>
            <a:srgbClr val="C4E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7" name="橢圓 16"/>
          <p:cNvSpPr/>
          <p:nvPr/>
        </p:nvSpPr>
        <p:spPr>
          <a:xfrm>
            <a:off x="3127902" y="5535667"/>
            <a:ext cx="540000" cy="540000"/>
          </a:xfrm>
          <a:prstGeom prst="ellipse">
            <a:avLst/>
          </a:prstGeom>
          <a:solidFill>
            <a:srgbClr val="C4E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9" name="橢圓 18"/>
          <p:cNvSpPr/>
          <p:nvPr/>
        </p:nvSpPr>
        <p:spPr>
          <a:xfrm>
            <a:off x="4575755" y="6497472"/>
            <a:ext cx="360000" cy="360000"/>
          </a:xfrm>
          <a:prstGeom prst="ellipse">
            <a:avLst/>
          </a:prstGeom>
          <a:solidFill>
            <a:srgbClr val="C4E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0" name="橢圓 19"/>
          <p:cNvSpPr/>
          <p:nvPr/>
        </p:nvSpPr>
        <p:spPr>
          <a:xfrm>
            <a:off x="3111190" y="5138141"/>
            <a:ext cx="360000" cy="360000"/>
          </a:xfrm>
          <a:prstGeom prst="ellipse">
            <a:avLst/>
          </a:prstGeom>
          <a:solidFill>
            <a:srgbClr val="C4E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1" name="橢圓 20"/>
          <p:cNvSpPr/>
          <p:nvPr/>
        </p:nvSpPr>
        <p:spPr>
          <a:xfrm>
            <a:off x="3966969" y="6289679"/>
            <a:ext cx="540000" cy="540000"/>
          </a:xfrm>
          <a:prstGeom prst="ellipse">
            <a:avLst/>
          </a:prstGeom>
          <a:solidFill>
            <a:srgbClr val="C4E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9520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1982993" y="453053"/>
            <a:ext cx="9601200" cy="695027"/>
          </a:xfrm>
        </p:spPr>
        <p:txBody>
          <a:bodyPr>
            <a:normAutofit/>
          </a:bodyPr>
          <a:lstStyle/>
          <a:p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校園吸菸、嚼檳個案輔導手冊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140529" y="110006"/>
            <a:ext cx="1666140" cy="1348091"/>
            <a:chOff x="9638170" y="4394930"/>
            <a:chExt cx="1666140" cy="1348091"/>
          </a:xfrm>
        </p:grpSpPr>
        <p:grpSp>
          <p:nvGrpSpPr>
            <p:cNvPr id="7" name="群組 6"/>
            <p:cNvGrpSpPr/>
            <p:nvPr/>
          </p:nvGrpSpPr>
          <p:grpSpPr>
            <a:xfrm>
              <a:off x="9638170" y="4394930"/>
              <a:ext cx="1666140" cy="1348091"/>
              <a:chOff x="8714870" y="3870163"/>
              <a:chExt cx="2502879" cy="1932633"/>
            </a:xfrm>
          </p:grpSpPr>
          <p:sp>
            <p:nvSpPr>
              <p:cNvPr id="9" name="Hexagon 45">
                <a:extLst>
                  <a:ext uri="{FF2B5EF4-FFF2-40B4-BE49-F238E27FC236}">
                    <a16:creationId xmlns:a16="http://schemas.microsoft.com/office/drawing/2014/main" id="{A3A2A12F-2166-4D18-825F-8ED8F2133658}"/>
                  </a:ext>
                </a:extLst>
              </p:cNvPr>
              <p:cNvSpPr/>
              <p:nvPr/>
            </p:nvSpPr>
            <p:spPr>
              <a:xfrm>
                <a:off x="8956450" y="3870163"/>
                <a:ext cx="2261299" cy="1932633"/>
              </a:xfrm>
              <a:prstGeom prst="hexagon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</p:txBody>
          </p:sp>
          <p:sp>
            <p:nvSpPr>
              <p:cNvPr id="10" name="Hexagon 46">
                <a:extLst>
                  <a:ext uri="{FF2B5EF4-FFF2-40B4-BE49-F238E27FC236}">
                    <a16:creationId xmlns:a16="http://schemas.microsoft.com/office/drawing/2014/main" id="{24AF528E-53C9-4144-8044-AC069BACAFDB}"/>
                  </a:ext>
                </a:extLst>
              </p:cNvPr>
              <p:cNvSpPr/>
              <p:nvPr/>
            </p:nvSpPr>
            <p:spPr>
              <a:xfrm>
                <a:off x="8714870" y="3870163"/>
                <a:ext cx="2236586" cy="1932633"/>
              </a:xfrm>
              <a:prstGeom prst="hexagon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</p:txBody>
          </p:sp>
        </p:grpSp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30647" y="4585862"/>
              <a:ext cx="1048603" cy="1024217"/>
            </a:xfrm>
            <a:prstGeom prst="rect">
              <a:avLst/>
            </a:prstGeom>
          </p:spPr>
        </p:pic>
      </p:grpSp>
      <p:sp>
        <p:nvSpPr>
          <p:cNvPr id="12" name="矩形 11"/>
          <p:cNvSpPr/>
          <p:nvPr/>
        </p:nvSpPr>
        <p:spPr>
          <a:xfrm>
            <a:off x="375439" y="1649029"/>
            <a:ext cx="659944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針對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國、高中吸菸或嚼檳之學生為輔導</a:t>
            </a:r>
            <a:r>
              <a:rPr kumimoji="0" lang="zh-TW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對象</a:t>
            </a:r>
            <a:endParaRPr kumimoji="0" lang="en-US" altLang="zh-TW" sz="32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zh-TW" sz="12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提供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學校師長具體實用的輔導教材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，多元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的影片及相關資源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連結</a:t>
            </a: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13" name="圖片 12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09439" y="1148080"/>
            <a:ext cx="4048033" cy="5290457"/>
          </a:xfrm>
          <a:prstGeom prst="rect">
            <a:avLst/>
          </a:prstGeom>
          <a:ln>
            <a:solidFill>
              <a:schemeClr val="accent5"/>
            </a:solidFill>
          </a:ln>
        </p:spPr>
      </p:pic>
      <p:sp>
        <p:nvSpPr>
          <p:cNvPr id="2" name="矩形 1"/>
          <p:cNvSpPr/>
          <p:nvPr/>
        </p:nvSpPr>
        <p:spPr>
          <a:xfrm>
            <a:off x="275041" y="3904261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1B469F"/>
                </a:solidFill>
                <a:effectLst/>
                <a:uLnTx/>
                <a:uFillTx/>
                <a:latin typeface="Franklin Gothic Book" panose="020B0503020102020204"/>
                <a:ea typeface="微軟正黑體" panose="020B0604030504040204" pitchFamily="34" charset="-120"/>
                <a:cs typeface="+mn-cs"/>
              </a:rPr>
              <a:t>單元</a:t>
            </a:r>
            <a:r>
              <a:rPr kumimoji="0" lang="x-none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1B469F"/>
                </a:solidFill>
                <a:effectLst/>
                <a:uLnTx/>
                <a:uFillTx/>
                <a:latin typeface="Franklin Gothic Book" panose="020B0503020102020204"/>
                <a:ea typeface="微軟正黑體" panose="020B0604030504040204" pitchFamily="34" charset="-120"/>
                <a:cs typeface="+mn-cs"/>
              </a:rPr>
              <a:t>1</a:t>
            </a:r>
            <a:r>
              <a:rPr kumimoji="0" lang="zh-TW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1B469F"/>
                </a:solidFill>
                <a:effectLst/>
                <a:uLnTx/>
                <a:uFillTx/>
                <a:latin typeface="Franklin Gothic Book" panose="020B0503020102020204"/>
                <a:ea typeface="微軟正黑體" panose="020B0604030504040204" pitchFamily="34" charset="-120"/>
                <a:cs typeface="+mn-cs"/>
              </a:rPr>
              <a:t>、改變自已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srgbClr val="1B469F"/>
              </a:solidFill>
              <a:effectLst/>
              <a:uLnTx/>
              <a:uFillTx/>
              <a:latin typeface="Franklin Gothic Book" panose="020B0503020102020204"/>
              <a:ea typeface="微軟正黑體" panose="020B0604030504040204" pitchFamily="34" charset="-120"/>
              <a:cs typeface="+mn-cs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1B469F"/>
                </a:solidFill>
                <a:effectLst/>
                <a:uLnTx/>
                <a:uFillTx/>
                <a:latin typeface="Franklin Gothic Book" panose="020B0503020102020204"/>
                <a:ea typeface="微軟正黑體" panose="020B0604030504040204" pitchFamily="34" charset="-120"/>
                <a:cs typeface="+mn-cs"/>
              </a:rPr>
              <a:t>單元</a:t>
            </a:r>
            <a:r>
              <a:rPr kumimoji="0" lang="x-none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1B469F"/>
                </a:solidFill>
                <a:effectLst/>
                <a:uLnTx/>
                <a:uFillTx/>
                <a:latin typeface="Franklin Gothic Book" panose="020B0503020102020204"/>
                <a:ea typeface="微軟正黑體" panose="020B0604030504040204" pitchFamily="34" charset="-120"/>
                <a:cs typeface="+mn-cs"/>
              </a:rPr>
              <a:t>2</a:t>
            </a:r>
            <a:r>
              <a:rPr kumimoji="0" lang="zh-TW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1B469F"/>
                </a:solidFill>
                <a:effectLst/>
                <a:uLnTx/>
                <a:uFillTx/>
                <a:latin typeface="Franklin Gothic Book" panose="020B0503020102020204"/>
                <a:ea typeface="微軟正黑體" panose="020B0604030504040204" pitchFamily="34" charset="-120"/>
                <a:cs typeface="+mn-cs"/>
              </a:rPr>
              <a:t>、堅定我的心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srgbClr val="1B469F"/>
              </a:solidFill>
              <a:effectLst/>
              <a:uLnTx/>
              <a:uFillTx/>
              <a:latin typeface="Franklin Gothic Book" panose="020B0503020102020204"/>
              <a:ea typeface="微軟正黑體" panose="020B0604030504040204" pitchFamily="34" charset="-120"/>
              <a:cs typeface="+mn-cs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1B469F"/>
                </a:solidFill>
                <a:effectLst/>
                <a:uLnTx/>
                <a:uFillTx/>
                <a:latin typeface="Franklin Gothic Book" panose="020B0503020102020204"/>
                <a:ea typeface="微軟正黑體" panose="020B0604030504040204" pitchFamily="34" charset="-120"/>
                <a:cs typeface="+mn-cs"/>
              </a:rPr>
              <a:t>單元</a:t>
            </a:r>
            <a:r>
              <a:rPr kumimoji="0" lang="x-none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1B469F"/>
                </a:solidFill>
                <a:effectLst/>
                <a:uLnTx/>
                <a:uFillTx/>
                <a:latin typeface="Franklin Gothic Book" panose="020B0503020102020204"/>
                <a:ea typeface="微軟正黑體" panose="020B0604030504040204" pitchFamily="34" charset="-120"/>
                <a:cs typeface="+mn-cs"/>
              </a:rPr>
              <a:t>3</a:t>
            </a:r>
            <a:r>
              <a:rPr kumimoji="0" lang="zh-TW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1B469F"/>
                </a:solidFill>
                <a:effectLst/>
                <a:uLnTx/>
                <a:uFillTx/>
                <a:latin typeface="Franklin Gothic Book" panose="020B0503020102020204"/>
                <a:ea typeface="微軟正黑體" panose="020B0604030504040204" pitchFamily="34" charset="-120"/>
                <a:cs typeface="+mn-cs"/>
              </a:rPr>
              <a:t>、我的行動我</a:t>
            </a:r>
            <a:r>
              <a:rPr kumimoji="0" lang="zh-TW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B469F"/>
                </a:solidFill>
                <a:effectLst/>
                <a:uLnTx/>
                <a:uFillTx/>
                <a:latin typeface="Franklin Gothic Book" panose="020B0503020102020204"/>
                <a:ea typeface="微軟正黑體" panose="020B0604030504040204" pitchFamily="34" charset="-120"/>
                <a:cs typeface="+mn-cs"/>
              </a:rPr>
              <a:t>做主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srgbClr val="1B469F"/>
              </a:solidFill>
              <a:effectLst/>
              <a:uLnTx/>
              <a:uFillTx/>
              <a:latin typeface="Franklin Gothic Book" panose="020B05030201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083195" y="5150407"/>
            <a:ext cx="37875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B469F"/>
                </a:solidFill>
                <a:effectLst/>
                <a:uLnTx/>
                <a:uFillTx/>
                <a:latin typeface="Franklin Gothic Book" panose="020B0503020102020204"/>
                <a:ea typeface="微軟正黑體" panose="020B0604030504040204" pitchFamily="34" charset="-120"/>
                <a:cs typeface="+mn-cs"/>
              </a:rPr>
              <a:t>單元</a:t>
            </a:r>
            <a:r>
              <a:rPr kumimoji="0" lang="x-none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1B469F"/>
                </a:solidFill>
                <a:effectLst/>
                <a:uLnTx/>
                <a:uFillTx/>
                <a:latin typeface="Franklin Gothic Book" panose="020B0503020102020204"/>
                <a:ea typeface="微軟正黑體" panose="020B0604030504040204" pitchFamily="34" charset="-120"/>
                <a:cs typeface="+mn-cs"/>
              </a:rPr>
              <a:t>4</a:t>
            </a:r>
            <a:r>
              <a:rPr kumimoji="0" lang="zh-TW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1B469F"/>
                </a:solidFill>
                <a:effectLst/>
                <a:uLnTx/>
                <a:uFillTx/>
                <a:latin typeface="Franklin Gothic Book" panose="020B0503020102020204"/>
                <a:ea typeface="微軟正黑體" panose="020B0604030504040204" pitchFamily="34" charset="-120"/>
                <a:cs typeface="+mn-cs"/>
              </a:rPr>
              <a:t>、下一站，堅持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srgbClr val="1B469F"/>
              </a:solidFill>
              <a:effectLst/>
              <a:uLnTx/>
              <a:uFillTx/>
              <a:latin typeface="Franklin Gothic Book" panose="020B0503020102020204"/>
              <a:ea typeface="微軟正黑體" panose="020B0604030504040204" pitchFamily="34" charset="-120"/>
              <a:cs typeface="+mn-cs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1B469F"/>
                </a:solidFill>
                <a:effectLst/>
                <a:uLnTx/>
                <a:uFillTx/>
                <a:latin typeface="Franklin Gothic Book" panose="020B0503020102020204"/>
                <a:ea typeface="微軟正黑體" panose="020B0604030504040204" pitchFamily="34" charset="-120"/>
                <a:cs typeface="+mn-cs"/>
              </a:rPr>
              <a:t>單元</a:t>
            </a:r>
            <a:r>
              <a:rPr kumimoji="0" lang="x-none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1B469F"/>
                </a:solidFill>
                <a:effectLst/>
                <a:uLnTx/>
                <a:uFillTx/>
                <a:latin typeface="Franklin Gothic Book" panose="020B0503020102020204"/>
                <a:ea typeface="微軟正黑體" panose="020B0604030504040204" pitchFamily="34" charset="-120"/>
                <a:cs typeface="+mn-cs"/>
              </a:rPr>
              <a:t>5</a:t>
            </a:r>
            <a:r>
              <a:rPr kumimoji="0" lang="zh-TW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1B469F"/>
                </a:solidFill>
                <a:effectLst/>
                <a:uLnTx/>
                <a:uFillTx/>
                <a:latin typeface="Franklin Gothic Book" panose="020B0503020102020204"/>
                <a:ea typeface="微軟正黑體" panose="020B0604030504040204" pitchFamily="34" charset="-120"/>
                <a:cs typeface="+mn-cs"/>
              </a:rPr>
              <a:t>、下一站，健康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srgbClr val="1B469F"/>
              </a:solidFill>
              <a:effectLst/>
              <a:uLnTx/>
              <a:uFillTx/>
              <a:latin typeface="Franklin Gothic Book" panose="020B0503020102020204"/>
              <a:ea typeface="微軟正黑體" panose="020B0604030504040204" pitchFamily="34" charset="-120"/>
              <a:cs typeface="+mn-cs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1B469F"/>
                </a:solidFill>
                <a:effectLst/>
                <a:uLnTx/>
                <a:uFillTx/>
                <a:latin typeface="Franklin Gothic Book" panose="020B0503020102020204"/>
                <a:ea typeface="微軟正黑體" panose="020B0604030504040204" pitchFamily="34" charset="-120"/>
                <a:cs typeface="+mn-cs"/>
              </a:rPr>
              <a:t>單元</a:t>
            </a:r>
            <a:r>
              <a:rPr kumimoji="0" lang="x-none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1B469F"/>
                </a:solidFill>
                <a:effectLst/>
                <a:uLnTx/>
                <a:uFillTx/>
                <a:latin typeface="Franklin Gothic Book" panose="020B0503020102020204"/>
                <a:ea typeface="微軟正黑體" panose="020B0604030504040204" pitchFamily="34" charset="-120"/>
                <a:cs typeface="+mn-cs"/>
              </a:rPr>
              <a:t>6</a:t>
            </a:r>
            <a:r>
              <a:rPr kumimoji="0" lang="zh-TW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1B469F"/>
                </a:solidFill>
                <a:effectLst/>
                <a:uLnTx/>
                <a:uFillTx/>
                <a:latin typeface="Franklin Gothic Book" panose="020B0503020102020204"/>
                <a:ea typeface="微軟正黑體" panose="020B0604030504040204" pitchFamily="34" charset="-120"/>
                <a:cs typeface="+mn-cs"/>
              </a:rPr>
              <a:t>、下一站，幸福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1B469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988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1967486" y="362431"/>
            <a:ext cx="9601200" cy="695027"/>
          </a:xfrm>
        </p:spPr>
        <p:txBody>
          <a:bodyPr>
            <a:normAutofit/>
          </a:bodyPr>
          <a:lstStyle/>
          <a:p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菸檳危害防制教育</a:t>
            </a: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資源網</a:t>
            </a:r>
            <a:endParaRPr lang="zh-TW" altLang="en-US" sz="4000" dirty="0">
              <a:solidFill>
                <a:schemeClr val="accent2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140529" y="110006"/>
            <a:ext cx="1666140" cy="1348091"/>
            <a:chOff x="9638170" y="4394930"/>
            <a:chExt cx="1666140" cy="1348091"/>
          </a:xfrm>
        </p:grpSpPr>
        <p:grpSp>
          <p:nvGrpSpPr>
            <p:cNvPr id="7" name="群組 6"/>
            <p:cNvGrpSpPr/>
            <p:nvPr/>
          </p:nvGrpSpPr>
          <p:grpSpPr>
            <a:xfrm>
              <a:off x="9638170" y="4394930"/>
              <a:ext cx="1666140" cy="1348091"/>
              <a:chOff x="8714870" y="3870163"/>
              <a:chExt cx="2502879" cy="1932633"/>
            </a:xfrm>
          </p:grpSpPr>
          <p:sp>
            <p:nvSpPr>
              <p:cNvPr id="9" name="Hexagon 45">
                <a:extLst>
                  <a:ext uri="{FF2B5EF4-FFF2-40B4-BE49-F238E27FC236}">
                    <a16:creationId xmlns:a16="http://schemas.microsoft.com/office/drawing/2014/main" id="{A3A2A12F-2166-4D18-825F-8ED8F2133658}"/>
                  </a:ext>
                </a:extLst>
              </p:cNvPr>
              <p:cNvSpPr/>
              <p:nvPr/>
            </p:nvSpPr>
            <p:spPr>
              <a:xfrm>
                <a:off x="8956450" y="3870163"/>
                <a:ext cx="2261299" cy="1932633"/>
              </a:xfrm>
              <a:prstGeom prst="hexagon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</p:txBody>
          </p:sp>
          <p:sp>
            <p:nvSpPr>
              <p:cNvPr id="10" name="Hexagon 46">
                <a:extLst>
                  <a:ext uri="{FF2B5EF4-FFF2-40B4-BE49-F238E27FC236}">
                    <a16:creationId xmlns:a16="http://schemas.microsoft.com/office/drawing/2014/main" id="{24AF528E-53C9-4144-8044-AC069BACAFDB}"/>
                  </a:ext>
                </a:extLst>
              </p:cNvPr>
              <p:cNvSpPr/>
              <p:nvPr/>
            </p:nvSpPr>
            <p:spPr>
              <a:xfrm>
                <a:off x="8714870" y="3870163"/>
                <a:ext cx="2236586" cy="1932633"/>
              </a:xfrm>
              <a:prstGeom prst="hexagon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</p:txBody>
          </p:sp>
        </p:grpSp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30647" y="4585862"/>
              <a:ext cx="1048603" cy="1024217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6187439" y="1045585"/>
            <a:ext cx="60045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Franklin Gothic Book" panose="020B0503020102020204"/>
                <a:ea typeface="微軟正黑體" panose="020B0604030504040204" pitchFamily="34" charset="-120"/>
                <a:cs typeface="+mn-cs"/>
              </a:rPr>
              <a:t>整合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Franklin Gothic Book" panose="020B0503020102020204"/>
                <a:ea typeface="微軟正黑體" panose="020B0604030504040204" pitchFamily="34" charset="-120"/>
                <a:cs typeface="+mn-cs"/>
              </a:rPr>
              <a:t>現有網路</a:t>
            </a: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Franklin Gothic Book" panose="020B0503020102020204"/>
                <a:ea typeface="微軟正黑體" panose="020B0604030504040204" pitchFamily="34" charset="-120"/>
                <a:cs typeface="+mn-cs"/>
              </a:rPr>
              <a:t>資源，提供</a:t>
            </a: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t>單一入口</a:t>
            </a:r>
            <a:endParaRPr kumimoji="0" lang="zh-TW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Franklin Gothic Book" panose="020B0503020102020204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1455" y="1458097"/>
            <a:ext cx="3856932" cy="50893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圖片 1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06391" y="1882606"/>
            <a:ext cx="4307840" cy="445528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4876784" y="6386093"/>
            <a:ext cx="71621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  <a:hlinkClick r:id="rId5"/>
              </a:rPr>
              <a:t>https://sites.google.com/view/smoke-areca-nut-education-3</a:t>
            </a:r>
            <a:r>
              <a:rPr kumimoji="0" lang="zh-TW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  <a:hlinkClick r:id="rId5"/>
              </a:rPr>
              <a:t>/首頁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20" name="圖片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9231" y="4248249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414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1967486" y="362431"/>
            <a:ext cx="9601200" cy="695027"/>
          </a:xfrm>
        </p:spPr>
        <p:txBody>
          <a:bodyPr>
            <a:normAutofit/>
          </a:bodyPr>
          <a:lstStyle/>
          <a:p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無菸無檳好校園 </a:t>
            </a: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部落格  電子報</a:t>
            </a:r>
            <a:endParaRPr lang="zh-TW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140529" y="110006"/>
            <a:ext cx="1666140" cy="1348091"/>
            <a:chOff x="9638170" y="4394930"/>
            <a:chExt cx="1666140" cy="1348091"/>
          </a:xfrm>
        </p:grpSpPr>
        <p:grpSp>
          <p:nvGrpSpPr>
            <p:cNvPr id="7" name="群組 6"/>
            <p:cNvGrpSpPr/>
            <p:nvPr/>
          </p:nvGrpSpPr>
          <p:grpSpPr>
            <a:xfrm>
              <a:off x="9638170" y="4394930"/>
              <a:ext cx="1666140" cy="1348091"/>
              <a:chOff x="8714870" y="3870163"/>
              <a:chExt cx="2502879" cy="1932633"/>
            </a:xfrm>
          </p:grpSpPr>
          <p:sp>
            <p:nvSpPr>
              <p:cNvPr id="9" name="Hexagon 45">
                <a:extLst>
                  <a:ext uri="{FF2B5EF4-FFF2-40B4-BE49-F238E27FC236}">
                    <a16:creationId xmlns:a16="http://schemas.microsoft.com/office/drawing/2014/main" id="{A3A2A12F-2166-4D18-825F-8ED8F2133658}"/>
                  </a:ext>
                </a:extLst>
              </p:cNvPr>
              <p:cNvSpPr/>
              <p:nvPr/>
            </p:nvSpPr>
            <p:spPr>
              <a:xfrm>
                <a:off x="8956450" y="3870163"/>
                <a:ext cx="2261299" cy="1932633"/>
              </a:xfrm>
              <a:prstGeom prst="hexagon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</p:txBody>
          </p:sp>
          <p:sp>
            <p:nvSpPr>
              <p:cNvPr id="10" name="Hexagon 46">
                <a:extLst>
                  <a:ext uri="{FF2B5EF4-FFF2-40B4-BE49-F238E27FC236}">
                    <a16:creationId xmlns:a16="http://schemas.microsoft.com/office/drawing/2014/main" id="{24AF528E-53C9-4144-8044-AC069BACAFDB}"/>
                  </a:ext>
                </a:extLst>
              </p:cNvPr>
              <p:cNvSpPr/>
              <p:nvPr/>
            </p:nvSpPr>
            <p:spPr>
              <a:xfrm>
                <a:off x="8714870" y="3870163"/>
                <a:ext cx="2236586" cy="1932633"/>
              </a:xfrm>
              <a:prstGeom prst="hexagon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</p:txBody>
          </p:sp>
        </p:grpSp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30647" y="4585862"/>
              <a:ext cx="1048603" cy="1024217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3128293" y="1094322"/>
            <a:ext cx="65353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Franklin Gothic Book" panose="020B0503020102020204"/>
                <a:ea typeface="微軟正黑體" panose="020B0604030504040204" pitchFamily="34" charset="-120"/>
                <a:cs typeface="+mn-cs"/>
              </a:rPr>
              <a:t>發布菸檳防制相關策略、活動、成果 歡迎賜稿</a:t>
            </a:r>
            <a:endParaRPr kumimoji="0" lang="zh-TW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Franklin Gothic Book" panose="020B0503020102020204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0"/>
          <a:stretch/>
        </p:blipFill>
        <p:spPr>
          <a:xfrm>
            <a:off x="716714" y="2190404"/>
            <a:ext cx="7457846" cy="37311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8642" y="2866645"/>
            <a:ext cx="6711836" cy="34230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矩形 15"/>
          <p:cNvSpPr/>
          <p:nvPr/>
        </p:nvSpPr>
        <p:spPr>
          <a:xfrm>
            <a:off x="1054007" y="6216231"/>
            <a:ext cx="35503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  <a:hlinkClick r:id="rId5"/>
              </a:rPr>
              <a:t>https://nosmokingedu.blogspot.tw/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2811" y="739209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86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2123790" y="132026"/>
            <a:ext cx="9601200" cy="695027"/>
          </a:xfrm>
        </p:spPr>
        <p:txBody>
          <a:bodyPr>
            <a:normAutofit/>
          </a:bodyPr>
          <a:lstStyle/>
          <a:p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無菸無檳好校園 </a:t>
            </a: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部落格  電子報</a:t>
            </a:r>
            <a:endParaRPr lang="zh-TW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140529" y="110006"/>
            <a:ext cx="1666140" cy="1348091"/>
            <a:chOff x="9638170" y="4394930"/>
            <a:chExt cx="1666140" cy="1348091"/>
          </a:xfrm>
        </p:grpSpPr>
        <p:grpSp>
          <p:nvGrpSpPr>
            <p:cNvPr id="7" name="群組 6"/>
            <p:cNvGrpSpPr/>
            <p:nvPr/>
          </p:nvGrpSpPr>
          <p:grpSpPr>
            <a:xfrm>
              <a:off x="9638170" y="4394930"/>
              <a:ext cx="1666140" cy="1348091"/>
              <a:chOff x="8714870" y="3870163"/>
              <a:chExt cx="2502879" cy="1932633"/>
            </a:xfrm>
          </p:grpSpPr>
          <p:sp>
            <p:nvSpPr>
              <p:cNvPr id="9" name="Hexagon 45">
                <a:extLst>
                  <a:ext uri="{FF2B5EF4-FFF2-40B4-BE49-F238E27FC236}">
                    <a16:creationId xmlns:a16="http://schemas.microsoft.com/office/drawing/2014/main" id="{A3A2A12F-2166-4D18-825F-8ED8F2133658}"/>
                  </a:ext>
                </a:extLst>
              </p:cNvPr>
              <p:cNvSpPr/>
              <p:nvPr/>
            </p:nvSpPr>
            <p:spPr>
              <a:xfrm>
                <a:off x="8956450" y="3870163"/>
                <a:ext cx="2261299" cy="1932633"/>
              </a:xfrm>
              <a:prstGeom prst="hexagon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</p:txBody>
          </p:sp>
          <p:sp>
            <p:nvSpPr>
              <p:cNvPr id="10" name="Hexagon 46">
                <a:extLst>
                  <a:ext uri="{FF2B5EF4-FFF2-40B4-BE49-F238E27FC236}">
                    <a16:creationId xmlns:a16="http://schemas.microsoft.com/office/drawing/2014/main" id="{24AF528E-53C9-4144-8044-AC069BACAFDB}"/>
                  </a:ext>
                </a:extLst>
              </p:cNvPr>
              <p:cNvSpPr/>
              <p:nvPr/>
            </p:nvSpPr>
            <p:spPr>
              <a:xfrm>
                <a:off x="8714870" y="3870163"/>
                <a:ext cx="2236586" cy="1932633"/>
              </a:xfrm>
              <a:prstGeom prst="hexagon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</p:txBody>
          </p:sp>
        </p:grpSp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30647" y="4585862"/>
              <a:ext cx="1048603" cy="1024217"/>
            </a:xfrm>
            <a:prstGeom prst="rect">
              <a:avLst/>
            </a:prstGeom>
          </p:spPr>
        </p:pic>
      </p:grpSp>
      <p:pic>
        <p:nvPicPr>
          <p:cNvPr id="19" name="圖片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700" y="1169852"/>
            <a:ext cx="3821603" cy="5510069"/>
          </a:xfrm>
          <a:prstGeom prst="rect">
            <a:avLst/>
          </a:prstGeom>
        </p:spPr>
      </p:pic>
      <p:pic>
        <p:nvPicPr>
          <p:cNvPr id="23" name="圖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734" y="933913"/>
            <a:ext cx="3594569" cy="5074686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75" y="1564957"/>
            <a:ext cx="3582859" cy="5114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80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2123790" y="132026"/>
            <a:ext cx="9601200" cy="695027"/>
          </a:xfrm>
        </p:spPr>
        <p:txBody>
          <a:bodyPr>
            <a:normAutofit/>
          </a:bodyPr>
          <a:lstStyle/>
          <a:p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無菸無檳好校園 </a:t>
            </a: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部落格  電子報</a:t>
            </a:r>
            <a:endParaRPr lang="zh-TW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140529" y="110006"/>
            <a:ext cx="1666140" cy="1348091"/>
            <a:chOff x="9638170" y="4394930"/>
            <a:chExt cx="1666140" cy="1348091"/>
          </a:xfrm>
        </p:grpSpPr>
        <p:grpSp>
          <p:nvGrpSpPr>
            <p:cNvPr id="7" name="群組 6"/>
            <p:cNvGrpSpPr/>
            <p:nvPr/>
          </p:nvGrpSpPr>
          <p:grpSpPr>
            <a:xfrm>
              <a:off x="9638170" y="4394930"/>
              <a:ext cx="1666140" cy="1348091"/>
              <a:chOff x="8714870" y="3870163"/>
              <a:chExt cx="2502879" cy="1932633"/>
            </a:xfrm>
          </p:grpSpPr>
          <p:sp>
            <p:nvSpPr>
              <p:cNvPr id="9" name="Hexagon 45">
                <a:extLst>
                  <a:ext uri="{FF2B5EF4-FFF2-40B4-BE49-F238E27FC236}">
                    <a16:creationId xmlns:a16="http://schemas.microsoft.com/office/drawing/2014/main" id="{A3A2A12F-2166-4D18-825F-8ED8F2133658}"/>
                  </a:ext>
                </a:extLst>
              </p:cNvPr>
              <p:cNvSpPr/>
              <p:nvPr/>
            </p:nvSpPr>
            <p:spPr>
              <a:xfrm>
                <a:off x="8956450" y="3870163"/>
                <a:ext cx="2261299" cy="1932633"/>
              </a:xfrm>
              <a:prstGeom prst="hexagon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</p:txBody>
          </p:sp>
          <p:sp>
            <p:nvSpPr>
              <p:cNvPr id="10" name="Hexagon 46">
                <a:extLst>
                  <a:ext uri="{FF2B5EF4-FFF2-40B4-BE49-F238E27FC236}">
                    <a16:creationId xmlns:a16="http://schemas.microsoft.com/office/drawing/2014/main" id="{24AF528E-53C9-4144-8044-AC069BACAFDB}"/>
                  </a:ext>
                </a:extLst>
              </p:cNvPr>
              <p:cNvSpPr/>
              <p:nvPr/>
            </p:nvSpPr>
            <p:spPr>
              <a:xfrm>
                <a:off x="8714870" y="3870163"/>
                <a:ext cx="2236586" cy="1932633"/>
              </a:xfrm>
              <a:prstGeom prst="hexagon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</p:txBody>
          </p:sp>
        </p:grpSp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30647" y="4585862"/>
              <a:ext cx="1048603" cy="1024217"/>
            </a:xfrm>
            <a:prstGeom prst="rect">
              <a:avLst/>
            </a:prstGeom>
          </p:spPr>
        </p:pic>
      </p:grpSp>
      <p:graphicFrame>
        <p:nvGraphicFramePr>
          <p:cNvPr id="2" name="表格 1"/>
          <p:cNvGraphicFramePr>
            <a:graphicFrameLocks noGrp="1"/>
          </p:cNvGraphicFramePr>
          <p:nvPr>
            <p:extLst/>
          </p:nvPr>
        </p:nvGraphicFramePr>
        <p:xfrm>
          <a:off x="874580" y="893093"/>
          <a:ext cx="10956174" cy="5821680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3491288">
                  <a:extLst>
                    <a:ext uri="{9D8B030D-6E8A-4147-A177-3AD203B41FA5}">
                      <a16:colId xmlns:a16="http://schemas.microsoft.com/office/drawing/2014/main" val="412749478"/>
                    </a:ext>
                  </a:extLst>
                </a:gridCol>
                <a:gridCol w="3732443">
                  <a:extLst>
                    <a:ext uri="{9D8B030D-6E8A-4147-A177-3AD203B41FA5}">
                      <a16:colId xmlns:a16="http://schemas.microsoft.com/office/drawing/2014/main" val="972515296"/>
                    </a:ext>
                  </a:extLst>
                </a:gridCol>
                <a:gridCol w="3732443">
                  <a:extLst>
                    <a:ext uri="{9D8B030D-6E8A-4147-A177-3AD203B41FA5}">
                      <a16:colId xmlns:a16="http://schemas.microsoft.com/office/drawing/2014/main" val="2251880564"/>
                    </a:ext>
                  </a:extLst>
                </a:gridCol>
              </a:tblGrid>
              <a:tr h="648370">
                <a:tc>
                  <a:txBody>
                    <a:bodyPr/>
                    <a:lstStyle/>
                    <a:p>
                      <a:r>
                        <a:rPr lang="en-US" altLang="zh-TW" sz="16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010</a:t>
                      </a:r>
                      <a:r>
                        <a:rPr lang="zh-TW" altLang="zh-TW" sz="16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期摘要：</a:t>
                      </a:r>
                      <a:r>
                        <a:rPr lang="en-US" altLang="zh-TW" sz="16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zh-TW" altLang="zh-TW" sz="16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zh-TW" altLang="zh-TW" sz="2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各國拒菸新策略</a:t>
                      </a:r>
                    </a:p>
                    <a:p>
                      <a:r>
                        <a:rPr lang="zh-TW" altLang="zh-TW" sz="16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好玩的挑戰遊戲</a:t>
                      </a:r>
                      <a:r>
                        <a:rPr lang="en-US" altLang="zh-TW" sz="16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r>
                        <a:rPr lang="en-US" altLang="zh-TW" sz="16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zh-TW" altLang="zh-TW" sz="2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檳來我擋</a:t>
                      </a:r>
                      <a:r>
                        <a:rPr lang="en-US" altLang="zh-TW" sz="2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zh-TW" altLang="zh-TW" sz="2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拒菸攻略</a:t>
                      </a:r>
                    </a:p>
                    <a:p>
                      <a:r>
                        <a:rPr lang="zh-TW" altLang="zh-TW" sz="16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網紅短片競賽開始囉！</a:t>
                      </a:r>
                      <a:endParaRPr lang="zh-TW" alt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E7F7F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006</a:t>
                      </a:r>
                      <a:r>
                        <a:rPr lang="zh-TW" altLang="zh-TW" sz="1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期摘要：</a:t>
                      </a:r>
                      <a:r>
                        <a:rPr lang="en-US" altLang="zh-TW" sz="1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algn="l" defTabSz="914400" rtl="0" eaLnBrk="1" latinLnBrk="0" hangingPunct="1"/>
                      <a:r>
                        <a:rPr lang="zh-TW" altLang="zh-TW" sz="2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送愛到學校</a:t>
                      </a:r>
                      <a:r>
                        <a:rPr lang="zh-TW" altLang="zh-TW" sz="1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校園檳榔防制策略：</a:t>
                      </a:r>
                      <a:r>
                        <a:rPr lang="zh-TW" altLang="zh-TW" sz="2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創造支持性的環境</a:t>
                      </a:r>
                      <a:endParaRPr lang="en-US" altLang="zh-TW" sz="24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r>
                        <a:rPr lang="zh-TW" alt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en-US" altLang="zh-TW" sz="1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 </a:t>
                      </a:r>
                      <a:r>
                        <a:rPr lang="zh-TW" altLang="zh-TW" sz="1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精采活動照片</a:t>
                      </a:r>
                    </a:p>
                  </a:txBody>
                  <a:tcPr>
                    <a:solidFill>
                      <a:srgbClr val="E7F7F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6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003</a:t>
                      </a:r>
                      <a:r>
                        <a:rPr lang="zh-TW" altLang="zh-TW" sz="16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期摘要：</a:t>
                      </a:r>
                      <a:r>
                        <a:rPr lang="en-US" altLang="zh-TW" sz="16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zh-TW" altLang="zh-TW" sz="16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zh-TW" altLang="zh-TW" sz="2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心悸大戰 懼菸三部曲</a:t>
                      </a:r>
                      <a:r>
                        <a:rPr lang="en-US" altLang="zh-TW" sz="2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16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zh-TW" sz="16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基隆市立建德國中 范振棟 組長</a:t>
                      </a:r>
                      <a:r>
                        <a:rPr lang="en-US" altLang="zh-TW" sz="16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zh-TW" altLang="zh-TW" sz="16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zh-TW" altLang="zh-TW" sz="2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建德國中桌遊反菸教材</a:t>
                      </a:r>
                      <a:endParaRPr lang="en-US" altLang="zh-TW" sz="16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zh-TW" altLang="zh-TW" sz="16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網紅就是你 短片競賽活動通知</a:t>
                      </a:r>
                    </a:p>
                    <a:p>
                      <a:r>
                        <a:rPr lang="zh-TW" altLang="zh-TW" sz="16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校園菸檳危害防制策略全文</a:t>
                      </a:r>
                      <a:endParaRPr lang="zh-TW" altLang="zh-TW" sz="16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E7F7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6369741"/>
                  </a:ext>
                </a:extLst>
              </a:tr>
              <a:tr h="648370">
                <a:tc>
                  <a:txBody>
                    <a:bodyPr/>
                    <a:lstStyle/>
                    <a:p>
                      <a:r>
                        <a:rPr lang="en-US" altLang="zh-TW" sz="16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009</a:t>
                      </a:r>
                      <a:r>
                        <a:rPr lang="zh-TW" altLang="zh-TW" sz="16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期摘要：</a:t>
                      </a:r>
                      <a:r>
                        <a:rPr lang="en-US" altLang="zh-TW" sz="16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zh-TW" altLang="zh-TW" sz="16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zh-TW" altLang="zh-TW" sz="2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創新菸檳防制數位教材，</a:t>
                      </a:r>
                      <a:r>
                        <a:rPr lang="zh-TW" altLang="zh-TW" sz="16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歡迎下載推廣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TW" sz="16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005</a:t>
                      </a:r>
                      <a:r>
                        <a:rPr lang="zh-TW" altLang="zh-TW" sz="16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期摘要：</a:t>
                      </a:r>
                      <a:r>
                        <a:rPr lang="en-US" altLang="zh-TW" sz="2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zh-TW" altLang="zh-TW" sz="20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r>
                        <a:rPr lang="zh-TW" altLang="zh-TW" sz="2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校園檳榔防制策略：認知篇</a:t>
                      </a:r>
                      <a:r>
                        <a:rPr lang="en-US" altLang="zh-TW" sz="2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</a:t>
                      </a:r>
                      <a:r>
                        <a:rPr lang="zh-TW" altLang="zh-TW" sz="2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檳榔危害知多少</a:t>
                      </a:r>
                      <a:r>
                        <a:rPr lang="en-US" altLang="zh-TW" sz="2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</a:t>
                      </a:r>
                      <a:endParaRPr lang="zh-TW" altLang="zh-TW" sz="20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r>
                        <a:rPr lang="zh-TW" altLang="zh-TW" sz="2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健康服務：戒檳師資</a:t>
                      </a:r>
                      <a:r>
                        <a:rPr lang="en-US" altLang="zh-TW" sz="2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~ </a:t>
                      </a:r>
                      <a:r>
                        <a:rPr lang="zh-TW" altLang="zh-TW" sz="2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參考資料</a:t>
                      </a:r>
                      <a:endParaRPr lang="zh-TW" altLang="en-US" sz="20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002</a:t>
                      </a:r>
                      <a:r>
                        <a:rPr lang="zh-TW" altLang="zh-TW" sz="16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期摘要：</a:t>
                      </a:r>
                    </a:p>
                    <a:p>
                      <a:r>
                        <a:rPr lang="zh-TW" altLang="zh-TW" sz="2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「你吹了沒</a:t>
                      </a:r>
                      <a:r>
                        <a:rPr lang="en-US" altLang="zh-TW" sz="2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?</a:t>
                      </a:r>
                      <a:r>
                        <a:rPr lang="zh-TW" altLang="zh-TW" sz="2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」</a:t>
                      </a:r>
                      <a:r>
                        <a:rPr lang="en-US" altLang="zh-TW" sz="2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CO</a:t>
                      </a:r>
                      <a:r>
                        <a:rPr lang="zh-TW" altLang="zh-TW" sz="2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檢測</a:t>
                      </a:r>
                      <a:r>
                        <a:rPr lang="en-US" altLang="zh-TW" sz="16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 </a:t>
                      </a:r>
                      <a:r>
                        <a:rPr lang="zh-TW" altLang="zh-TW" sz="16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溪州國中 胡秋菊護理師</a:t>
                      </a:r>
                      <a:r>
                        <a:rPr lang="en-US" altLang="zh-TW" sz="16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)</a:t>
                      </a:r>
                      <a:endParaRPr lang="zh-TW" altLang="zh-TW" sz="16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zh-TW" altLang="zh-TW" sz="16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菸檳危害防制策略全文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0617644"/>
                  </a:ext>
                </a:extLst>
              </a:tr>
              <a:tr h="648370">
                <a:tc>
                  <a:txBody>
                    <a:bodyPr/>
                    <a:lstStyle/>
                    <a:p>
                      <a:r>
                        <a:rPr lang="en-US" altLang="zh-TW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007</a:t>
                      </a:r>
                      <a:r>
                        <a:rPr lang="zh-TW" altLang="zh-TW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期摘要：</a:t>
                      </a:r>
                      <a:r>
                        <a:rPr lang="en-US" altLang="zh-TW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algn="l" defTabSz="914400" rtl="0" eaLnBrk="1" latinLnBrk="0" hangingPunct="1"/>
                      <a:r>
                        <a:rPr lang="zh-TW" altLang="zh-TW" sz="16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健康生活技能教學 「拒檳</a:t>
                      </a:r>
                      <a:r>
                        <a:rPr lang="en-US" altLang="zh-TW" sz="16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</a:t>
                      </a:r>
                      <a:r>
                        <a:rPr lang="zh-TW" altLang="zh-TW" sz="16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竹崎」</a:t>
                      </a:r>
                    </a:p>
                    <a:p>
                      <a:pPr marL="0" algn="l" defTabSz="914400" rtl="0" eaLnBrk="1" latinLnBrk="0" hangingPunct="1"/>
                      <a:r>
                        <a:rPr lang="en-US" altLang="zh-TW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106</a:t>
                      </a:r>
                      <a:r>
                        <a:rPr lang="zh-TW" altLang="zh-TW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學年</a:t>
                      </a:r>
                      <a:r>
                        <a:rPr lang="zh-TW" altLang="zh-TW" sz="16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校園菸檳危害防制網紅短片豐碩成果</a:t>
                      </a:r>
                      <a:endParaRPr lang="zh-TW" altLang="en-US" sz="16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zh-TW" altLang="zh-TW" sz="16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004</a:t>
                      </a:r>
                      <a:r>
                        <a:rPr lang="zh-TW" altLang="zh-TW" sz="16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期摘要：</a:t>
                      </a:r>
                      <a:r>
                        <a:rPr lang="en-US" altLang="zh-TW" sz="16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zh-TW" altLang="zh-TW" sz="16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zh-TW" altLang="zh-TW" sz="16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健康生活技能教學：</a:t>
                      </a:r>
                    </a:p>
                    <a:p>
                      <a:r>
                        <a:rPr lang="zh-TW" altLang="zh-TW" sz="2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如果我是衛生福利部長</a:t>
                      </a:r>
                      <a:r>
                        <a:rPr lang="en-US" altLang="zh-TW" sz="2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zh-TW" altLang="zh-TW" sz="2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台北市石牌國中 朱元珊老師</a:t>
                      </a:r>
                      <a:r>
                        <a:rPr lang="zh-TW" altLang="en-US" sz="2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</a:t>
                      </a:r>
                      <a:r>
                        <a:rPr lang="en-US" altLang="zh-TW" sz="2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zh-TW" altLang="zh-TW" sz="2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反菸拒檳 教學觀摩：</a:t>
                      </a:r>
                      <a:r>
                        <a:rPr lang="zh-TW" altLang="zh-TW" sz="16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備課</a:t>
                      </a:r>
                      <a:r>
                        <a:rPr lang="en-US" altLang="zh-TW" sz="16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zh-TW" altLang="zh-TW" sz="16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觀課</a:t>
                      </a:r>
                      <a:r>
                        <a:rPr lang="en-US" altLang="zh-TW" sz="16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zh-TW" altLang="zh-TW" sz="16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議課 桃園市仁和國中 陳善慧老師</a:t>
                      </a:r>
                      <a:endParaRPr lang="zh-TW" alt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001</a:t>
                      </a:r>
                      <a:r>
                        <a:rPr lang="zh-TW" altLang="zh-TW" sz="16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期摘要：歡喜發刊 ，計畫簡介</a:t>
                      </a:r>
                    </a:p>
                    <a:p>
                      <a:r>
                        <a:rPr lang="zh-TW" altLang="zh-TW" sz="2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桃園市內壢國中 菸害防制策略應用</a:t>
                      </a:r>
                    </a:p>
                    <a:p>
                      <a:r>
                        <a:rPr lang="zh-TW" altLang="zh-TW" sz="2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台北市木柵高工 菸害防制策略應用</a:t>
                      </a:r>
                      <a:endParaRPr lang="en-US" altLang="zh-TW" sz="20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zh-TW" altLang="zh-TW" sz="16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網紅就是你 短片 競賽活動通知</a:t>
                      </a:r>
                      <a:endParaRPr lang="zh-TW" altLang="zh-TW" sz="16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620143"/>
                  </a:ext>
                </a:extLst>
              </a:tr>
              <a:tr h="648370">
                <a:tc gridSpan="3">
                  <a:txBody>
                    <a:bodyPr/>
                    <a:lstStyle/>
                    <a:p>
                      <a:r>
                        <a:rPr lang="en-US" altLang="zh-TW" sz="1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008</a:t>
                      </a:r>
                      <a:r>
                        <a:rPr lang="zh-TW" altLang="zh-TW" sz="1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期摘要：</a:t>
                      </a:r>
                      <a:r>
                        <a:rPr lang="en-US" altLang="zh-TW" sz="1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zh-TW" altLang="zh-TW" sz="18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zh-TW" altLang="zh-TW" sz="2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電子煙危害防制</a:t>
                      </a:r>
                      <a:r>
                        <a:rPr lang="zh-TW" alt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</a:t>
                      </a:r>
                      <a:r>
                        <a:rPr lang="en-US" altLang="zh-TW" sz="1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107</a:t>
                      </a:r>
                      <a:r>
                        <a:rPr lang="zh-TW" altLang="zh-TW" sz="1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學年校園菸檳危害防制網紅短片競賽開始囉！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6350140"/>
                  </a:ext>
                </a:extLst>
              </a:tr>
            </a:tbl>
          </a:graphicData>
        </a:graphic>
      </p:graphicFrame>
      <p:sp>
        <p:nvSpPr>
          <p:cNvPr id="13" name="矩形 12"/>
          <p:cNvSpPr/>
          <p:nvPr/>
        </p:nvSpPr>
        <p:spPr>
          <a:xfrm>
            <a:off x="4569310" y="4275958"/>
            <a:ext cx="6498740" cy="172354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TW" dirty="0"/>
              <a:t>004</a:t>
            </a:r>
            <a:r>
              <a:rPr lang="zh-TW" altLang="zh-TW" dirty="0"/>
              <a:t>期摘要：</a:t>
            </a:r>
            <a:r>
              <a:rPr lang="en-US" altLang="zh-TW" dirty="0"/>
              <a:t> </a:t>
            </a:r>
            <a:endParaRPr lang="zh-TW" altLang="zh-TW" dirty="0"/>
          </a:p>
          <a:p>
            <a:r>
              <a:rPr lang="zh-TW" altLang="zh-TW" dirty="0"/>
              <a:t>健康生活技能教學：</a:t>
            </a:r>
          </a:p>
          <a:p>
            <a:r>
              <a:rPr lang="zh-TW" altLang="zh-TW" sz="2400" b="1" dirty="0">
                <a:solidFill>
                  <a:srgbClr val="7030A0"/>
                </a:solidFill>
              </a:rPr>
              <a:t>如果我是衛生福利部長</a:t>
            </a:r>
            <a:r>
              <a:rPr lang="en-US" altLang="zh-TW" sz="2400" b="1" dirty="0">
                <a:solidFill>
                  <a:srgbClr val="7030A0"/>
                </a:solidFill>
              </a:rPr>
              <a:t>  </a:t>
            </a:r>
            <a:r>
              <a:rPr lang="zh-TW" altLang="zh-TW" sz="1600" b="1" dirty="0">
                <a:solidFill>
                  <a:schemeClr val="tx1"/>
                </a:solidFill>
              </a:rPr>
              <a:t>台北市石牌國中 朱元珊</a:t>
            </a:r>
            <a:r>
              <a:rPr lang="zh-TW" altLang="zh-TW" sz="1600" b="1" dirty="0" smtClean="0">
                <a:solidFill>
                  <a:schemeClr val="tx1"/>
                </a:solidFill>
              </a:rPr>
              <a:t>老</a:t>
            </a:r>
            <a:r>
              <a:rPr lang="zh-TW" altLang="en-US" sz="1600" b="1" dirty="0" smtClean="0">
                <a:solidFill>
                  <a:schemeClr val="tx1"/>
                </a:solidFill>
              </a:rPr>
              <a:t>師</a:t>
            </a:r>
            <a:endParaRPr lang="en-US" altLang="zh-TW" sz="1600" b="1" dirty="0" smtClean="0">
              <a:solidFill>
                <a:schemeClr val="tx1"/>
              </a:solidFill>
            </a:endParaRPr>
          </a:p>
          <a:p>
            <a:r>
              <a:rPr lang="zh-TW" altLang="en-US" sz="1600" b="1" dirty="0" smtClean="0">
                <a:solidFill>
                  <a:schemeClr val="tx1"/>
                </a:solidFill>
              </a:rPr>
              <a:t>  </a:t>
            </a:r>
            <a:r>
              <a:rPr lang="zh-TW" altLang="en-US" sz="2400" b="1" dirty="0" smtClean="0">
                <a:solidFill>
                  <a:srgbClr val="FF0000"/>
                </a:solidFill>
              </a:rPr>
              <a:t>   </a:t>
            </a:r>
            <a:r>
              <a:rPr lang="en-US" altLang="zh-TW" sz="2400" b="1" dirty="0">
                <a:solidFill>
                  <a:srgbClr val="FF0000"/>
                </a:solidFill>
              </a:rPr>
              <a:t> </a:t>
            </a:r>
            <a:r>
              <a:rPr lang="zh-TW" altLang="zh-TW" sz="2800" b="1" dirty="0">
                <a:solidFill>
                  <a:srgbClr val="00B050"/>
                </a:solidFill>
              </a:rPr>
              <a:t>反菸拒檳 教學觀摩：</a:t>
            </a:r>
            <a:r>
              <a:rPr lang="zh-TW" altLang="zh-TW" dirty="0"/>
              <a:t>備課</a:t>
            </a:r>
            <a:r>
              <a:rPr lang="en-US" altLang="zh-TW" dirty="0"/>
              <a:t>-</a:t>
            </a:r>
            <a:r>
              <a:rPr lang="zh-TW" altLang="zh-TW" dirty="0"/>
              <a:t>觀課</a:t>
            </a:r>
            <a:r>
              <a:rPr lang="en-US" altLang="zh-TW" dirty="0"/>
              <a:t>-</a:t>
            </a:r>
            <a:r>
              <a:rPr lang="zh-TW" altLang="zh-TW" dirty="0"/>
              <a:t>議課 桃園市仁和國中 陳善慧老師</a:t>
            </a:r>
            <a:endParaRPr lang="zh-TW" altLang="en-US" dirty="0"/>
          </a:p>
        </p:txBody>
      </p:sp>
      <p:sp>
        <p:nvSpPr>
          <p:cNvPr id="14" name="矩形 13"/>
          <p:cNvSpPr/>
          <p:nvPr/>
        </p:nvSpPr>
        <p:spPr>
          <a:xfrm>
            <a:off x="7617311" y="873401"/>
            <a:ext cx="4264689" cy="2000548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TW" dirty="0"/>
              <a:t>003</a:t>
            </a:r>
            <a:r>
              <a:rPr lang="zh-TW" altLang="zh-TW" dirty="0"/>
              <a:t>期摘要：</a:t>
            </a:r>
            <a:r>
              <a:rPr lang="en-US" altLang="zh-TW" dirty="0"/>
              <a:t> </a:t>
            </a:r>
            <a:endParaRPr lang="zh-TW" altLang="zh-TW" dirty="0"/>
          </a:p>
          <a:p>
            <a:r>
              <a:rPr lang="zh-TW" altLang="zh-TW" sz="2400" b="1" dirty="0">
                <a:solidFill>
                  <a:schemeClr val="accent1"/>
                </a:solidFill>
              </a:rPr>
              <a:t>心悸大戰 </a:t>
            </a:r>
            <a:r>
              <a:rPr lang="zh-TW" altLang="zh-TW" sz="2800" b="1" dirty="0">
                <a:solidFill>
                  <a:schemeClr val="accent1"/>
                </a:solidFill>
              </a:rPr>
              <a:t>懼菸三部曲</a:t>
            </a:r>
            <a:r>
              <a:rPr lang="en-US" altLang="zh-TW" sz="2800" b="1" dirty="0">
                <a:solidFill>
                  <a:schemeClr val="accent1"/>
                </a:solidFill>
              </a:rPr>
              <a:t> </a:t>
            </a:r>
            <a:r>
              <a:rPr lang="en-US" altLang="zh-TW" dirty="0"/>
              <a:t>(</a:t>
            </a:r>
            <a:r>
              <a:rPr lang="zh-TW" altLang="zh-TW" dirty="0"/>
              <a:t>基隆市立建德國中 范振棟 組長</a:t>
            </a:r>
            <a:r>
              <a:rPr lang="en-US" altLang="zh-TW" dirty="0"/>
              <a:t>)</a:t>
            </a:r>
            <a:endParaRPr lang="zh-TW" altLang="zh-TW" dirty="0"/>
          </a:p>
          <a:p>
            <a:r>
              <a:rPr lang="zh-TW" altLang="zh-TW" sz="2400" b="1" dirty="0">
                <a:solidFill>
                  <a:schemeClr val="accent1"/>
                </a:solidFill>
              </a:rPr>
              <a:t>建德國中桌遊反菸教材</a:t>
            </a:r>
            <a:endParaRPr lang="en-US" altLang="zh-TW" dirty="0">
              <a:solidFill>
                <a:schemeClr val="accent1"/>
              </a:solidFill>
            </a:endParaRPr>
          </a:p>
          <a:p>
            <a:r>
              <a:rPr lang="zh-TW" altLang="zh-TW" dirty="0"/>
              <a:t>網紅就是你 短片競賽活動通知</a:t>
            </a:r>
          </a:p>
          <a:p>
            <a:r>
              <a:rPr lang="zh-TW" altLang="zh-TW" dirty="0"/>
              <a:t>校園菸檳危害防制策略全文</a:t>
            </a:r>
          </a:p>
        </p:txBody>
      </p:sp>
      <p:sp>
        <p:nvSpPr>
          <p:cNvPr id="15" name="矩形 14"/>
          <p:cNvSpPr/>
          <p:nvPr/>
        </p:nvSpPr>
        <p:spPr>
          <a:xfrm>
            <a:off x="919750" y="970908"/>
            <a:ext cx="4991100" cy="172354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>
            <a:spAutoFit/>
          </a:bodyPr>
          <a:lstStyle/>
          <a:p>
            <a:r>
              <a:rPr lang="en-US" altLang="zh-TW" dirty="0"/>
              <a:t>010</a:t>
            </a:r>
            <a:r>
              <a:rPr lang="zh-TW" altLang="zh-TW" dirty="0"/>
              <a:t>期摘要：</a:t>
            </a:r>
            <a:r>
              <a:rPr lang="en-US" altLang="zh-TW" dirty="0"/>
              <a:t> </a:t>
            </a:r>
            <a:endParaRPr lang="zh-TW" altLang="zh-TW" dirty="0"/>
          </a:p>
          <a:p>
            <a:r>
              <a:rPr lang="zh-TW" altLang="zh-TW" sz="2400" b="1" dirty="0">
                <a:solidFill>
                  <a:schemeClr val="tx1"/>
                </a:solidFill>
              </a:rPr>
              <a:t>各國拒菸新策略</a:t>
            </a:r>
          </a:p>
          <a:p>
            <a:r>
              <a:rPr lang="zh-TW" altLang="zh-TW" dirty="0"/>
              <a:t>好玩的挑戰遊戲</a:t>
            </a:r>
            <a:r>
              <a:rPr lang="en-US" altLang="zh-TW" dirty="0"/>
              <a:t> </a:t>
            </a:r>
          </a:p>
          <a:p>
            <a:r>
              <a:rPr lang="en-US" altLang="zh-TW" dirty="0"/>
              <a:t> </a:t>
            </a:r>
            <a:r>
              <a:rPr lang="zh-TW" altLang="zh-TW" sz="2800" b="1" dirty="0">
                <a:solidFill>
                  <a:srgbClr val="FF0000"/>
                </a:solidFill>
              </a:rPr>
              <a:t>檳來我擋</a:t>
            </a:r>
            <a:r>
              <a:rPr lang="en-US" altLang="zh-TW" sz="2800" b="1" dirty="0">
                <a:solidFill>
                  <a:srgbClr val="FF0000"/>
                </a:solidFill>
              </a:rPr>
              <a:t>  </a:t>
            </a:r>
            <a:r>
              <a:rPr lang="zh-TW" altLang="zh-TW" sz="2800" b="1" dirty="0">
                <a:solidFill>
                  <a:srgbClr val="FF0000"/>
                </a:solidFill>
              </a:rPr>
              <a:t>拒菸攻略</a:t>
            </a:r>
          </a:p>
          <a:p>
            <a:r>
              <a:rPr lang="en-US" altLang="zh-TW" dirty="0"/>
              <a:t>107</a:t>
            </a:r>
            <a:r>
              <a:rPr lang="zh-TW" altLang="zh-TW" dirty="0"/>
              <a:t>學年校園菸檳危害防制網紅短片競賽開始囉！</a:t>
            </a:r>
            <a:endParaRPr lang="zh-TW" altLang="en-US" dirty="0"/>
          </a:p>
        </p:txBody>
      </p:sp>
      <p:sp>
        <p:nvSpPr>
          <p:cNvPr id="16" name="矩形 15"/>
          <p:cNvSpPr/>
          <p:nvPr/>
        </p:nvSpPr>
        <p:spPr>
          <a:xfrm>
            <a:off x="919750" y="2887795"/>
            <a:ext cx="3775393" cy="52322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zh-TW" altLang="zh-TW" sz="2800" b="1" dirty="0">
                <a:solidFill>
                  <a:srgbClr val="FF0000"/>
                </a:solidFill>
              </a:rPr>
              <a:t>創新菸檳防制數位教材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054007" y="4385765"/>
            <a:ext cx="2664512" cy="5232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zh-TW" altLang="zh-TW" sz="2800" b="1" dirty="0">
                <a:solidFill>
                  <a:schemeClr val="bg1"/>
                </a:solidFill>
              </a:rPr>
              <a:t>「拒檳</a:t>
            </a:r>
            <a:r>
              <a:rPr lang="en-US" altLang="zh-TW" sz="2800" b="1" dirty="0">
                <a:solidFill>
                  <a:schemeClr val="bg1"/>
                </a:solidFill>
              </a:rPr>
              <a:t>IN</a:t>
            </a:r>
            <a:r>
              <a:rPr lang="zh-TW" altLang="zh-TW" sz="2800" b="1" dirty="0">
                <a:solidFill>
                  <a:schemeClr val="bg1"/>
                </a:solidFill>
              </a:rPr>
              <a:t>竹崎」</a:t>
            </a:r>
          </a:p>
        </p:txBody>
      </p:sp>
      <p:sp>
        <p:nvSpPr>
          <p:cNvPr id="18" name="矩形 17"/>
          <p:cNvSpPr/>
          <p:nvPr/>
        </p:nvSpPr>
        <p:spPr>
          <a:xfrm>
            <a:off x="8652004" y="6170064"/>
            <a:ext cx="2416046" cy="461665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zh-TW" altLang="zh-TW" sz="2400" b="1" dirty="0">
                <a:solidFill>
                  <a:srgbClr val="FFFF00"/>
                </a:solidFill>
              </a:rPr>
              <a:t>電子煙危害防制</a:t>
            </a:r>
            <a:r>
              <a:rPr lang="zh-TW" altLang="en-US" sz="2400" b="1" dirty="0">
                <a:solidFill>
                  <a:srgbClr val="FFFF00"/>
                </a:solidFill>
              </a:rPr>
              <a:t> </a:t>
            </a:r>
            <a:endParaRPr lang="zh-TW" altLang="en-US" sz="2400" dirty="0">
              <a:solidFill>
                <a:srgbClr val="FFFF00"/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4740313" y="3286612"/>
            <a:ext cx="3506088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zh-TW" altLang="zh-TW" sz="2800" b="1" dirty="0">
                <a:solidFill>
                  <a:srgbClr val="FFFF00"/>
                </a:solidFill>
              </a:rPr>
              <a:t>健康服務：戒檳師資</a:t>
            </a:r>
            <a:r>
              <a:rPr lang="en-US" altLang="zh-TW" sz="2800" b="1" dirty="0">
                <a:solidFill>
                  <a:srgbClr val="FFFF00"/>
                </a:solidFill>
              </a:rPr>
              <a:t> </a:t>
            </a:r>
            <a:endParaRPr lang="zh-TW" alt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466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9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9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250"/>
                            </p:stCondLst>
                            <p:childTnLst>
                              <p:par>
                                <p:cTn id="30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750"/>
                            </p:stCondLst>
                            <p:childTnLst>
                              <p:par>
                                <p:cTn id="3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群組 10"/>
          <p:cNvGrpSpPr/>
          <p:nvPr/>
        </p:nvGrpSpPr>
        <p:grpSpPr>
          <a:xfrm>
            <a:off x="1" y="-8309"/>
            <a:ext cx="12191999" cy="1429038"/>
            <a:chOff x="1" y="2178052"/>
            <a:chExt cx="12191999" cy="1429038"/>
          </a:xfrm>
        </p:grpSpPr>
        <p:sp>
          <p:nvSpPr>
            <p:cNvPr id="26" name="任意多边形 2"/>
            <p:cNvSpPr/>
            <p:nvPr/>
          </p:nvSpPr>
          <p:spPr>
            <a:xfrm>
              <a:off x="2242517" y="2946258"/>
              <a:ext cx="596900" cy="656791"/>
            </a:xfrm>
            <a:custGeom>
              <a:avLst/>
              <a:gdLst>
                <a:gd name="connsiteX0" fmla="*/ 0 w 561975"/>
                <a:gd name="connsiteY0" fmla="*/ 0 h 547688"/>
                <a:gd name="connsiteX1" fmla="*/ 552450 w 561975"/>
                <a:gd name="connsiteY1" fmla="*/ 547688 h 547688"/>
                <a:gd name="connsiteX2" fmla="*/ 561975 w 561975"/>
                <a:gd name="connsiteY2" fmla="*/ 0 h 547688"/>
                <a:gd name="connsiteX3" fmla="*/ 0 w 561975"/>
                <a:gd name="connsiteY3" fmla="*/ 0 h 547688"/>
                <a:gd name="connsiteX0" fmla="*/ 0 w 576263"/>
                <a:gd name="connsiteY0" fmla="*/ 0 h 547688"/>
                <a:gd name="connsiteX1" fmla="*/ 566738 w 576263"/>
                <a:gd name="connsiteY1" fmla="*/ 547688 h 547688"/>
                <a:gd name="connsiteX2" fmla="*/ 576263 w 576263"/>
                <a:gd name="connsiteY2" fmla="*/ 0 h 547688"/>
                <a:gd name="connsiteX3" fmla="*/ 0 w 576263"/>
                <a:gd name="connsiteY3" fmla="*/ 0 h 547688"/>
                <a:gd name="connsiteX0" fmla="*/ 0 w 576263"/>
                <a:gd name="connsiteY0" fmla="*/ 0 h 571500"/>
                <a:gd name="connsiteX1" fmla="*/ 566738 w 576263"/>
                <a:gd name="connsiteY1" fmla="*/ 571500 h 571500"/>
                <a:gd name="connsiteX2" fmla="*/ 576263 w 576263"/>
                <a:gd name="connsiteY2" fmla="*/ 0 h 571500"/>
                <a:gd name="connsiteX3" fmla="*/ 0 w 576263"/>
                <a:gd name="connsiteY3" fmla="*/ 0 h 571500"/>
                <a:gd name="connsiteX0" fmla="*/ 0 w 576263"/>
                <a:gd name="connsiteY0" fmla="*/ 0 h 576263"/>
                <a:gd name="connsiteX1" fmla="*/ 571335 w 576263"/>
                <a:gd name="connsiteY1" fmla="*/ 576263 h 576263"/>
                <a:gd name="connsiteX2" fmla="*/ 576263 w 576263"/>
                <a:gd name="connsiteY2" fmla="*/ 0 h 576263"/>
                <a:gd name="connsiteX3" fmla="*/ 0 w 576263"/>
                <a:gd name="connsiteY3" fmla="*/ 0 h 576263"/>
                <a:gd name="connsiteX0" fmla="*/ 0 w 576448"/>
                <a:gd name="connsiteY0" fmla="*/ 0 h 576263"/>
                <a:gd name="connsiteX1" fmla="*/ 575933 w 576448"/>
                <a:gd name="connsiteY1" fmla="*/ 576263 h 576263"/>
                <a:gd name="connsiteX2" fmla="*/ 576263 w 576448"/>
                <a:gd name="connsiteY2" fmla="*/ 0 h 576263"/>
                <a:gd name="connsiteX3" fmla="*/ 0 w 576448"/>
                <a:gd name="connsiteY3" fmla="*/ 0 h 57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6448" h="576263">
                  <a:moveTo>
                    <a:pt x="0" y="0"/>
                  </a:moveTo>
                  <a:lnTo>
                    <a:pt x="575933" y="576263"/>
                  </a:lnTo>
                  <a:cubicBezTo>
                    <a:pt x="577576" y="384175"/>
                    <a:pt x="574620" y="192088"/>
                    <a:pt x="57626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6194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2832100" y="2949865"/>
              <a:ext cx="9359900" cy="657225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0" rIns="18000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Meiryo" panose="020B0604030504040204" pitchFamily="34" charset="-128"/>
                </a:rPr>
                <a:t>國立陽明大學團隊製作</a:t>
              </a:r>
            </a:p>
          </p:txBody>
        </p:sp>
        <p:sp>
          <p:nvSpPr>
            <p:cNvPr id="28" name="矩形 27"/>
            <p:cNvSpPr/>
            <p:nvPr/>
          </p:nvSpPr>
          <p:spPr>
            <a:xfrm>
              <a:off x="1" y="2182092"/>
              <a:ext cx="9312276" cy="77527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Meiryo" panose="020B0604030504040204" pitchFamily="34" charset="-128"/>
                </a:rPr>
                <a:t>菸檳危害防制教育</a:t>
              </a:r>
              <a:r>
                <a:rPr kumimoji="0" lang="zh-TW" alt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Meiryo" panose="020B0604030504040204" pitchFamily="34" charset="-128"/>
                </a:rPr>
                <a:t>教材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EEA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Meiryo" panose="020B0604030504040204" pitchFamily="34" charset="-128"/>
              </a:endParaRPr>
            </a:p>
          </p:txBody>
        </p:sp>
        <p:sp>
          <p:nvSpPr>
            <p:cNvPr id="29" name="直角三角形 28"/>
            <p:cNvSpPr/>
            <p:nvPr/>
          </p:nvSpPr>
          <p:spPr>
            <a:xfrm>
              <a:off x="9312275" y="2178052"/>
              <a:ext cx="853701" cy="779317"/>
            </a:xfrm>
            <a:prstGeom prst="rtTriangle">
              <a:avLst/>
            </a:prstGeom>
            <a:solidFill>
              <a:srgbClr val="007C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</p:grpSp>
      <p:grpSp>
        <p:nvGrpSpPr>
          <p:cNvPr id="10" name="群組 9"/>
          <p:cNvGrpSpPr/>
          <p:nvPr/>
        </p:nvGrpSpPr>
        <p:grpSpPr>
          <a:xfrm>
            <a:off x="365760" y="1542821"/>
            <a:ext cx="2735017" cy="4724975"/>
            <a:chOff x="290328" y="1619433"/>
            <a:chExt cx="2799677" cy="4919983"/>
          </a:xfrm>
        </p:grpSpPr>
        <p:pic>
          <p:nvPicPr>
            <p:cNvPr id="2056" name="圖片 1" descr="QR-Code https://ppt.cc/fMiyqx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051" y="4695942"/>
              <a:ext cx="1704975" cy="1704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36" t="9299" r="30788" b="6140"/>
            <a:stretch>
              <a:fillRect/>
            </a:stretch>
          </p:blipFill>
          <p:spPr bwMode="auto">
            <a:xfrm>
              <a:off x="587801" y="2185944"/>
              <a:ext cx="2183476" cy="252632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矩形 11"/>
            <p:cNvSpPr/>
            <p:nvPr/>
          </p:nvSpPr>
          <p:spPr>
            <a:xfrm>
              <a:off x="488139" y="1619433"/>
              <a:ext cx="2512547" cy="41662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000" b="1" i="0" u="none" strike="noStrike" kern="1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1.</a:t>
              </a:r>
              <a:r>
                <a:rPr kumimoji="0" lang="zh-TW" altLang="zh-TW" sz="2000" b="1" i="0" u="none" strike="noStrike" kern="1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戒菸教育</a:t>
              </a:r>
              <a:r>
                <a:rPr kumimoji="0" lang="zh-TW" altLang="zh-TW" sz="2000" b="1" i="0" u="none" strike="noStrike" kern="1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數位教材</a:t>
              </a:r>
              <a:endParaRPr kumimoji="0" lang="zh-TW" altLang="zh-TW" sz="2000" b="1" i="0" u="none" strike="noStrike" kern="1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  <p:sp>
          <p:nvSpPr>
            <p:cNvPr id="2" name="矩形 1"/>
            <p:cNvSpPr/>
            <p:nvPr/>
          </p:nvSpPr>
          <p:spPr>
            <a:xfrm>
              <a:off x="290328" y="6262417"/>
              <a:ext cx="279967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200" b="0" i="0" u="sng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  <a:hlinkClick r:id="rId4"/>
                </a:rPr>
                <a:t>https://goo.gl/forms/IHqMilUnVrVprugH3</a:t>
              </a:r>
              <a:endPara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  <p:sp>
        <p:nvSpPr>
          <p:cNvPr id="19" name="矩形 18"/>
          <p:cNvSpPr/>
          <p:nvPr/>
        </p:nvSpPr>
        <p:spPr>
          <a:xfrm>
            <a:off x="628220" y="6265022"/>
            <a:ext cx="24725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總下載次數</a:t>
            </a:r>
            <a:r>
              <a:rPr kumimoji="0" lang="zh-TW" altLang="en-US" sz="1800" b="1" i="0" u="none" strike="noStrike" kern="1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Wingdings" panose="05000000000000000000" pitchFamily="2" charset="2"/>
              </a:rPr>
              <a:t>：</a:t>
            </a:r>
            <a:r>
              <a:rPr kumimoji="0" lang="en-US" altLang="zh-TW" sz="1800" b="1" i="0" u="none" strike="noStrike" kern="1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Wingdings" panose="05000000000000000000" pitchFamily="2" charset="2"/>
              </a:rPr>
              <a:t>1464</a:t>
            </a:r>
            <a:r>
              <a:rPr kumimoji="0" lang="zh-TW" altLang="en-US" sz="1800" b="1" i="0" u="none" strike="noStrike" kern="1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Wingdings" panose="05000000000000000000" pitchFamily="2" charset="2"/>
              </a:rPr>
              <a:t>次</a:t>
            </a:r>
            <a:endParaRPr kumimoji="0" lang="zh-TW" altLang="zh-TW" sz="1800" b="1" i="0" u="none" strike="noStrike" kern="1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8213256" y="6533198"/>
            <a:ext cx="2198038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0" i="0" u="none" strike="noStrike" kern="1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Wingdings" panose="05000000000000000000" pitchFamily="2" charset="2"/>
              </a:rPr>
              <a:t>自</a:t>
            </a:r>
            <a:r>
              <a:rPr kumimoji="0" lang="en-US" altLang="zh-TW" sz="1200" b="0" i="0" u="none" strike="noStrike" kern="1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Wingdings" panose="05000000000000000000" pitchFamily="2" charset="2"/>
              </a:rPr>
              <a:t>107</a:t>
            </a:r>
            <a:r>
              <a:rPr kumimoji="0" lang="zh-TW" altLang="en-US" sz="1200" b="0" i="0" u="none" strike="noStrike" kern="1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Wingdings" panose="05000000000000000000" pitchFamily="2" charset="2"/>
              </a:rPr>
              <a:t>年</a:t>
            </a:r>
            <a:r>
              <a:rPr kumimoji="0" lang="en-US" altLang="zh-TW" sz="1200" b="0" i="0" u="none" strike="noStrike" kern="1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Wingdings" panose="05000000000000000000" pitchFamily="2" charset="2"/>
              </a:rPr>
              <a:t>11</a:t>
            </a:r>
            <a:r>
              <a:rPr kumimoji="0" lang="zh-TW" altLang="en-US" sz="1200" b="0" i="0" u="none" strike="noStrike" kern="1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Wingdings" panose="05000000000000000000" pitchFamily="2" charset="2"/>
              </a:rPr>
              <a:t>月</a:t>
            </a:r>
            <a:r>
              <a:rPr kumimoji="0" lang="en-US" altLang="zh-TW" sz="1200" b="0" i="0" u="none" strike="noStrike" kern="1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Wingdings" panose="05000000000000000000" pitchFamily="2" charset="2"/>
              </a:rPr>
              <a:t>14</a:t>
            </a:r>
            <a:r>
              <a:rPr kumimoji="0" lang="zh-TW" altLang="en-US" sz="1200" b="0" i="0" u="none" strike="noStrike" kern="1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Wingdings" panose="05000000000000000000" pitchFamily="2" charset="2"/>
              </a:rPr>
              <a:t>日起開放下</a:t>
            </a:r>
            <a:r>
              <a:rPr kumimoji="0" lang="zh-TW" altLang="en-US" sz="1200" b="0" i="0" u="none" strike="noStrike" kern="1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Wingdings" panose="05000000000000000000" pitchFamily="2" charset="2"/>
              </a:rPr>
              <a:t>載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16" name="群組 15"/>
          <p:cNvGrpSpPr/>
          <p:nvPr/>
        </p:nvGrpSpPr>
        <p:grpSpPr>
          <a:xfrm>
            <a:off x="4194154" y="1564449"/>
            <a:ext cx="3860501" cy="4600831"/>
            <a:chOff x="106056" y="1551130"/>
            <a:chExt cx="4455788" cy="5538719"/>
          </a:xfrm>
        </p:grpSpPr>
        <p:sp>
          <p:nvSpPr>
            <p:cNvPr id="17" name="矩形 16"/>
            <p:cNvSpPr/>
            <p:nvPr/>
          </p:nvSpPr>
          <p:spPr>
            <a:xfrm>
              <a:off x="106056" y="1551130"/>
              <a:ext cx="4455788" cy="85219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000" b="1" i="0" u="none" strike="noStrike" kern="100" cap="none" spc="0" normalizeH="0" baseline="0" noProof="0" dirty="0" smtClean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2.</a:t>
              </a:r>
              <a:r>
                <a:rPr kumimoji="0" lang="zh-TW" altLang="en-US" sz="2000" b="1" i="0" u="none" strike="noStrike" kern="100" cap="none" spc="0" normalizeH="0" baseline="0" noProof="0" dirty="0" smtClean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親子共學手冊 及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000" b="1" i="0" u="none" strike="noStrike" kern="100" cap="none" spc="0" normalizeH="0" baseline="0" noProof="0" dirty="0" smtClean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校園吸菸、嚼檳個案輔導手冊</a:t>
              </a:r>
              <a:endParaRPr kumimoji="0" lang="zh-TW" altLang="en-US" sz="2000" b="1" i="0" u="none" strike="noStrike" kern="1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pic>
          <p:nvPicPr>
            <p:cNvPr id="18" name="Picture 4" descr="QR-Code https://ppt.cc/fYQRAx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5182" y="5128997"/>
              <a:ext cx="1605020" cy="16050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2" name="群組 21"/>
            <p:cNvGrpSpPr/>
            <p:nvPr/>
          </p:nvGrpSpPr>
          <p:grpSpPr>
            <a:xfrm>
              <a:off x="637200" y="2484293"/>
              <a:ext cx="3393497" cy="2470946"/>
              <a:chOff x="3381375" y="1240645"/>
              <a:chExt cx="3150525" cy="2124075"/>
            </a:xfrm>
          </p:grpSpPr>
          <p:pic>
            <p:nvPicPr>
              <p:cNvPr id="24" name="圖片 5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81375" y="1240645"/>
                <a:ext cx="1485900" cy="2124075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圖片 10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414"/>
              <a:stretch>
                <a:fillRect/>
              </a:stretch>
            </p:blipFill>
            <p:spPr bwMode="auto">
              <a:xfrm>
                <a:off x="4950750" y="1258902"/>
                <a:ext cx="1581150" cy="2087563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3" name="矩形 22"/>
            <p:cNvSpPr/>
            <p:nvPr/>
          </p:nvSpPr>
          <p:spPr>
            <a:xfrm>
              <a:off x="637200" y="6812850"/>
              <a:ext cx="299171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200" b="0" i="0" u="sng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  <a:hlinkClick r:id="rId8"/>
                </a:rPr>
                <a:t>https://</a:t>
              </a:r>
              <a:r>
                <a:rPr kumimoji="0" lang="en-US" altLang="zh-TW" sz="1200" b="0" i="0" u="sng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  <a:hlinkClick r:id="rId8"/>
                </a:rPr>
                <a:t>goo.gl/forms/aDbtPLVYVpUfZAfm212</a:t>
              </a:r>
              <a:endPara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  <p:grpSp>
        <p:nvGrpSpPr>
          <p:cNvPr id="30" name="群組 29"/>
          <p:cNvGrpSpPr/>
          <p:nvPr/>
        </p:nvGrpSpPr>
        <p:grpSpPr>
          <a:xfrm>
            <a:off x="8799926" y="1570976"/>
            <a:ext cx="2890535" cy="4430800"/>
            <a:chOff x="802421" y="1703892"/>
            <a:chExt cx="3229312" cy="4794638"/>
          </a:xfrm>
        </p:grpSpPr>
        <p:sp>
          <p:nvSpPr>
            <p:cNvPr id="31" name="矩形 30"/>
            <p:cNvSpPr/>
            <p:nvPr/>
          </p:nvSpPr>
          <p:spPr>
            <a:xfrm>
              <a:off x="802421" y="1703892"/>
              <a:ext cx="3229312" cy="4329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000" b="1" i="0" u="none" strike="noStrike" kern="100" cap="none" spc="0" normalizeH="0" baseline="0" noProof="0" dirty="0" smtClean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3.</a:t>
              </a:r>
              <a:r>
                <a:rPr kumimoji="0" lang="zh-TW" altLang="en-US" sz="2000" b="1" i="0" u="none" strike="noStrike" kern="100" cap="none" spc="0" normalizeH="0" baseline="0" noProof="0" dirty="0" smtClean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幼兒繪本</a:t>
              </a:r>
              <a:r>
                <a:rPr kumimoji="0" lang="en-US" altLang="zh-TW" sz="2000" b="1" i="0" u="none" strike="noStrike" kern="1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[</a:t>
              </a:r>
              <a:r>
                <a:rPr kumimoji="0" lang="zh-TW" altLang="en-US" sz="2000" b="1" i="0" u="none" strike="noStrike" kern="1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打擊菸惡魔</a:t>
              </a:r>
              <a:r>
                <a:rPr kumimoji="0" lang="en-US" altLang="zh-TW" sz="2000" b="1" i="0" u="none" strike="noStrike" kern="1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]</a:t>
              </a:r>
            </a:p>
          </p:txBody>
        </p:sp>
        <p:pic>
          <p:nvPicPr>
            <p:cNvPr id="32" name="圖片 31"/>
            <p:cNvPicPr/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613"/>
            <a:stretch/>
          </p:blipFill>
          <p:spPr bwMode="auto">
            <a:xfrm>
              <a:off x="1342248" y="2340772"/>
              <a:ext cx="1835938" cy="239963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3" name="Picture 2" descr="QR-Code https://ppt.cc/fv5Udx"/>
            <p:cNvPicPr/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4818" y="4740104"/>
              <a:ext cx="1774389" cy="1611493"/>
            </a:xfrm>
            <a:prstGeom prst="rect">
              <a:avLst/>
            </a:prstGeom>
            <a:noFill/>
            <a:extLst/>
          </p:spPr>
        </p:pic>
        <p:sp>
          <p:nvSpPr>
            <p:cNvPr id="34" name="矩形 33"/>
            <p:cNvSpPr/>
            <p:nvPr/>
          </p:nvSpPr>
          <p:spPr>
            <a:xfrm>
              <a:off x="848032" y="6221531"/>
              <a:ext cx="278896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200" b="0" i="0" u="sng" strike="noStrike" kern="1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  <a:hlinkClick r:id="rId11"/>
                </a:rPr>
                <a:t>https://goo.gl/forms/PcNilpPFmYn4L1k23</a:t>
              </a:r>
              <a:endParaRPr kumimoji="0" lang="zh-TW" altLang="zh-TW" sz="1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10377842" y="6531156"/>
            <a:ext cx="180369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1" i="0" u="none" strike="noStrike" kern="1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Wingdings" panose="05000000000000000000" pitchFamily="2" charset="2"/>
              </a:rPr>
              <a:t>(</a:t>
            </a:r>
            <a:r>
              <a:rPr kumimoji="0" lang="zh-TW" altLang="en-US" sz="1200" b="1" i="0" u="none" strike="noStrike" kern="1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Wingdings" panose="05000000000000000000" pitchFamily="2" charset="2"/>
              </a:rPr>
              <a:t>統計至</a:t>
            </a:r>
            <a:r>
              <a:rPr kumimoji="0" lang="en-US" altLang="zh-TW" sz="1200" b="1" i="0" u="none" strike="noStrike" kern="1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Wingdings" panose="05000000000000000000" pitchFamily="2" charset="2"/>
              </a:rPr>
              <a:t>107</a:t>
            </a:r>
            <a:r>
              <a:rPr kumimoji="0" lang="zh-TW" altLang="en-US" sz="1200" b="1" i="0" u="none" strike="noStrike" kern="1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Wingdings" panose="05000000000000000000" pitchFamily="2" charset="2"/>
              </a:rPr>
              <a:t>年</a:t>
            </a:r>
            <a:r>
              <a:rPr kumimoji="0" lang="en-US" altLang="zh-TW" sz="1200" b="1" i="0" u="none" strike="noStrike" kern="1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Wingdings" panose="05000000000000000000" pitchFamily="2" charset="2"/>
              </a:rPr>
              <a:t>12</a:t>
            </a:r>
            <a:r>
              <a:rPr kumimoji="0" lang="zh-TW" altLang="en-US" sz="1200" b="1" i="0" u="none" strike="noStrike" kern="1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Wingdings" panose="05000000000000000000" pitchFamily="2" charset="2"/>
              </a:rPr>
              <a:t>月</a:t>
            </a:r>
            <a:r>
              <a:rPr kumimoji="0" lang="en-US" altLang="zh-TW" sz="1200" b="1" i="0" u="none" strike="noStrike" kern="1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Wingdings" panose="05000000000000000000" pitchFamily="2" charset="2"/>
              </a:rPr>
              <a:t>7</a:t>
            </a:r>
            <a:r>
              <a:rPr kumimoji="0" lang="zh-TW" altLang="en-US" sz="1200" b="1" i="0" u="none" strike="noStrike" kern="1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Wingdings" panose="05000000000000000000" pitchFamily="2" charset="2"/>
              </a:rPr>
              <a:t>日</a:t>
            </a:r>
            <a:r>
              <a:rPr kumimoji="0" lang="en-US" altLang="zh-TW" sz="1200" b="1" i="0" u="none" strike="noStrike" kern="1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Wingdings" panose="05000000000000000000" pitchFamily="2" charset="2"/>
              </a:rPr>
              <a:t>)</a:t>
            </a:r>
            <a:r>
              <a:rPr kumimoji="0" lang="zh-TW" altLang="en-US" sz="1200" b="1" i="0" u="none" strike="noStrike" kern="1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Wingdings" panose="05000000000000000000" pitchFamily="2" charset="2"/>
              </a:rPr>
              <a:t> </a:t>
            </a:r>
            <a:endParaRPr kumimoji="0" lang="zh-TW" altLang="zh-TW" sz="1200" b="1" i="0" u="none" strike="noStrike" kern="1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597617" y="6272610"/>
            <a:ext cx="8867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Wingdings" panose="05000000000000000000" pitchFamily="2" charset="2"/>
              </a:rPr>
              <a:t>567</a:t>
            </a:r>
            <a:r>
              <a:rPr kumimoji="0" lang="zh-TW" altLang="en-US" sz="18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Wingdings" panose="05000000000000000000" pitchFamily="2" charset="2"/>
              </a:rPr>
              <a:t>次 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9632804" y="6112706"/>
            <a:ext cx="8290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Wingdings" panose="05000000000000000000" pitchFamily="2" charset="2"/>
              </a:rPr>
              <a:t>657</a:t>
            </a:r>
            <a:r>
              <a:rPr kumimoji="0" lang="zh-TW" altLang="en-US" sz="18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Wingdings" panose="05000000000000000000" pitchFamily="2" charset="2"/>
              </a:rPr>
              <a:t>次</a:t>
            </a:r>
            <a:endParaRPr kumimoji="0" lang="zh-TW" altLang="zh-TW" sz="1800" b="1" i="0" u="none" strike="noStrike" kern="1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522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86994" y="3808305"/>
            <a:ext cx="4904845" cy="914400"/>
          </a:xfrm>
        </p:spPr>
        <p:txBody>
          <a:bodyPr rtlCol="0">
            <a:noAutofit/>
          </a:bodyPr>
          <a:lstStyle/>
          <a:p>
            <a:pPr algn="ctr"/>
            <a:r>
              <a:rPr lang="zh-TW" altLang="en-US" sz="7000" b="1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Salesforce Sans"/>
              </a:rPr>
              <a:t>檳</a:t>
            </a:r>
            <a:r>
              <a:rPr lang="zh-TW" altLang="en-US" sz="7000" b="1" dirty="0">
                <a:latin typeface="微軟正黑體" panose="020B0604030504040204" pitchFamily="34" charset="-120"/>
                <a:ea typeface="微軟正黑體" panose="020B0604030504040204" pitchFamily="34" charset="-120"/>
                <a:sym typeface="Salesforce Sans"/>
              </a:rPr>
              <a:t>來我</a:t>
            </a:r>
            <a:r>
              <a:rPr lang="zh-TW" altLang="en-US" sz="7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Salesforce Sans"/>
              </a:rPr>
              <a:t>擋</a:t>
            </a:r>
          </a:p>
        </p:txBody>
      </p:sp>
      <p:sp>
        <p:nvSpPr>
          <p:cNvPr id="3" name="矩形 2"/>
          <p:cNvSpPr/>
          <p:nvPr/>
        </p:nvSpPr>
        <p:spPr>
          <a:xfrm>
            <a:off x="483876" y="4527580"/>
            <a:ext cx="49720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lbany AMT" panose="020B0604020202020204" pitchFamily="34" charset="0"/>
              <a:ea typeface="新細明體" panose="02020500000000000000" pitchFamily="18" charset="-120"/>
              <a:cs typeface="Albany AMT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lbany AMT" panose="020B0604020202020204" pitchFamily="34" charset="0"/>
                <a:ea typeface="新細明體" panose="02020500000000000000" pitchFamily="18" charset="-120"/>
                <a:cs typeface="Albany AMT" panose="020B0604020202020204" pitchFamily="34" charset="0"/>
                <a:hlinkClick r:id="rId3"/>
              </a:rPr>
              <a:t>https://quizlet.com/_5r9qjt</a:t>
            </a:r>
            <a:endParaRPr kumimoji="0" lang="zh-TW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lbany AMT" panose="020B0604020202020204" pitchFamily="34" charset="0"/>
              <a:ea typeface="新細明體" panose="02020500000000000000" pitchFamily="18" charset="-120"/>
              <a:cs typeface="Albany AMT" panose="020B0604020202020204" pitchFamily="34" charset="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069" y="1886062"/>
            <a:ext cx="1562605" cy="1562605"/>
          </a:xfrm>
          <a:prstGeom prst="rect">
            <a:avLst/>
          </a:prstGeom>
        </p:spPr>
      </p:pic>
      <p:grpSp>
        <p:nvGrpSpPr>
          <p:cNvPr id="5" name="群組 4"/>
          <p:cNvGrpSpPr/>
          <p:nvPr/>
        </p:nvGrpSpPr>
        <p:grpSpPr>
          <a:xfrm>
            <a:off x="1" y="0"/>
            <a:ext cx="12191999" cy="1429038"/>
            <a:chOff x="1" y="2178052"/>
            <a:chExt cx="12191999" cy="1429038"/>
          </a:xfrm>
        </p:grpSpPr>
        <p:sp>
          <p:nvSpPr>
            <p:cNvPr id="6" name="任意多边形 2"/>
            <p:cNvSpPr/>
            <p:nvPr/>
          </p:nvSpPr>
          <p:spPr>
            <a:xfrm>
              <a:off x="2242517" y="2946258"/>
              <a:ext cx="596900" cy="656791"/>
            </a:xfrm>
            <a:custGeom>
              <a:avLst/>
              <a:gdLst>
                <a:gd name="connsiteX0" fmla="*/ 0 w 561975"/>
                <a:gd name="connsiteY0" fmla="*/ 0 h 547688"/>
                <a:gd name="connsiteX1" fmla="*/ 552450 w 561975"/>
                <a:gd name="connsiteY1" fmla="*/ 547688 h 547688"/>
                <a:gd name="connsiteX2" fmla="*/ 561975 w 561975"/>
                <a:gd name="connsiteY2" fmla="*/ 0 h 547688"/>
                <a:gd name="connsiteX3" fmla="*/ 0 w 561975"/>
                <a:gd name="connsiteY3" fmla="*/ 0 h 547688"/>
                <a:gd name="connsiteX0" fmla="*/ 0 w 576263"/>
                <a:gd name="connsiteY0" fmla="*/ 0 h 547688"/>
                <a:gd name="connsiteX1" fmla="*/ 566738 w 576263"/>
                <a:gd name="connsiteY1" fmla="*/ 547688 h 547688"/>
                <a:gd name="connsiteX2" fmla="*/ 576263 w 576263"/>
                <a:gd name="connsiteY2" fmla="*/ 0 h 547688"/>
                <a:gd name="connsiteX3" fmla="*/ 0 w 576263"/>
                <a:gd name="connsiteY3" fmla="*/ 0 h 547688"/>
                <a:gd name="connsiteX0" fmla="*/ 0 w 576263"/>
                <a:gd name="connsiteY0" fmla="*/ 0 h 571500"/>
                <a:gd name="connsiteX1" fmla="*/ 566738 w 576263"/>
                <a:gd name="connsiteY1" fmla="*/ 571500 h 571500"/>
                <a:gd name="connsiteX2" fmla="*/ 576263 w 576263"/>
                <a:gd name="connsiteY2" fmla="*/ 0 h 571500"/>
                <a:gd name="connsiteX3" fmla="*/ 0 w 576263"/>
                <a:gd name="connsiteY3" fmla="*/ 0 h 571500"/>
                <a:gd name="connsiteX0" fmla="*/ 0 w 576263"/>
                <a:gd name="connsiteY0" fmla="*/ 0 h 576263"/>
                <a:gd name="connsiteX1" fmla="*/ 571335 w 576263"/>
                <a:gd name="connsiteY1" fmla="*/ 576263 h 576263"/>
                <a:gd name="connsiteX2" fmla="*/ 576263 w 576263"/>
                <a:gd name="connsiteY2" fmla="*/ 0 h 576263"/>
                <a:gd name="connsiteX3" fmla="*/ 0 w 576263"/>
                <a:gd name="connsiteY3" fmla="*/ 0 h 576263"/>
                <a:gd name="connsiteX0" fmla="*/ 0 w 576448"/>
                <a:gd name="connsiteY0" fmla="*/ 0 h 576263"/>
                <a:gd name="connsiteX1" fmla="*/ 575933 w 576448"/>
                <a:gd name="connsiteY1" fmla="*/ 576263 h 576263"/>
                <a:gd name="connsiteX2" fmla="*/ 576263 w 576448"/>
                <a:gd name="connsiteY2" fmla="*/ 0 h 576263"/>
                <a:gd name="connsiteX3" fmla="*/ 0 w 576448"/>
                <a:gd name="connsiteY3" fmla="*/ 0 h 57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6448" h="576263">
                  <a:moveTo>
                    <a:pt x="0" y="0"/>
                  </a:moveTo>
                  <a:lnTo>
                    <a:pt x="575933" y="576263"/>
                  </a:lnTo>
                  <a:cubicBezTo>
                    <a:pt x="577576" y="384175"/>
                    <a:pt x="574620" y="192088"/>
                    <a:pt x="57626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6194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2832100" y="2949865"/>
              <a:ext cx="9359900" cy="657225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0" rIns="18000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Meiryo" panose="020B0604030504040204" pitchFamily="34" charset="-128"/>
                </a:rPr>
                <a:t>國立陽明大學團隊製作</a:t>
              </a:r>
            </a:p>
          </p:txBody>
        </p:sp>
        <p:sp>
          <p:nvSpPr>
            <p:cNvPr id="8" name="矩形 7"/>
            <p:cNvSpPr/>
            <p:nvPr/>
          </p:nvSpPr>
          <p:spPr>
            <a:xfrm>
              <a:off x="1" y="2182092"/>
              <a:ext cx="9312276" cy="77527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Meiryo" panose="020B0604030504040204" pitchFamily="34" charset="-128"/>
                </a:rPr>
                <a:t>檳榔危害</a:t>
              </a:r>
              <a:r>
                <a:rPr kumimoji="0" lang="zh-TW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Meiryo" panose="020B0604030504040204" pitchFamily="34" charset="-128"/>
                </a:rPr>
                <a:t>防制教育</a:t>
              </a:r>
              <a:r>
                <a:rPr kumimoji="0" lang="zh-TW" alt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Meiryo" panose="020B0604030504040204" pitchFamily="34" charset="-128"/>
                </a:rPr>
                <a:t>教材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EEA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Meiryo" panose="020B0604030504040204" pitchFamily="34" charset="-128"/>
              </a:endParaRPr>
            </a:p>
          </p:txBody>
        </p:sp>
        <p:sp>
          <p:nvSpPr>
            <p:cNvPr id="9" name="直角三角形 8"/>
            <p:cNvSpPr/>
            <p:nvPr/>
          </p:nvSpPr>
          <p:spPr>
            <a:xfrm>
              <a:off x="9312275" y="2178052"/>
              <a:ext cx="853701" cy="779317"/>
            </a:xfrm>
            <a:prstGeom prst="rtTriangle">
              <a:avLst/>
            </a:prstGeom>
            <a:solidFill>
              <a:srgbClr val="007C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</p:grpSp>
      <p:sp>
        <p:nvSpPr>
          <p:cNvPr id="10" name="矩形 9"/>
          <p:cNvSpPr/>
          <p:nvPr/>
        </p:nvSpPr>
        <p:spPr>
          <a:xfrm>
            <a:off x="2540967" y="5785463"/>
            <a:ext cx="7379240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lbany AMT" panose="020B0604020202020204" pitchFamily="34" charset="0"/>
              </a:rPr>
              <a:t>好玩、機動性強的</a:t>
            </a:r>
            <a:endParaRPr kumimoji="0" lang="en-US" altLang="zh-TW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lbany AMT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lbany AMT" panose="020B0604020202020204" pitchFamily="34" charset="0"/>
              </a:rPr>
              <a:t>[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lbany AMT" panose="020B0604020202020204" pitchFamily="34" charset="0"/>
              </a:rPr>
              <a:t>拒菸知識</a:t>
            </a:r>
            <a:r>
              <a:rPr kumimoji="0" lang="en-US" altLang="zh-TW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lbany AMT" panose="020B0604020202020204" pitchFamily="34" charset="0"/>
              </a:rPr>
              <a:t>][</a:t>
            </a: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lbany AMT" panose="020B0604020202020204" pitchFamily="34" charset="0"/>
              </a:rPr>
              <a:t>檳榔危害知識</a:t>
            </a:r>
            <a:r>
              <a:rPr kumimoji="0" lang="en-US" altLang="zh-TW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lbany AMT" panose="020B0604020202020204" pitchFamily="34" charset="0"/>
              </a:rPr>
              <a:t>]</a:t>
            </a: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lbany AMT" panose="020B0604020202020204" pitchFamily="34" charset="0"/>
              </a:rPr>
              <a:t> </a:t>
            </a: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lbany AMT" panose="020B0604020202020204" pitchFamily="34" charset="0"/>
              </a:rPr>
              <a:t>挑戰遊戲  </a:t>
            </a: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lbany AMT" panose="020B0604020202020204" pitchFamily="34" charset="0"/>
              </a:rPr>
              <a:t>歡迎各界分享！</a:t>
            </a:r>
            <a:endParaRPr kumimoji="0" lang="zh-TW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lbany AMT" panose="020B0604020202020204" pitchFamily="34" charset="0"/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84" y="1971119"/>
            <a:ext cx="1203822" cy="1366920"/>
          </a:xfrm>
          <a:prstGeom prst="rect">
            <a:avLst/>
          </a:prstGeom>
        </p:spPr>
      </p:pic>
      <p:sp>
        <p:nvSpPr>
          <p:cNvPr id="12" name="標題 1"/>
          <p:cNvSpPr txBox="1">
            <a:spLocks/>
          </p:cNvSpPr>
          <p:nvPr/>
        </p:nvSpPr>
        <p:spPr>
          <a:xfrm>
            <a:off x="6600304" y="3827939"/>
            <a:ext cx="5027525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70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  <a:sym typeface="Salesforce Sans"/>
              </a:rPr>
              <a:t>拒</a:t>
            </a:r>
            <a:r>
              <a:rPr kumimoji="0" lang="zh-TW" altLang="en-US" sz="70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  <a:sym typeface="Salesforce Sans"/>
              </a:rPr>
              <a:t>菸</a:t>
            </a:r>
            <a:r>
              <a:rPr kumimoji="0" lang="zh-TW" altLang="en-US" sz="7000" b="1" i="0" u="none" strike="noStrike" kern="1200" cap="none" spc="0" normalizeH="0" baseline="0" noProof="0" dirty="0" smtClean="0">
                <a:ln>
                  <a:solidFill>
                    <a:srgbClr val="A5A5A5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  <a:sym typeface="Salesforce Sans"/>
              </a:rPr>
              <a:t>攻略</a:t>
            </a:r>
            <a:endParaRPr kumimoji="0" lang="zh-TW" altLang="en-US" sz="70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00206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j-cs"/>
              <a:sym typeface="Salesforce Sans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826253" y="4527580"/>
            <a:ext cx="49720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lbany AMT" panose="020B0604020202020204" pitchFamily="34" charset="0"/>
              <a:ea typeface="新細明體" panose="02020500000000000000" pitchFamily="18" charset="-120"/>
              <a:cs typeface="Albany AMT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lbany AMT" panose="020B0604020202020204" pitchFamily="34" charset="0"/>
                <a:ea typeface="新細明體" panose="02020500000000000000" pitchFamily="18" charset="-120"/>
                <a:cs typeface="Albany AMT" panose="020B0604020202020204" pitchFamily="34" charset="0"/>
                <a:hlinkClick r:id="rId6"/>
              </a:rPr>
              <a:t>https://quizlet.com/_5ry456</a:t>
            </a:r>
            <a:endParaRPr kumimoji="0" lang="zh-TW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lbany AMT" panose="020B0604020202020204" pitchFamily="34" charset="0"/>
              <a:ea typeface="新細明體" panose="02020500000000000000" pitchFamily="18" charset="-120"/>
              <a:cs typeface="Albany AMT" panose="020B0604020202020204" pitchFamily="34" charset="0"/>
            </a:endParaRPr>
          </a:p>
        </p:txBody>
      </p:sp>
      <p:pic>
        <p:nvPicPr>
          <p:cNvPr id="14" name="Picture 2" descr="QR-Code https://ppt.cc/fjvzB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8648" y="2016425"/>
            <a:ext cx="1485958" cy="1485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ãæè¸ãçåçæå°çµæ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322" y="2127658"/>
            <a:ext cx="1222375" cy="122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7783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altLang="zh-TW" smtClean="0"/>
              <a:t>37</a:t>
            </a:fld>
            <a:endParaRPr lang="zh-TW" altLang="en-US"/>
          </a:p>
        </p:txBody>
      </p:sp>
      <p:sp>
        <p:nvSpPr>
          <p:cNvPr id="8" name="圓角矩形 7"/>
          <p:cNvSpPr/>
          <p:nvPr/>
        </p:nvSpPr>
        <p:spPr>
          <a:xfrm>
            <a:off x="5849968" y="2350070"/>
            <a:ext cx="5995310" cy="2443609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TW" altLang="en-US" sz="4800" b="1" dirty="0">
                <a:solidFill>
                  <a:schemeClr val="tx2"/>
                </a:solidFill>
              </a:rPr>
              <a:t>校園菸、檳危害防</a:t>
            </a:r>
            <a:r>
              <a:rPr lang="zh-TW" altLang="en-US" sz="4800" b="1" dirty="0" smtClean="0">
                <a:solidFill>
                  <a:schemeClr val="tx2"/>
                </a:solidFill>
              </a:rPr>
              <a:t>制</a:t>
            </a:r>
            <a:r>
              <a:rPr lang="zh-TW" altLang="en-US" sz="5400" b="1" dirty="0" smtClean="0">
                <a:solidFill>
                  <a:srgbClr val="C00000"/>
                </a:solidFill>
              </a:rPr>
              <a:t>電子煙防制</a:t>
            </a:r>
            <a:endParaRPr lang="zh-TW" altLang="zh-TW" sz="5400" b="1" dirty="0">
              <a:solidFill>
                <a:srgbClr val="C00000"/>
              </a:solidFill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78" y="1243001"/>
            <a:ext cx="5895343" cy="465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51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-361122" y="889450"/>
            <a:ext cx="13060017" cy="1785257"/>
          </a:xfrm>
          <a:prstGeom prst="rect">
            <a:avLst/>
          </a:prstGeom>
          <a:solidFill>
            <a:schemeClr val="accent5">
              <a:lumMod val="40000"/>
              <a:lumOff val="60000"/>
              <a:alpha val="39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altLang="zh-TW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407504" y="1304001"/>
            <a:ext cx="11926736" cy="1325563"/>
          </a:xfrm>
        </p:spPr>
        <p:txBody>
          <a:bodyPr>
            <a:noAutofit/>
          </a:bodyPr>
          <a:lstStyle/>
          <a:p>
            <a:r>
              <a:rPr lang="zh-TW" altLang="en-US" sz="8000" b="1" dirty="0">
                <a:solidFill>
                  <a:schemeClr val="accent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科技在進步</a:t>
            </a:r>
            <a:r>
              <a:rPr lang="zh-TW" altLang="en-US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8000" b="1" dirty="0">
                <a:solidFill>
                  <a:schemeClr val="accent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吸菸</a:t>
            </a:r>
            <a:r>
              <a:rPr lang="zh-TW" altLang="en-US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用</a:t>
            </a:r>
            <a:r>
              <a:rPr lang="zh-TW" altLang="en-US" sz="8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火</a:t>
            </a:r>
            <a:r>
              <a:rPr lang="zh-TW" altLang="en-US" sz="8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？</a:t>
            </a:r>
            <a:endParaRPr lang="en-US" altLang="zh-TW" sz="8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橢圓 3"/>
          <p:cNvSpPr/>
          <p:nvPr/>
        </p:nvSpPr>
        <p:spPr>
          <a:xfrm>
            <a:off x="5923720" y="4841545"/>
            <a:ext cx="5870714" cy="175803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720" y="3673584"/>
            <a:ext cx="5688496" cy="3253805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547" y="3072218"/>
            <a:ext cx="5231217" cy="3294867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4820477" y="3021254"/>
            <a:ext cx="6698975" cy="98488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isometricOffAxis1Right"/>
              <a:lightRig rig="threePt" dir="t"/>
            </a:scene3d>
          </a:bodyPr>
          <a:lstStyle/>
          <a:p>
            <a:r>
              <a:rPr lang="en-US" altLang="zh-TW" sz="4000" dirty="0"/>
              <a:t>Designing a Smoke-Free Future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4127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altLang="zh-TW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57" y="1242867"/>
            <a:ext cx="2482850" cy="4581525"/>
          </a:xfrm>
        </p:spPr>
      </p:pic>
      <p:sp>
        <p:nvSpPr>
          <p:cNvPr id="4" name="內容版面配置區 3"/>
          <p:cNvSpPr>
            <a:spLocks noGrp="1"/>
          </p:cNvSpPr>
          <p:nvPr>
            <p:ph sz="half" idx="4294967295"/>
          </p:nvPr>
        </p:nvSpPr>
        <p:spPr>
          <a:xfrm>
            <a:off x="92538" y="6070600"/>
            <a:ext cx="4214813" cy="787400"/>
          </a:xfrm>
        </p:spPr>
        <p:txBody>
          <a:bodyPr>
            <a:normAutofit/>
          </a:bodyPr>
          <a:lstStyle/>
          <a:p>
            <a:r>
              <a:rPr lang="en-US" altLang="zh-TW" sz="1600" dirty="0"/>
              <a:t>https://www.vapor4life.com/blog/vaping-vs-smoking-go-tobacco-free/</a:t>
            </a:r>
            <a:endParaRPr lang="zh-TW" altLang="en-US" sz="1600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5019" y="196809"/>
            <a:ext cx="6743947" cy="2092117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5019" y="2343435"/>
            <a:ext cx="6743947" cy="1711348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5019" y="4111069"/>
            <a:ext cx="6743947" cy="2672664"/>
          </a:xfrm>
          <a:prstGeom prst="rect">
            <a:avLst/>
          </a:prstGeom>
        </p:spPr>
      </p:pic>
      <p:sp>
        <p:nvSpPr>
          <p:cNvPr id="10" name="向右箭號 9"/>
          <p:cNvSpPr/>
          <p:nvPr/>
        </p:nvSpPr>
        <p:spPr>
          <a:xfrm>
            <a:off x="3200400" y="1441174"/>
            <a:ext cx="904461" cy="447261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向右箭號 10"/>
          <p:cNvSpPr/>
          <p:nvPr/>
        </p:nvSpPr>
        <p:spPr>
          <a:xfrm>
            <a:off x="3200399" y="3309998"/>
            <a:ext cx="904461" cy="447261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向右箭號 11"/>
          <p:cNvSpPr/>
          <p:nvPr/>
        </p:nvSpPr>
        <p:spPr>
          <a:xfrm>
            <a:off x="3200398" y="5178822"/>
            <a:ext cx="904461" cy="447261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6784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群組 9"/>
          <p:cNvGrpSpPr/>
          <p:nvPr/>
        </p:nvGrpSpPr>
        <p:grpSpPr>
          <a:xfrm>
            <a:off x="376868" y="297011"/>
            <a:ext cx="2901424" cy="2700046"/>
            <a:chOff x="-4132" y="492953"/>
            <a:chExt cx="2901424" cy="2700046"/>
          </a:xfrm>
        </p:grpSpPr>
        <p:grpSp>
          <p:nvGrpSpPr>
            <p:cNvPr id="14" name="群組 13"/>
            <p:cNvGrpSpPr/>
            <p:nvPr/>
          </p:nvGrpSpPr>
          <p:grpSpPr>
            <a:xfrm>
              <a:off x="-4132" y="1629942"/>
              <a:ext cx="2901424" cy="1563057"/>
              <a:chOff x="302245" y="4093456"/>
              <a:chExt cx="2901424" cy="1563057"/>
            </a:xfrm>
          </p:grpSpPr>
          <p:grpSp>
            <p:nvGrpSpPr>
              <p:cNvPr id="15" name="Group 55">
                <a:extLst>
                  <a:ext uri="{FF2B5EF4-FFF2-40B4-BE49-F238E27FC236}">
                    <a16:creationId xmlns:a16="http://schemas.microsoft.com/office/drawing/2014/main" id="{6062C17C-64E0-4FF6-96F0-7A3854D15BC2}"/>
                  </a:ext>
                </a:extLst>
              </p:cNvPr>
              <p:cNvGrpSpPr/>
              <p:nvPr/>
            </p:nvGrpSpPr>
            <p:grpSpPr>
              <a:xfrm>
                <a:off x="302245" y="4093456"/>
                <a:ext cx="2901424" cy="1563057"/>
                <a:chOff x="1201372" y="4324458"/>
                <a:chExt cx="2612712" cy="1023532"/>
              </a:xfrm>
            </p:grpSpPr>
            <p:sp>
              <p:nvSpPr>
                <p:cNvPr id="17" name="Rectangle 35">
                  <a:extLst>
                    <a:ext uri="{FF2B5EF4-FFF2-40B4-BE49-F238E27FC236}">
                      <a16:creationId xmlns:a16="http://schemas.microsoft.com/office/drawing/2014/main" id="{136961FE-B267-48F8-AFD8-0D7910C23B6F}"/>
                    </a:ext>
                  </a:extLst>
                </p:cNvPr>
                <p:cNvSpPr/>
                <p:nvPr/>
              </p:nvSpPr>
              <p:spPr>
                <a:xfrm>
                  <a:off x="1693925" y="4884447"/>
                  <a:ext cx="2120159" cy="46354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TW" altLang="en-US" sz="2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DBEFF9">
                          <a:lumMod val="10000"/>
                        </a:srgbClr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Segoe UI" panose="020B0502040204020203" pitchFamily="34" charset="0"/>
                    </a:rPr>
                    <a:t>由</a:t>
                  </a:r>
                  <a:r>
                    <a:rPr kumimoji="0" lang="en-US" altLang="zh-TW" sz="2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Segoe UI" panose="020B0502040204020203" pitchFamily="34" charset="0"/>
                    </a:rPr>
                    <a:t> </a:t>
                  </a:r>
                  <a:r>
                    <a:rPr kumimoji="0" lang="zh-TW" altLang="en-US" sz="2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F6FC6"/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Segoe UI" panose="020B0502040204020203" pitchFamily="34" charset="0"/>
                    </a:rPr>
                    <a:t>輔導</a:t>
                  </a:r>
                  <a:r>
                    <a:rPr kumimoji="0" lang="en-US" altLang="zh-TW" sz="2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F6FC6"/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Segoe UI" panose="020B0502040204020203" pitchFamily="34" charset="0"/>
                    </a:rPr>
                    <a:t> </a:t>
                  </a:r>
                  <a:r>
                    <a:rPr kumimoji="0" lang="zh-TW" altLang="en-US" sz="2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DBEFF9">
                          <a:lumMod val="10000"/>
                        </a:srgbClr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Segoe UI" panose="020B0502040204020203" pitchFamily="34" charset="0"/>
                    </a:rPr>
                    <a:t>至</a:t>
                  </a:r>
                  <a:r>
                    <a:rPr kumimoji="0" lang="en-US" altLang="zh-TW" sz="2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DBEFF9">
                          <a:lumMod val="10000"/>
                        </a:srgbClr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Segoe UI" panose="020B0502040204020203" pitchFamily="34" charset="0"/>
                    </a:rPr>
                    <a:t/>
                  </a:r>
                  <a:br>
                    <a:rPr kumimoji="0" lang="en-US" altLang="zh-TW" sz="2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DBEFF9">
                          <a:lumMod val="10000"/>
                        </a:srgbClr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Segoe UI" panose="020B0502040204020203" pitchFamily="34" charset="0"/>
                    </a:rPr>
                  </a:br>
                  <a:r>
                    <a:rPr kumimoji="0" lang="en-US" altLang="zh-TW" sz="2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Segoe UI" panose="020B0502040204020203" pitchFamily="34" charset="0"/>
                    </a:rPr>
                    <a:t> </a:t>
                  </a:r>
                  <a:r>
                    <a:rPr kumimoji="0" lang="zh-TW" altLang="en-US" sz="20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Segoe UI" panose="020B0502040204020203" pitchFamily="34" charset="0"/>
                    </a:rPr>
                    <a:t>需求導向</a:t>
                  </a:r>
                  <a:r>
                    <a:rPr kumimoji="0" lang="en-US" altLang="zh-TW" sz="20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Segoe UI" panose="020B0502040204020203" pitchFamily="34" charset="0"/>
                    </a:rPr>
                    <a:t> </a:t>
                  </a:r>
                  <a:r>
                    <a:rPr kumimoji="0" lang="zh-TW" altLang="en-US" sz="2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DBEFF9">
                          <a:lumMod val="10000"/>
                        </a:srgbClr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Segoe UI" panose="020B0502040204020203" pitchFamily="34" charset="0"/>
                    </a:rPr>
                    <a:t>的</a:t>
                  </a:r>
                  <a:r>
                    <a:rPr kumimoji="0" lang="zh-TW" alt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DBEFF9">
                          <a:lumMod val="10000"/>
                        </a:srgbClr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Segoe UI" panose="020B0502040204020203" pitchFamily="34" charset="0"/>
                    </a:rPr>
                    <a:t>增能</a:t>
                  </a:r>
                </a:p>
              </p:txBody>
            </p:sp>
            <p:sp>
              <p:nvSpPr>
                <p:cNvPr id="18" name="Rectangle 36">
                  <a:extLst>
                    <a:ext uri="{FF2B5EF4-FFF2-40B4-BE49-F238E27FC236}">
                      <a16:creationId xmlns:a16="http://schemas.microsoft.com/office/drawing/2014/main" id="{5C41B1C2-B65A-4490-89BD-FDAD80C2E943}"/>
                    </a:ext>
                  </a:extLst>
                </p:cNvPr>
                <p:cNvSpPr/>
                <p:nvPr/>
              </p:nvSpPr>
              <p:spPr>
                <a:xfrm>
                  <a:off x="1201372" y="4324458"/>
                  <a:ext cx="696881" cy="584775"/>
                </a:xfrm>
                <a:prstGeom prst="rect">
                  <a:avLst/>
                </a:prstGeom>
              </p:spPr>
              <p:txBody>
                <a:bodyPr wrap="square" anchor="ctr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DBEFF9">
                          <a:lumMod val="10000"/>
                        </a:srgbClr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Segoe UI" panose="020B0502040204020203" pitchFamily="34" charset="0"/>
                    </a:rPr>
                    <a:t>01</a:t>
                  </a:r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BEFF9">
                        <a:lumMod val="10000"/>
                      </a:srgbClr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endParaRPr>
                </a:p>
              </p:txBody>
            </p:sp>
            <p:cxnSp>
              <p:nvCxnSpPr>
                <p:cNvPr id="19" name="Straight Connector 38">
                  <a:extLst>
                    <a:ext uri="{FF2B5EF4-FFF2-40B4-BE49-F238E27FC236}">
                      <a16:creationId xmlns:a16="http://schemas.microsoft.com/office/drawing/2014/main" id="{02B83770-D1B0-4279-9ECD-A507D14BE4E3}"/>
                    </a:ext>
                  </a:extLst>
                </p:cNvPr>
                <p:cNvCxnSpPr/>
                <p:nvPr/>
              </p:nvCxnSpPr>
              <p:spPr>
                <a:xfrm>
                  <a:off x="1740746" y="4834134"/>
                  <a:ext cx="1764000" cy="10414"/>
                </a:xfrm>
                <a:prstGeom prst="line">
                  <a:avLst/>
                </a:prstGeom>
                <a:ln w="57150">
                  <a:solidFill>
                    <a:srgbClr val="2E94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6" name="矩形 15"/>
              <p:cNvSpPr/>
              <p:nvPr/>
            </p:nvSpPr>
            <p:spPr>
              <a:xfrm>
                <a:off x="977462" y="4309242"/>
                <a:ext cx="1572219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E94FF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Segoe UI" panose="020B0502040204020203" pitchFamily="34" charset="0"/>
                  </a:rPr>
                  <a:t>送愛到校</a:t>
                </a:r>
                <a:endParaRPr kumimoji="0" lang="en-US" altLang="zh-TW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2E94FF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</p:txBody>
          </p:sp>
        </p:grpSp>
        <p:grpSp>
          <p:nvGrpSpPr>
            <p:cNvPr id="20" name="群組 19"/>
            <p:cNvGrpSpPr/>
            <p:nvPr/>
          </p:nvGrpSpPr>
          <p:grpSpPr>
            <a:xfrm>
              <a:off x="627563" y="492953"/>
              <a:ext cx="1796349" cy="1322310"/>
              <a:chOff x="923436" y="2894717"/>
              <a:chExt cx="2515646" cy="1932635"/>
            </a:xfrm>
          </p:grpSpPr>
          <p:sp>
            <p:nvSpPr>
              <p:cNvPr id="21" name="Hexagon 8">
                <a:extLst>
                  <a:ext uri="{FF2B5EF4-FFF2-40B4-BE49-F238E27FC236}">
                    <a16:creationId xmlns:a16="http://schemas.microsoft.com/office/drawing/2014/main" id="{9EDB9996-AA25-4F75-A9DC-DF0B7BE35FFB}"/>
                  </a:ext>
                </a:extLst>
              </p:cNvPr>
              <p:cNvSpPr/>
              <p:nvPr/>
            </p:nvSpPr>
            <p:spPr>
              <a:xfrm>
                <a:off x="972672" y="2894718"/>
                <a:ext cx="2466410" cy="1932634"/>
              </a:xfrm>
              <a:prstGeom prst="hexagon">
                <a:avLst/>
              </a:prstGeom>
              <a:solidFill>
                <a:srgbClr val="0F6FC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</p:txBody>
          </p:sp>
          <p:sp>
            <p:nvSpPr>
              <p:cNvPr id="22" name="Hexagon 5">
                <a:extLst>
                  <a:ext uri="{FF2B5EF4-FFF2-40B4-BE49-F238E27FC236}">
                    <a16:creationId xmlns:a16="http://schemas.microsoft.com/office/drawing/2014/main" id="{E8A39C2B-A61B-4F3F-9879-218FF280B05A}"/>
                  </a:ext>
                </a:extLst>
              </p:cNvPr>
              <p:cNvSpPr/>
              <p:nvPr/>
            </p:nvSpPr>
            <p:spPr>
              <a:xfrm>
                <a:off x="923436" y="2894717"/>
                <a:ext cx="2241855" cy="1932634"/>
              </a:xfrm>
              <a:prstGeom prst="hexagon">
                <a:avLst/>
              </a:prstGeom>
              <a:solidFill>
                <a:srgbClr val="C4E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</p:txBody>
          </p:sp>
          <p:sp>
            <p:nvSpPr>
              <p:cNvPr id="23" name="心形 22"/>
              <p:cNvSpPr/>
              <p:nvPr/>
            </p:nvSpPr>
            <p:spPr>
              <a:xfrm>
                <a:off x="1751331" y="3548511"/>
                <a:ext cx="671506" cy="625045"/>
              </a:xfrm>
              <a:prstGeom prst="hear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rgbClr val="FF0000"/>
                  </a:gs>
                  <a:gs pos="100000">
                    <a:srgbClr val="C00000"/>
                  </a:gs>
                </a:gsLst>
                <a:lin ang="5400000" scaled="1"/>
              </a:gra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</p:txBody>
          </p:sp>
        </p:grpSp>
      </p:grpSp>
      <p:sp>
        <p:nvSpPr>
          <p:cNvPr id="24" name="Chevron 6"/>
          <p:cNvSpPr/>
          <p:nvPr/>
        </p:nvSpPr>
        <p:spPr>
          <a:xfrm>
            <a:off x="736976" y="3429000"/>
            <a:ext cx="2743727" cy="563577"/>
          </a:xfrm>
          <a:prstGeom prst="chevron">
            <a:avLst/>
          </a:prstGeom>
          <a:solidFill>
            <a:srgbClr val="FFF0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25" name="Chevron 7"/>
          <p:cNvSpPr/>
          <p:nvPr/>
        </p:nvSpPr>
        <p:spPr>
          <a:xfrm>
            <a:off x="3352273" y="3429000"/>
            <a:ext cx="2743727" cy="563577"/>
          </a:xfrm>
          <a:prstGeom prst="chevron">
            <a:avLst/>
          </a:prstGeom>
          <a:solidFill>
            <a:srgbClr val="C4E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26" name="Chevron 8"/>
          <p:cNvSpPr/>
          <p:nvPr/>
        </p:nvSpPr>
        <p:spPr>
          <a:xfrm>
            <a:off x="5967570" y="3429000"/>
            <a:ext cx="2743727" cy="563577"/>
          </a:xfrm>
          <a:prstGeom prst="chevron">
            <a:avLst/>
          </a:prstGeom>
          <a:solidFill>
            <a:srgbClr val="FFF0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27" name="Chevron 9"/>
          <p:cNvSpPr/>
          <p:nvPr/>
        </p:nvSpPr>
        <p:spPr>
          <a:xfrm>
            <a:off x="8582867" y="3429000"/>
            <a:ext cx="2743727" cy="563577"/>
          </a:xfrm>
          <a:prstGeom prst="chevron">
            <a:avLst/>
          </a:prstGeom>
          <a:solidFill>
            <a:srgbClr val="C4E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439005" y="1552320"/>
            <a:ext cx="11079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anklin Gothic Book" panose="020B0503020102020204"/>
                <a:ea typeface="微軟正黑體" panose="020B0604030504040204" pitchFamily="34" charset="-120"/>
                <a:cs typeface="+mn-cs"/>
              </a:rPr>
              <a:t>流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anklin Gothic Book" panose="020B0503020102020204"/>
                <a:ea typeface="微軟正黑體" panose="020B0604030504040204" pitchFamily="34" charset="-120"/>
                <a:cs typeface="+mn-cs"/>
              </a:rPr>
              <a:t>程</a:t>
            </a:r>
            <a:endParaRPr kumimoji="0" lang="zh-TW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3" name="矩形 62"/>
          <p:cNvSpPr/>
          <p:nvPr/>
        </p:nvSpPr>
        <p:spPr>
          <a:xfrm>
            <a:off x="5577694" y="1157655"/>
            <a:ext cx="5262979" cy="46166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  <a:r>
              <a:rPr kumimoji="0" lang="zh-TW" altLang="zh-TW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送</a:t>
            </a:r>
            <a:r>
              <a:rPr kumimoji="0" lang="zh-TW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愛到學校，不做任何評分</a:t>
            </a:r>
            <a:r>
              <a:rPr kumimoji="0" lang="zh-TW" altLang="zh-TW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稽查</a:t>
            </a: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  <a:endParaRPr kumimoji="0" lang="zh-TW" altLang="zh-TW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72" name="群組 71"/>
          <p:cNvGrpSpPr/>
          <p:nvPr/>
        </p:nvGrpSpPr>
        <p:grpSpPr>
          <a:xfrm>
            <a:off x="874275" y="3584725"/>
            <a:ext cx="2425750" cy="1916843"/>
            <a:chOff x="874275" y="3584725"/>
            <a:chExt cx="2425750" cy="1916843"/>
          </a:xfrm>
        </p:grpSpPr>
        <p:grpSp>
          <p:nvGrpSpPr>
            <p:cNvPr id="68" name="群組 67"/>
            <p:cNvGrpSpPr/>
            <p:nvPr/>
          </p:nvGrpSpPr>
          <p:grpSpPr>
            <a:xfrm>
              <a:off x="874275" y="3584725"/>
              <a:ext cx="2425750" cy="1916843"/>
              <a:chOff x="874275" y="3584725"/>
              <a:chExt cx="2425750" cy="1916843"/>
            </a:xfrm>
          </p:grpSpPr>
          <p:sp>
            <p:nvSpPr>
              <p:cNvPr id="28" name="Oval 14"/>
              <p:cNvSpPr/>
              <p:nvPr/>
            </p:nvSpPr>
            <p:spPr>
              <a:xfrm>
                <a:off x="1982777" y="3584725"/>
                <a:ext cx="252126" cy="252126"/>
              </a:xfrm>
              <a:prstGeom prst="ellipse">
                <a:avLst/>
              </a:prstGeom>
              <a:solidFill>
                <a:srgbClr val="0F6FC6"/>
              </a:solidFill>
              <a:ln>
                <a:solidFill>
                  <a:srgbClr val="0F6FC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endParaRPr>
              </a:p>
            </p:txBody>
          </p:sp>
          <p:cxnSp>
            <p:nvCxnSpPr>
              <p:cNvPr id="32" name="Straight Connector 26"/>
              <p:cNvCxnSpPr/>
              <p:nvPr/>
            </p:nvCxnSpPr>
            <p:spPr>
              <a:xfrm>
                <a:off x="2108839" y="3710788"/>
                <a:ext cx="0" cy="545966"/>
              </a:xfrm>
              <a:prstGeom prst="line">
                <a:avLst/>
              </a:prstGeom>
              <a:ln w="38100">
                <a:solidFill>
                  <a:srgbClr val="0F6FC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Oval 23"/>
              <p:cNvSpPr/>
              <p:nvPr/>
            </p:nvSpPr>
            <p:spPr>
              <a:xfrm>
                <a:off x="874275" y="4242790"/>
                <a:ext cx="2425750" cy="1258778"/>
              </a:xfrm>
              <a:prstGeom prst="ellipse">
                <a:avLst/>
              </a:prstGeom>
              <a:noFill/>
              <a:ln w="38100">
                <a:solidFill>
                  <a:srgbClr val="0F6FC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endParaRPr>
              </a:p>
            </p:txBody>
          </p:sp>
        </p:grpSp>
        <p:sp>
          <p:nvSpPr>
            <p:cNvPr id="4" name="矩形 3"/>
            <p:cNvSpPr/>
            <p:nvPr/>
          </p:nvSpPr>
          <p:spPr>
            <a:xfrm>
              <a:off x="1093176" y="4582315"/>
              <a:ext cx="203132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F6FC6"/>
                  </a:solidFill>
                  <a:effectLst/>
                  <a:uLnTx/>
                  <a:uFillTx/>
                  <a:latin typeface="Franklin Gothic Book" panose="020B0503020102020204"/>
                  <a:ea typeface="微軟正黑體" panose="020B0604030504040204" pitchFamily="34" charset="-120"/>
                  <a:cs typeface="+mn-cs"/>
                </a:rPr>
                <a:t>校園菸檳危害防</a:t>
              </a:r>
              <a:r>
                <a:rPr kumimoji="0" lang="zh-TW" alt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F6FC6"/>
                  </a:solidFill>
                  <a:effectLst/>
                  <a:uLnTx/>
                  <a:uFillTx/>
                  <a:latin typeface="Franklin Gothic Book" panose="020B0503020102020204"/>
                  <a:ea typeface="微軟正黑體" panose="020B0604030504040204" pitchFamily="34" charset="-120"/>
                  <a:cs typeface="+mn-cs"/>
                </a:rPr>
                <a:t>制</a:t>
              </a:r>
              <a:endParaRPr kumimoji="0" lang="en-US" altLang="zh-TW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Franklin Gothic Book" panose="020B0503020102020204"/>
                <a:ea typeface="微軟正黑體" panose="020B0604030504040204" pitchFamily="34" charset="-12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F6FC6"/>
                  </a:solidFill>
                  <a:effectLst/>
                  <a:uLnTx/>
                  <a:uFillTx/>
                  <a:latin typeface="Franklin Gothic Book" panose="020B0503020102020204"/>
                  <a:ea typeface="微軟正黑體" panose="020B0604030504040204" pitchFamily="34" charset="-120"/>
                  <a:cs typeface="+mn-cs"/>
                </a:rPr>
                <a:t>工作</a:t>
              </a:r>
              <a:r>
                <a:rPr kumimoji="0" lang="zh-TW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F6FC6"/>
                  </a:solidFill>
                  <a:effectLst/>
                  <a:uLnTx/>
                  <a:uFillTx/>
                  <a:latin typeface="Franklin Gothic Book" panose="020B0503020102020204"/>
                  <a:ea typeface="微軟正黑體" panose="020B0604030504040204" pitchFamily="34" charset="-120"/>
                  <a:cs typeface="+mn-cs"/>
                </a:rPr>
                <a:t>自評表</a:t>
              </a: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微軟正黑體" panose="020B0604030504040204" pitchFamily="34" charset="-120"/>
                <a:cs typeface="+mn-cs"/>
              </a:endParaRPr>
            </a:p>
          </p:txBody>
        </p:sp>
      </p:grpSp>
      <p:grpSp>
        <p:nvGrpSpPr>
          <p:cNvPr id="73" name="群組 72"/>
          <p:cNvGrpSpPr/>
          <p:nvPr/>
        </p:nvGrpSpPr>
        <p:grpSpPr>
          <a:xfrm>
            <a:off x="3477891" y="3584725"/>
            <a:ext cx="2425750" cy="2494002"/>
            <a:chOff x="3477891" y="3584725"/>
            <a:chExt cx="2425750" cy="2494002"/>
          </a:xfrm>
        </p:grpSpPr>
        <p:grpSp>
          <p:nvGrpSpPr>
            <p:cNvPr id="69" name="群組 68"/>
            <p:cNvGrpSpPr/>
            <p:nvPr/>
          </p:nvGrpSpPr>
          <p:grpSpPr>
            <a:xfrm>
              <a:off x="3477891" y="3584725"/>
              <a:ext cx="2425750" cy="2494002"/>
              <a:chOff x="3477891" y="3584725"/>
              <a:chExt cx="2425750" cy="2494002"/>
            </a:xfrm>
          </p:grpSpPr>
          <p:sp>
            <p:nvSpPr>
              <p:cNvPr id="29" name="Oval 15"/>
              <p:cNvSpPr/>
              <p:nvPr/>
            </p:nvSpPr>
            <p:spPr>
              <a:xfrm>
                <a:off x="4598074" y="3584725"/>
                <a:ext cx="252126" cy="252126"/>
              </a:xfrm>
              <a:prstGeom prst="ellipse">
                <a:avLst/>
              </a:prstGeom>
              <a:solidFill>
                <a:srgbClr val="0F6FC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endParaRPr>
              </a:p>
            </p:txBody>
          </p:sp>
          <p:cxnSp>
            <p:nvCxnSpPr>
              <p:cNvPr id="33" name="Straight Connector 27"/>
              <p:cNvCxnSpPr/>
              <p:nvPr/>
            </p:nvCxnSpPr>
            <p:spPr>
              <a:xfrm>
                <a:off x="4716563" y="3710788"/>
                <a:ext cx="0" cy="1091933"/>
              </a:xfrm>
              <a:prstGeom prst="line">
                <a:avLst/>
              </a:prstGeom>
              <a:ln w="38100">
                <a:solidFill>
                  <a:srgbClr val="0F6FC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Oval 23"/>
              <p:cNvSpPr/>
              <p:nvPr/>
            </p:nvSpPr>
            <p:spPr>
              <a:xfrm>
                <a:off x="3477891" y="4819949"/>
                <a:ext cx="2425750" cy="1258778"/>
              </a:xfrm>
              <a:prstGeom prst="ellipse">
                <a:avLst/>
              </a:prstGeom>
              <a:noFill/>
              <a:ln w="38100">
                <a:solidFill>
                  <a:srgbClr val="0F6FC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endParaRPr>
              </a:p>
            </p:txBody>
          </p:sp>
        </p:grpSp>
        <p:sp>
          <p:nvSpPr>
            <p:cNvPr id="7" name="矩形 6"/>
            <p:cNvSpPr/>
            <p:nvPr/>
          </p:nvSpPr>
          <p:spPr>
            <a:xfrm>
              <a:off x="3877271" y="4931809"/>
              <a:ext cx="156966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F6FC6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交流</a:t>
              </a:r>
              <a:endParaRPr kumimoji="0" lang="en-US" altLang="zh-TW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F6FC6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師生訪談</a:t>
              </a:r>
              <a:endParaRPr kumimoji="0" lang="en-US" altLang="zh-TW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zh-TW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F6FC6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校園環境</a:t>
              </a:r>
              <a:r>
                <a:rPr kumimoji="0" lang="zh-TW" altLang="zh-TW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F6FC6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檢視</a:t>
              </a:r>
              <a:endPara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</p:grpSp>
      <p:grpSp>
        <p:nvGrpSpPr>
          <p:cNvPr id="74" name="群組 73"/>
          <p:cNvGrpSpPr/>
          <p:nvPr/>
        </p:nvGrpSpPr>
        <p:grpSpPr>
          <a:xfrm>
            <a:off x="6185070" y="3584725"/>
            <a:ext cx="2425750" cy="1912963"/>
            <a:chOff x="6185070" y="3584725"/>
            <a:chExt cx="2425750" cy="1912963"/>
          </a:xfrm>
        </p:grpSpPr>
        <p:sp>
          <p:nvSpPr>
            <p:cNvPr id="11" name="矩形 10"/>
            <p:cNvSpPr/>
            <p:nvPr/>
          </p:nvSpPr>
          <p:spPr>
            <a:xfrm>
              <a:off x="6243765" y="4643405"/>
              <a:ext cx="233910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zh-TW" sz="2400" b="1" i="0" u="none" strike="noStrike" kern="1200" cap="none" spc="0" normalizeH="0" baseline="0" noProof="0" dirty="0">
                  <a:ln w="0"/>
                  <a:solidFill>
                    <a:srgbClr val="C0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分析現況與優勢</a:t>
              </a:r>
              <a:endParaRPr kumimoji="0" lang="zh-TW" altLang="en-US" sz="24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grpSp>
          <p:nvGrpSpPr>
            <p:cNvPr id="70" name="群組 69"/>
            <p:cNvGrpSpPr/>
            <p:nvPr/>
          </p:nvGrpSpPr>
          <p:grpSpPr>
            <a:xfrm>
              <a:off x="6185070" y="3584725"/>
              <a:ext cx="2425750" cy="1912963"/>
              <a:chOff x="6185070" y="3584725"/>
              <a:chExt cx="2425750" cy="1912963"/>
            </a:xfrm>
          </p:grpSpPr>
          <p:sp>
            <p:nvSpPr>
              <p:cNvPr id="30" name="Oval 16"/>
              <p:cNvSpPr/>
              <p:nvPr/>
            </p:nvSpPr>
            <p:spPr>
              <a:xfrm>
                <a:off x="7213370" y="3584725"/>
                <a:ext cx="252126" cy="252126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endParaRPr>
              </a:p>
            </p:txBody>
          </p:sp>
          <p:cxnSp>
            <p:nvCxnSpPr>
              <p:cNvPr id="34" name="Straight Connector 28"/>
              <p:cNvCxnSpPr/>
              <p:nvPr/>
            </p:nvCxnSpPr>
            <p:spPr>
              <a:xfrm>
                <a:off x="7339433" y="3710788"/>
                <a:ext cx="0" cy="540000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Oval 23"/>
              <p:cNvSpPr/>
              <p:nvPr/>
            </p:nvSpPr>
            <p:spPr>
              <a:xfrm>
                <a:off x="6185070" y="4238910"/>
                <a:ext cx="2425750" cy="1258778"/>
              </a:xfrm>
              <a:prstGeom prst="ellipse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66" name="矩形 65"/>
          <p:cNvSpPr/>
          <p:nvPr/>
        </p:nvSpPr>
        <p:spPr>
          <a:xfrm>
            <a:off x="5577694" y="1952064"/>
            <a:ext cx="5262979" cy="46166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  <a:r>
              <a:rPr kumimoji="0" lang="zh-TW" altLang="zh-TW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送</a:t>
            </a:r>
            <a:r>
              <a:rPr kumimoji="0" lang="zh-TW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愛到學校，</a:t>
            </a:r>
            <a:r>
              <a:rPr kumimoji="0" lang="zh-TW" altLang="zh-TW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不</a:t>
            </a: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需準備任何文件簡報 </a:t>
            </a:r>
            <a:endParaRPr kumimoji="0" lang="zh-TW" altLang="zh-TW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75" name="群組 74"/>
          <p:cNvGrpSpPr/>
          <p:nvPr/>
        </p:nvGrpSpPr>
        <p:grpSpPr>
          <a:xfrm>
            <a:off x="8701226" y="3584725"/>
            <a:ext cx="2949978" cy="2611335"/>
            <a:chOff x="8701226" y="3584725"/>
            <a:chExt cx="2949978" cy="2611335"/>
          </a:xfrm>
        </p:grpSpPr>
        <p:grpSp>
          <p:nvGrpSpPr>
            <p:cNvPr id="71" name="群組 70"/>
            <p:cNvGrpSpPr/>
            <p:nvPr/>
          </p:nvGrpSpPr>
          <p:grpSpPr>
            <a:xfrm>
              <a:off x="8701226" y="3584725"/>
              <a:ext cx="2756200" cy="2611335"/>
              <a:chOff x="8701226" y="3584725"/>
              <a:chExt cx="2756200" cy="2611335"/>
            </a:xfrm>
          </p:grpSpPr>
          <p:sp>
            <p:nvSpPr>
              <p:cNvPr id="31" name="Oval 17"/>
              <p:cNvSpPr/>
              <p:nvPr/>
            </p:nvSpPr>
            <p:spPr>
              <a:xfrm>
                <a:off x="9962017" y="3584725"/>
                <a:ext cx="252126" cy="252126"/>
              </a:xfrm>
              <a:prstGeom prst="ellipse">
                <a:avLst/>
              </a:prstGeom>
              <a:solidFill>
                <a:srgbClr val="0F6FC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endParaRPr>
              </a:p>
            </p:txBody>
          </p:sp>
          <p:cxnSp>
            <p:nvCxnSpPr>
              <p:cNvPr id="35" name="Straight Connector 29"/>
              <p:cNvCxnSpPr/>
              <p:nvPr/>
            </p:nvCxnSpPr>
            <p:spPr>
              <a:xfrm>
                <a:off x="10088080" y="3710787"/>
                <a:ext cx="0" cy="1224000"/>
              </a:xfrm>
              <a:prstGeom prst="line">
                <a:avLst/>
              </a:prstGeom>
              <a:ln w="38100">
                <a:solidFill>
                  <a:srgbClr val="0F6FC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Oval 24"/>
              <p:cNvSpPr/>
              <p:nvPr/>
            </p:nvSpPr>
            <p:spPr>
              <a:xfrm>
                <a:off x="8701226" y="4937282"/>
                <a:ext cx="2756200" cy="1258778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57150">
                <a:solidFill>
                  <a:srgbClr val="0F6FC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54" name="Group 44"/>
            <p:cNvGrpSpPr/>
            <p:nvPr/>
          </p:nvGrpSpPr>
          <p:grpSpPr>
            <a:xfrm>
              <a:off x="10544169" y="3992577"/>
              <a:ext cx="1107035" cy="1014815"/>
              <a:chOff x="2025650" y="2516188"/>
              <a:chExt cx="285750" cy="287337"/>
            </a:xfrm>
            <a:solidFill>
              <a:schemeClr val="accent5">
                <a:lumMod val="75000"/>
              </a:schemeClr>
            </a:solidFill>
          </p:grpSpPr>
          <p:sp>
            <p:nvSpPr>
              <p:cNvPr id="55" name="Freeform 1153"/>
              <p:cNvSpPr>
                <a:spLocks/>
              </p:cNvSpPr>
              <p:nvPr/>
            </p:nvSpPr>
            <p:spPr bwMode="auto">
              <a:xfrm>
                <a:off x="2187575" y="2554288"/>
                <a:ext cx="38100" cy="107950"/>
              </a:xfrm>
              <a:custGeom>
                <a:avLst/>
                <a:gdLst>
                  <a:gd name="T0" fmla="*/ 24 w 95"/>
                  <a:gd name="T1" fmla="*/ 271 h 271"/>
                  <a:gd name="T2" fmla="*/ 40 w 95"/>
                  <a:gd name="T3" fmla="*/ 262 h 271"/>
                  <a:gd name="T4" fmla="*/ 58 w 95"/>
                  <a:gd name="T5" fmla="*/ 255 h 271"/>
                  <a:gd name="T6" fmla="*/ 77 w 95"/>
                  <a:gd name="T7" fmla="*/ 249 h 271"/>
                  <a:gd name="T8" fmla="*/ 95 w 95"/>
                  <a:gd name="T9" fmla="*/ 244 h 271"/>
                  <a:gd name="T10" fmla="*/ 95 w 95"/>
                  <a:gd name="T11" fmla="*/ 11 h 271"/>
                  <a:gd name="T12" fmla="*/ 95 w 95"/>
                  <a:gd name="T13" fmla="*/ 7 h 271"/>
                  <a:gd name="T14" fmla="*/ 92 w 95"/>
                  <a:gd name="T15" fmla="*/ 3 h 271"/>
                  <a:gd name="T16" fmla="*/ 88 w 95"/>
                  <a:gd name="T17" fmla="*/ 1 h 271"/>
                  <a:gd name="T18" fmla="*/ 84 w 95"/>
                  <a:gd name="T19" fmla="*/ 0 h 271"/>
                  <a:gd name="T20" fmla="*/ 0 w 95"/>
                  <a:gd name="T21" fmla="*/ 0 h 271"/>
                  <a:gd name="T22" fmla="*/ 0 w 95"/>
                  <a:gd name="T23" fmla="*/ 71 h 271"/>
                  <a:gd name="T24" fmla="*/ 24 w 95"/>
                  <a:gd name="T25" fmla="*/ 71 h 271"/>
                  <a:gd name="T26" fmla="*/ 24 w 95"/>
                  <a:gd name="T27" fmla="*/ 271 h 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5" h="271">
                    <a:moveTo>
                      <a:pt x="24" y="271"/>
                    </a:moveTo>
                    <a:lnTo>
                      <a:pt x="40" y="262"/>
                    </a:lnTo>
                    <a:lnTo>
                      <a:pt x="58" y="255"/>
                    </a:lnTo>
                    <a:lnTo>
                      <a:pt x="77" y="249"/>
                    </a:lnTo>
                    <a:lnTo>
                      <a:pt x="95" y="244"/>
                    </a:lnTo>
                    <a:lnTo>
                      <a:pt x="95" y="11"/>
                    </a:lnTo>
                    <a:lnTo>
                      <a:pt x="95" y="7"/>
                    </a:lnTo>
                    <a:lnTo>
                      <a:pt x="92" y="3"/>
                    </a:lnTo>
                    <a:lnTo>
                      <a:pt x="88" y="1"/>
                    </a:lnTo>
                    <a:lnTo>
                      <a:pt x="84" y="0"/>
                    </a:lnTo>
                    <a:lnTo>
                      <a:pt x="0" y="0"/>
                    </a:lnTo>
                    <a:lnTo>
                      <a:pt x="0" y="71"/>
                    </a:lnTo>
                    <a:lnTo>
                      <a:pt x="24" y="71"/>
                    </a:lnTo>
                    <a:lnTo>
                      <a:pt x="24" y="27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endParaRPr>
              </a:p>
            </p:txBody>
          </p:sp>
          <p:sp>
            <p:nvSpPr>
              <p:cNvPr id="56" name="Freeform 1154"/>
              <p:cNvSpPr>
                <a:spLocks/>
              </p:cNvSpPr>
              <p:nvPr/>
            </p:nvSpPr>
            <p:spPr bwMode="auto">
              <a:xfrm>
                <a:off x="2025650" y="2554288"/>
                <a:ext cx="146050" cy="220663"/>
              </a:xfrm>
              <a:custGeom>
                <a:avLst/>
                <a:gdLst>
                  <a:gd name="T0" fmla="*/ 72 w 369"/>
                  <a:gd name="T1" fmla="*/ 481 h 554"/>
                  <a:gd name="T2" fmla="*/ 72 w 369"/>
                  <a:gd name="T3" fmla="*/ 71 h 554"/>
                  <a:gd name="T4" fmla="*/ 97 w 369"/>
                  <a:gd name="T5" fmla="*/ 71 h 554"/>
                  <a:gd name="T6" fmla="*/ 97 w 369"/>
                  <a:gd name="T7" fmla="*/ 0 h 554"/>
                  <a:gd name="T8" fmla="*/ 12 w 369"/>
                  <a:gd name="T9" fmla="*/ 0 h 554"/>
                  <a:gd name="T10" fmla="*/ 8 w 369"/>
                  <a:gd name="T11" fmla="*/ 1 h 554"/>
                  <a:gd name="T12" fmla="*/ 4 w 369"/>
                  <a:gd name="T13" fmla="*/ 3 h 554"/>
                  <a:gd name="T14" fmla="*/ 1 w 369"/>
                  <a:gd name="T15" fmla="*/ 7 h 554"/>
                  <a:gd name="T16" fmla="*/ 0 w 369"/>
                  <a:gd name="T17" fmla="*/ 11 h 554"/>
                  <a:gd name="T18" fmla="*/ 0 w 369"/>
                  <a:gd name="T19" fmla="*/ 494 h 554"/>
                  <a:gd name="T20" fmla="*/ 1 w 369"/>
                  <a:gd name="T21" fmla="*/ 501 h 554"/>
                  <a:gd name="T22" fmla="*/ 1 w 369"/>
                  <a:gd name="T23" fmla="*/ 508 h 554"/>
                  <a:gd name="T24" fmla="*/ 3 w 369"/>
                  <a:gd name="T25" fmla="*/ 514 h 554"/>
                  <a:gd name="T26" fmla="*/ 4 w 369"/>
                  <a:gd name="T27" fmla="*/ 520 h 554"/>
                  <a:gd name="T28" fmla="*/ 6 w 369"/>
                  <a:gd name="T29" fmla="*/ 525 h 554"/>
                  <a:gd name="T30" fmla="*/ 9 w 369"/>
                  <a:gd name="T31" fmla="*/ 530 h 554"/>
                  <a:gd name="T32" fmla="*/ 12 w 369"/>
                  <a:gd name="T33" fmla="*/ 534 h 554"/>
                  <a:gd name="T34" fmla="*/ 15 w 369"/>
                  <a:gd name="T35" fmla="*/ 538 h 554"/>
                  <a:gd name="T36" fmla="*/ 19 w 369"/>
                  <a:gd name="T37" fmla="*/ 542 h 554"/>
                  <a:gd name="T38" fmla="*/ 24 w 369"/>
                  <a:gd name="T39" fmla="*/ 546 h 554"/>
                  <a:gd name="T40" fmla="*/ 28 w 369"/>
                  <a:gd name="T41" fmla="*/ 548 h 554"/>
                  <a:gd name="T42" fmla="*/ 34 w 369"/>
                  <a:gd name="T43" fmla="*/ 550 h 554"/>
                  <a:gd name="T44" fmla="*/ 40 w 369"/>
                  <a:gd name="T45" fmla="*/ 552 h 554"/>
                  <a:gd name="T46" fmla="*/ 47 w 369"/>
                  <a:gd name="T47" fmla="*/ 553 h 554"/>
                  <a:gd name="T48" fmla="*/ 53 w 369"/>
                  <a:gd name="T49" fmla="*/ 554 h 554"/>
                  <a:gd name="T50" fmla="*/ 61 w 369"/>
                  <a:gd name="T51" fmla="*/ 554 h 554"/>
                  <a:gd name="T52" fmla="*/ 369 w 369"/>
                  <a:gd name="T53" fmla="*/ 554 h 554"/>
                  <a:gd name="T54" fmla="*/ 360 w 369"/>
                  <a:gd name="T55" fmla="*/ 536 h 554"/>
                  <a:gd name="T56" fmla="*/ 351 w 369"/>
                  <a:gd name="T57" fmla="*/ 519 h 554"/>
                  <a:gd name="T58" fmla="*/ 345 w 369"/>
                  <a:gd name="T59" fmla="*/ 501 h 554"/>
                  <a:gd name="T60" fmla="*/ 340 w 369"/>
                  <a:gd name="T61" fmla="*/ 481 h 554"/>
                  <a:gd name="T62" fmla="*/ 72 w 369"/>
                  <a:gd name="T63" fmla="*/ 481 h 5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69" h="554">
                    <a:moveTo>
                      <a:pt x="72" y="481"/>
                    </a:moveTo>
                    <a:lnTo>
                      <a:pt x="72" y="71"/>
                    </a:lnTo>
                    <a:lnTo>
                      <a:pt x="97" y="71"/>
                    </a:lnTo>
                    <a:lnTo>
                      <a:pt x="97" y="0"/>
                    </a:lnTo>
                    <a:lnTo>
                      <a:pt x="12" y="0"/>
                    </a:lnTo>
                    <a:lnTo>
                      <a:pt x="8" y="1"/>
                    </a:lnTo>
                    <a:lnTo>
                      <a:pt x="4" y="3"/>
                    </a:lnTo>
                    <a:lnTo>
                      <a:pt x="1" y="7"/>
                    </a:lnTo>
                    <a:lnTo>
                      <a:pt x="0" y="11"/>
                    </a:lnTo>
                    <a:lnTo>
                      <a:pt x="0" y="494"/>
                    </a:lnTo>
                    <a:lnTo>
                      <a:pt x="1" y="501"/>
                    </a:lnTo>
                    <a:lnTo>
                      <a:pt x="1" y="508"/>
                    </a:lnTo>
                    <a:lnTo>
                      <a:pt x="3" y="514"/>
                    </a:lnTo>
                    <a:lnTo>
                      <a:pt x="4" y="520"/>
                    </a:lnTo>
                    <a:lnTo>
                      <a:pt x="6" y="525"/>
                    </a:lnTo>
                    <a:lnTo>
                      <a:pt x="9" y="530"/>
                    </a:lnTo>
                    <a:lnTo>
                      <a:pt x="12" y="534"/>
                    </a:lnTo>
                    <a:lnTo>
                      <a:pt x="15" y="538"/>
                    </a:lnTo>
                    <a:lnTo>
                      <a:pt x="19" y="542"/>
                    </a:lnTo>
                    <a:lnTo>
                      <a:pt x="24" y="546"/>
                    </a:lnTo>
                    <a:lnTo>
                      <a:pt x="28" y="548"/>
                    </a:lnTo>
                    <a:lnTo>
                      <a:pt x="34" y="550"/>
                    </a:lnTo>
                    <a:lnTo>
                      <a:pt x="40" y="552"/>
                    </a:lnTo>
                    <a:lnTo>
                      <a:pt x="47" y="553"/>
                    </a:lnTo>
                    <a:lnTo>
                      <a:pt x="53" y="554"/>
                    </a:lnTo>
                    <a:lnTo>
                      <a:pt x="61" y="554"/>
                    </a:lnTo>
                    <a:lnTo>
                      <a:pt x="369" y="554"/>
                    </a:lnTo>
                    <a:lnTo>
                      <a:pt x="360" y="536"/>
                    </a:lnTo>
                    <a:lnTo>
                      <a:pt x="351" y="519"/>
                    </a:lnTo>
                    <a:lnTo>
                      <a:pt x="345" y="501"/>
                    </a:lnTo>
                    <a:lnTo>
                      <a:pt x="340" y="481"/>
                    </a:lnTo>
                    <a:lnTo>
                      <a:pt x="72" y="48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endParaRPr>
              </a:p>
            </p:txBody>
          </p:sp>
          <p:sp>
            <p:nvSpPr>
              <p:cNvPr id="57" name="Freeform 1155"/>
              <p:cNvSpPr>
                <a:spLocks/>
              </p:cNvSpPr>
              <p:nvPr/>
            </p:nvSpPr>
            <p:spPr bwMode="auto">
              <a:xfrm>
                <a:off x="2085975" y="2622550"/>
                <a:ext cx="69850" cy="9525"/>
              </a:xfrm>
              <a:custGeom>
                <a:avLst/>
                <a:gdLst>
                  <a:gd name="T0" fmla="*/ 164 w 176"/>
                  <a:gd name="T1" fmla="*/ 0 h 25"/>
                  <a:gd name="T2" fmla="*/ 12 w 176"/>
                  <a:gd name="T3" fmla="*/ 0 h 25"/>
                  <a:gd name="T4" fmla="*/ 8 w 176"/>
                  <a:gd name="T5" fmla="*/ 1 h 25"/>
                  <a:gd name="T6" fmla="*/ 4 w 176"/>
                  <a:gd name="T7" fmla="*/ 4 h 25"/>
                  <a:gd name="T8" fmla="*/ 1 w 176"/>
                  <a:gd name="T9" fmla="*/ 7 h 25"/>
                  <a:gd name="T10" fmla="*/ 0 w 176"/>
                  <a:gd name="T11" fmla="*/ 12 h 25"/>
                  <a:gd name="T12" fmla="*/ 1 w 176"/>
                  <a:gd name="T13" fmla="*/ 18 h 25"/>
                  <a:gd name="T14" fmla="*/ 4 w 176"/>
                  <a:gd name="T15" fmla="*/ 21 h 25"/>
                  <a:gd name="T16" fmla="*/ 8 w 176"/>
                  <a:gd name="T17" fmla="*/ 24 h 25"/>
                  <a:gd name="T18" fmla="*/ 12 w 176"/>
                  <a:gd name="T19" fmla="*/ 25 h 25"/>
                  <a:gd name="T20" fmla="*/ 164 w 176"/>
                  <a:gd name="T21" fmla="*/ 25 h 25"/>
                  <a:gd name="T22" fmla="*/ 169 w 176"/>
                  <a:gd name="T23" fmla="*/ 24 h 25"/>
                  <a:gd name="T24" fmla="*/ 172 w 176"/>
                  <a:gd name="T25" fmla="*/ 21 h 25"/>
                  <a:gd name="T26" fmla="*/ 175 w 176"/>
                  <a:gd name="T27" fmla="*/ 18 h 25"/>
                  <a:gd name="T28" fmla="*/ 176 w 176"/>
                  <a:gd name="T29" fmla="*/ 12 h 25"/>
                  <a:gd name="T30" fmla="*/ 175 w 176"/>
                  <a:gd name="T31" fmla="*/ 7 h 25"/>
                  <a:gd name="T32" fmla="*/ 172 w 176"/>
                  <a:gd name="T33" fmla="*/ 4 h 25"/>
                  <a:gd name="T34" fmla="*/ 169 w 176"/>
                  <a:gd name="T35" fmla="*/ 1 h 25"/>
                  <a:gd name="T36" fmla="*/ 164 w 176"/>
                  <a:gd name="T37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76" h="25">
                    <a:moveTo>
                      <a:pt x="164" y="0"/>
                    </a:moveTo>
                    <a:lnTo>
                      <a:pt x="12" y="0"/>
                    </a:lnTo>
                    <a:lnTo>
                      <a:pt x="8" y="1"/>
                    </a:lnTo>
                    <a:lnTo>
                      <a:pt x="4" y="4"/>
                    </a:lnTo>
                    <a:lnTo>
                      <a:pt x="1" y="7"/>
                    </a:lnTo>
                    <a:lnTo>
                      <a:pt x="0" y="12"/>
                    </a:lnTo>
                    <a:lnTo>
                      <a:pt x="1" y="18"/>
                    </a:lnTo>
                    <a:lnTo>
                      <a:pt x="4" y="21"/>
                    </a:lnTo>
                    <a:lnTo>
                      <a:pt x="8" y="24"/>
                    </a:lnTo>
                    <a:lnTo>
                      <a:pt x="12" y="25"/>
                    </a:lnTo>
                    <a:lnTo>
                      <a:pt x="164" y="25"/>
                    </a:lnTo>
                    <a:lnTo>
                      <a:pt x="169" y="24"/>
                    </a:lnTo>
                    <a:lnTo>
                      <a:pt x="172" y="21"/>
                    </a:lnTo>
                    <a:lnTo>
                      <a:pt x="175" y="18"/>
                    </a:lnTo>
                    <a:lnTo>
                      <a:pt x="176" y="12"/>
                    </a:lnTo>
                    <a:lnTo>
                      <a:pt x="175" y="7"/>
                    </a:lnTo>
                    <a:lnTo>
                      <a:pt x="172" y="4"/>
                    </a:lnTo>
                    <a:lnTo>
                      <a:pt x="169" y="1"/>
                    </a:lnTo>
                    <a:lnTo>
                      <a:pt x="16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endParaRPr>
              </a:p>
            </p:txBody>
          </p:sp>
          <p:sp>
            <p:nvSpPr>
              <p:cNvPr id="58" name="Freeform 1156"/>
              <p:cNvSpPr>
                <a:spLocks/>
              </p:cNvSpPr>
              <p:nvPr/>
            </p:nvSpPr>
            <p:spPr bwMode="auto">
              <a:xfrm>
                <a:off x="2085975" y="2651125"/>
                <a:ext cx="69850" cy="9525"/>
              </a:xfrm>
              <a:custGeom>
                <a:avLst/>
                <a:gdLst>
                  <a:gd name="T0" fmla="*/ 164 w 176"/>
                  <a:gd name="T1" fmla="*/ 0 h 23"/>
                  <a:gd name="T2" fmla="*/ 12 w 176"/>
                  <a:gd name="T3" fmla="*/ 0 h 23"/>
                  <a:gd name="T4" fmla="*/ 8 w 176"/>
                  <a:gd name="T5" fmla="*/ 1 h 23"/>
                  <a:gd name="T6" fmla="*/ 4 w 176"/>
                  <a:gd name="T7" fmla="*/ 3 h 23"/>
                  <a:gd name="T8" fmla="*/ 1 w 176"/>
                  <a:gd name="T9" fmla="*/ 7 h 23"/>
                  <a:gd name="T10" fmla="*/ 0 w 176"/>
                  <a:gd name="T11" fmla="*/ 12 h 23"/>
                  <a:gd name="T12" fmla="*/ 1 w 176"/>
                  <a:gd name="T13" fmla="*/ 16 h 23"/>
                  <a:gd name="T14" fmla="*/ 4 w 176"/>
                  <a:gd name="T15" fmla="*/ 20 h 23"/>
                  <a:gd name="T16" fmla="*/ 8 w 176"/>
                  <a:gd name="T17" fmla="*/ 23 h 23"/>
                  <a:gd name="T18" fmla="*/ 12 w 176"/>
                  <a:gd name="T19" fmla="*/ 23 h 23"/>
                  <a:gd name="T20" fmla="*/ 164 w 176"/>
                  <a:gd name="T21" fmla="*/ 23 h 23"/>
                  <a:gd name="T22" fmla="*/ 169 w 176"/>
                  <a:gd name="T23" fmla="*/ 23 h 23"/>
                  <a:gd name="T24" fmla="*/ 172 w 176"/>
                  <a:gd name="T25" fmla="*/ 20 h 23"/>
                  <a:gd name="T26" fmla="*/ 175 w 176"/>
                  <a:gd name="T27" fmla="*/ 16 h 23"/>
                  <a:gd name="T28" fmla="*/ 176 w 176"/>
                  <a:gd name="T29" fmla="*/ 12 h 23"/>
                  <a:gd name="T30" fmla="*/ 175 w 176"/>
                  <a:gd name="T31" fmla="*/ 7 h 23"/>
                  <a:gd name="T32" fmla="*/ 172 w 176"/>
                  <a:gd name="T33" fmla="*/ 3 h 23"/>
                  <a:gd name="T34" fmla="*/ 169 w 176"/>
                  <a:gd name="T35" fmla="*/ 1 h 23"/>
                  <a:gd name="T36" fmla="*/ 164 w 176"/>
                  <a:gd name="T37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76" h="23">
                    <a:moveTo>
                      <a:pt x="164" y="0"/>
                    </a:moveTo>
                    <a:lnTo>
                      <a:pt x="12" y="0"/>
                    </a:lnTo>
                    <a:lnTo>
                      <a:pt x="8" y="1"/>
                    </a:lnTo>
                    <a:lnTo>
                      <a:pt x="4" y="3"/>
                    </a:lnTo>
                    <a:lnTo>
                      <a:pt x="1" y="7"/>
                    </a:lnTo>
                    <a:lnTo>
                      <a:pt x="0" y="12"/>
                    </a:lnTo>
                    <a:lnTo>
                      <a:pt x="1" y="16"/>
                    </a:lnTo>
                    <a:lnTo>
                      <a:pt x="4" y="20"/>
                    </a:lnTo>
                    <a:lnTo>
                      <a:pt x="8" y="23"/>
                    </a:lnTo>
                    <a:lnTo>
                      <a:pt x="12" y="23"/>
                    </a:lnTo>
                    <a:lnTo>
                      <a:pt x="164" y="23"/>
                    </a:lnTo>
                    <a:lnTo>
                      <a:pt x="169" y="23"/>
                    </a:lnTo>
                    <a:lnTo>
                      <a:pt x="172" y="20"/>
                    </a:lnTo>
                    <a:lnTo>
                      <a:pt x="175" y="16"/>
                    </a:lnTo>
                    <a:lnTo>
                      <a:pt x="176" y="12"/>
                    </a:lnTo>
                    <a:lnTo>
                      <a:pt x="175" y="7"/>
                    </a:lnTo>
                    <a:lnTo>
                      <a:pt x="172" y="3"/>
                    </a:lnTo>
                    <a:lnTo>
                      <a:pt x="169" y="1"/>
                    </a:lnTo>
                    <a:lnTo>
                      <a:pt x="16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endParaRPr>
              </a:p>
            </p:txBody>
          </p:sp>
          <p:sp>
            <p:nvSpPr>
              <p:cNvPr id="59" name="Freeform 1157"/>
              <p:cNvSpPr>
                <a:spLocks/>
              </p:cNvSpPr>
              <p:nvPr/>
            </p:nvSpPr>
            <p:spPr bwMode="auto">
              <a:xfrm>
                <a:off x="2085975" y="2679700"/>
                <a:ext cx="69850" cy="9525"/>
              </a:xfrm>
              <a:custGeom>
                <a:avLst/>
                <a:gdLst>
                  <a:gd name="T0" fmla="*/ 176 w 176"/>
                  <a:gd name="T1" fmla="*/ 11 h 23"/>
                  <a:gd name="T2" fmla="*/ 175 w 176"/>
                  <a:gd name="T3" fmla="*/ 7 h 23"/>
                  <a:gd name="T4" fmla="*/ 172 w 176"/>
                  <a:gd name="T5" fmla="*/ 3 h 23"/>
                  <a:gd name="T6" fmla="*/ 169 w 176"/>
                  <a:gd name="T7" fmla="*/ 1 h 23"/>
                  <a:gd name="T8" fmla="*/ 164 w 176"/>
                  <a:gd name="T9" fmla="*/ 0 h 23"/>
                  <a:gd name="T10" fmla="*/ 12 w 176"/>
                  <a:gd name="T11" fmla="*/ 0 h 23"/>
                  <a:gd name="T12" fmla="*/ 8 w 176"/>
                  <a:gd name="T13" fmla="*/ 1 h 23"/>
                  <a:gd name="T14" fmla="*/ 4 w 176"/>
                  <a:gd name="T15" fmla="*/ 3 h 23"/>
                  <a:gd name="T16" fmla="*/ 1 w 176"/>
                  <a:gd name="T17" fmla="*/ 7 h 23"/>
                  <a:gd name="T18" fmla="*/ 0 w 176"/>
                  <a:gd name="T19" fmla="*/ 11 h 23"/>
                  <a:gd name="T20" fmla="*/ 1 w 176"/>
                  <a:gd name="T21" fmla="*/ 16 h 23"/>
                  <a:gd name="T22" fmla="*/ 4 w 176"/>
                  <a:gd name="T23" fmla="*/ 20 h 23"/>
                  <a:gd name="T24" fmla="*/ 8 w 176"/>
                  <a:gd name="T25" fmla="*/ 22 h 23"/>
                  <a:gd name="T26" fmla="*/ 12 w 176"/>
                  <a:gd name="T27" fmla="*/ 23 h 23"/>
                  <a:gd name="T28" fmla="*/ 164 w 176"/>
                  <a:gd name="T29" fmla="*/ 23 h 23"/>
                  <a:gd name="T30" fmla="*/ 169 w 176"/>
                  <a:gd name="T31" fmla="*/ 22 h 23"/>
                  <a:gd name="T32" fmla="*/ 172 w 176"/>
                  <a:gd name="T33" fmla="*/ 20 h 23"/>
                  <a:gd name="T34" fmla="*/ 175 w 176"/>
                  <a:gd name="T35" fmla="*/ 16 h 23"/>
                  <a:gd name="T36" fmla="*/ 176 w 176"/>
                  <a:gd name="T37" fmla="*/ 1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76" h="23">
                    <a:moveTo>
                      <a:pt x="176" y="11"/>
                    </a:moveTo>
                    <a:lnTo>
                      <a:pt x="175" y="7"/>
                    </a:lnTo>
                    <a:lnTo>
                      <a:pt x="172" y="3"/>
                    </a:lnTo>
                    <a:lnTo>
                      <a:pt x="169" y="1"/>
                    </a:lnTo>
                    <a:lnTo>
                      <a:pt x="164" y="0"/>
                    </a:lnTo>
                    <a:lnTo>
                      <a:pt x="12" y="0"/>
                    </a:lnTo>
                    <a:lnTo>
                      <a:pt x="8" y="1"/>
                    </a:lnTo>
                    <a:lnTo>
                      <a:pt x="4" y="3"/>
                    </a:lnTo>
                    <a:lnTo>
                      <a:pt x="1" y="7"/>
                    </a:lnTo>
                    <a:lnTo>
                      <a:pt x="0" y="11"/>
                    </a:lnTo>
                    <a:lnTo>
                      <a:pt x="1" y="16"/>
                    </a:lnTo>
                    <a:lnTo>
                      <a:pt x="4" y="20"/>
                    </a:lnTo>
                    <a:lnTo>
                      <a:pt x="8" y="22"/>
                    </a:lnTo>
                    <a:lnTo>
                      <a:pt x="12" y="23"/>
                    </a:lnTo>
                    <a:lnTo>
                      <a:pt x="164" y="23"/>
                    </a:lnTo>
                    <a:lnTo>
                      <a:pt x="169" y="22"/>
                    </a:lnTo>
                    <a:lnTo>
                      <a:pt x="172" y="20"/>
                    </a:lnTo>
                    <a:lnTo>
                      <a:pt x="175" y="16"/>
                    </a:lnTo>
                    <a:lnTo>
                      <a:pt x="176" y="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endParaRPr>
              </a:p>
            </p:txBody>
          </p:sp>
          <p:sp>
            <p:nvSpPr>
              <p:cNvPr id="60" name="Freeform 1158"/>
              <p:cNvSpPr>
                <a:spLocks/>
              </p:cNvSpPr>
              <p:nvPr/>
            </p:nvSpPr>
            <p:spPr bwMode="auto">
              <a:xfrm>
                <a:off x="2085975" y="2708275"/>
                <a:ext cx="44450" cy="9525"/>
              </a:xfrm>
              <a:custGeom>
                <a:avLst/>
                <a:gdLst>
                  <a:gd name="T0" fmla="*/ 12 w 115"/>
                  <a:gd name="T1" fmla="*/ 0 h 24"/>
                  <a:gd name="T2" fmla="*/ 8 w 115"/>
                  <a:gd name="T3" fmla="*/ 1 h 24"/>
                  <a:gd name="T4" fmla="*/ 4 w 115"/>
                  <a:gd name="T5" fmla="*/ 3 h 24"/>
                  <a:gd name="T6" fmla="*/ 1 w 115"/>
                  <a:gd name="T7" fmla="*/ 8 h 24"/>
                  <a:gd name="T8" fmla="*/ 0 w 115"/>
                  <a:gd name="T9" fmla="*/ 12 h 24"/>
                  <a:gd name="T10" fmla="*/ 1 w 115"/>
                  <a:gd name="T11" fmla="*/ 17 h 24"/>
                  <a:gd name="T12" fmla="*/ 4 w 115"/>
                  <a:gd name="T13" fmla="*/ 21 h 24"/>
                  <a:gd name="T14" fmla="*/ 8 w 115"/>
                  <a:gd name="T15" fmla="*/ 23 h 24"/>
                  <a:gd name="T16" fmla="*/ 12 w 115"/>
                  <a:gd name="T17" fmla="*/ 24 h 24"/>
                  <a:gd name="T18" fmla="*/ 104 w 115"/>
                  <a:gd name="T19" fmla="*/ 24 h 24"/>
                  <a:gd name="T20" fmla="*/ 108 w 115"/>
                  <a:gd name="T21" fmla="*/ 23 h 24"/>
                  <a:gd name="T22" fmla="*/ 112 w 115"/>
                  <a:gd name="T23" fmla="*/ 21 h 24"/>
                  <a:gd name="T24" fmla="*/ 114 w 115"/>
                  <a:gd name="T25" fmla="*/ 17 h 24"/>
                  <a:gd name="T26" fmla="*/ 115 w 115"/>
                  <a:gd name="T27" fmla="*/ 12 h 24"/>
                  <a:gd name="T28" fmla="*/ 114 w 115"/>
                  <a:gd name="T29" fmla="*/ 8 h 24"/>
                  <a:gd name="T30" fmla="*/ 112 w 115"/>
                  <a:gd name="T31" fmla="*/ 3 h 24"/>
                  <a:gd name="T32" fmla="*/ 108 w 115"/>
                  <a:gd name="T33" fmla="*/ 1 h 24"/>
                  <a:gd name="T34" fmla="*/ 104 w 115"/>
                  <a:gd name="T35" fmla="*/ 0 h 24"/>
                  <a:gd name="T36" fmla="*/ 12 w 115"/>
                  <a:gd name="T3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5" h="24">
                    <a:moveTo>
                      <a:pt x="12" y="0"/>
                    </a:moveTo>
                    <a:lnTo>
                      <a:pt x="8" y="1"/>
                    </a:lnTo>
                    <a:lnTo>
                      <a:pt x="4" y="3"/>
                    </a:lnTo>
                    <a:lnTo>
                      <a:pt x="1" y="8"/>
                    </a:lnTo>
                    <a:lnTo>
                      <a:pt x="0" y="12"/>
                    </a:lnTo>
                    <a:lnTo>
                      <a:pt x="1" y="17"/>
                    </a:lnTo>
                    <a:lnTo>
                      <a:pt x="4" y="21"/>
                    </a:lnTo>
                    <a:lnTo>
                      <a:pt x="8" y="23"/>
                    </a:lnTo>
                    <a:lnTo>
                      <a:pt x="12" y="24"/>
                    </a:lnTo>
                    <a:lnTo>
                      <a:pt x="104" y="24"/>
                    </a:lnTo>
                    <a:lnTo>
                      <a:pt x="108" y="23"/>
                    </a:lnTo>
                    <a:lnTo>
                      <a:pt x="112" y="21"/>
                    </a:lnTo>
                    <a:lnTo>
                      <a:pt x="114" y="17"/>
                    </a:lnTo>
                    <a:lnTo>
                      <a:pt x="115" y="12"/>
                    </a:lnTo>
                    <a:lnTo>
                      <a:pt x="114" y="8"/>
                    </a:lnTo>
                    <a:lnTo>
                      <a:pt x="112" y="3"/>
                    </a:lnTo>
                    <a:lnTo>
                      <a:pt x="108" y="1"/>
                    </a:lnTo>
                    <a:lnTo>
                      <a:pt x="104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endParaRPr>
              </a:p>
            </p:txBody>
          </p:sp>
          <p:sp>
            <p:nvSpPr>
              <p:cNvPr id="61" name="Freeform 1159"/>
              <p:cNvSpPr>
                <a:spLocks noEditPoints="1"/>
              </p:cNvSpPr>
              <p:nvPr/>
            </p:nvSpPr>
            <p:spPr bwMode="auto">
              <a:xfrm>
                <a:off x="2168525" y="2660650"/>
                <a:ext cx="142875" cy="142875"/>
              </a:xfrm>
              <a:custGeom>
                <a:avLst/>
                <a:gdLst>
                  <a:gd name="T0" fmla="*/ 157 w 361"/>
                  <a:gd name="T1" fmla="*/ 259 h 362"/>
                  <a:gd name="T2" fmla="*/ 84 w 361"/>
                  <a:gd name="T3" fmla="*/ 186 h 362"/>
                  <a:gd name="T4" fmla="*/ 84 w 361"/>
                  <a:gd name="T5" fmla="*/ 176 h 362"/>
                  <a:gd name="T6" fmla="*/ 91 w 361"/>
                  <a:gd name="T7" fmla="*/ 170 h 362"/>
                  <a:gd name="T8" fmla="*/ 101 w 361"/>
                  <a:gd name="T9" fmla="*/ 170 h 362"/>
                  <a:gd name="T10" fmla="*/ 156 w 361"/>
                  <a:gd name="T11" fmla="*/ 224 h 362"/>
                  <a:gd name="T12" fmla="*/ 260 w 361"/>
                  <a:gd name="T13" fmla="*/ 111 h 362"/>
                  <a:gd name="T14" fmla="*/ 266 w 361"/>
                  <a:gd name="T15" fmla="*/ 109 h 362"/>
                  <a:gd name="T16" fmla="*/ 271 w 361"/>
                  <a:gd name="T17" fmla="*/ 111 h 362"/>
                  <a:gd name="T18" fmla="*/ 275 w 361"/>
                  <a:gd name="T19" fmla="*/ 116 h 362"/>
                  <a:gd name="T20" fmla="*/ 276 w 361"/>
                  <a:gd name="T21" fmla="*/ 125 h 362"/>
                  <a:gd name="T22" fmla="*/ 180 w 361"/>
                  <a:gd name="T23" fmla="*/ 0 h 362"/>
                  <a:gd name="T24" fmla="*/ 143 w 361"/>
                  <a:gd name="T25" fmla="*/ 4 h 362"/>
                  <a:gd name="T26" fmla="*/ 110 w 361"/>
                  <a:gd name="T27" fmla="*/ 14 h 362"/>
                  <a:gd name="T28" fmla="*/ 79 w 361"/>
                  <a:gd name="T29" fmla="*/ 32 h 362"/>
                  <a:gd name="T30" fmla="*/ 53 w 361"/>
                  <a:gd name="T31" fmla="*/ 54 h 362"/>
                  <a:gd name="T32" fmla="*/ 30 w 361"/>
                  <a:gd name="T33" fmla="*/ 81 h 362"/>
                  <a:gd name="T34" fmla="*/ 14 w 361"/>
                  <a:gd name="T35" fmla="*/ 111 h 362"/>
                  <a:gd name="T36" fmla="*/ 3 w 361"/>
                  <a:gd name="T37" fmla="*/ 145 h 362"/>
                  <a:gd name="T38" fmla="*/ 0 w 361"/>
                  <a:gd name="T39" fmla="*/ 182 h 362"/>
                  <a:gd name="T40" fmla="*/ 3 w 361"/>
                  <a:gd name="T41" fmla="*/ 217 h 362"/>
                  <a:gd name="T42" fmla="*/ 14 w 361"/>
                  <a:gd name="T43" fmla="*/ 252 h 362"/>
                  <a:gd name="T44" fmla="*/ 30 w 361"/>
                  <a:gd name="T45" fmla="*/ 283 h 362"/>
                  <a:gd name="T46" fmla="*/ 53 w 361"/>
                  <a:gd name="T47" fmla="*/ 309 h 362"/>
                  <a:gd name="T48" fmla="*/ 79 w 361"/>
                  <a:gd name="T49" fmla="*/ 331 h 362"/>
                  <a:gd name="T50" fmla="*/ 110 w 361"/>
                  <a:gd name="T51" fmla="*/ 348 h 362"/>
                  <a:gd name="T52" fmla="*/ 143 w 361"/>
                  <a:gd name="T53" fmla="*/ 358 h 362"/>
                  <a:gd name="T54" fmla="*/ 180 w 361"/>
                  <a:gd name="T55" fmla="*/ 362 h 362"/>
                  <a:gd name="T56" fmla="*/ 217 w 361"/>
                  <a:gd name="T57" fmla="*/ 358 h 362"/>
                  <a:gd name="T58" fmla="*/ 251 w 361"/>
                  <a:gd name="T59" fmla="*/ 348 h 362"/>
                  <a:gd name="T60" fmla="*/ 281 w 361"/>
                  <a:gd name="T61" fmla="*/ 331 h 362"/>
                  <a:gd name="T62" fmla="*/ 308 w 361"/>
                  <a:gd name="T63" fmla="*/ 309 h 362"/>
                  <a:gd name="T64" fmla="*/ 330 w 361"/>
                  <a:gd name="T65" fmla="*/ 283 h 362"/>
                  <a:gd name="T66" fmla="*/ 346 w 361"/>
                  <a:gd name="T67" fmla="*/ 252 h 362"/>
                  <a:gd name="T68" fmla="*/ 357 w 361"/>
                  <a:gd name="T69" fmla="*/ 217 h 362"/>
                  <a:gd name="T70" fmla="*/ 361 w 361"/>
                  <a:gd name="T71" fmla="*/ 182 h 362"/>
                  <a:gd name="T72" fmla="*/ 357 w 361"/>
                  <a:gd name="T73" fmla="*/ 145 h 362"/>
                  <a:gd name="T74" fmla="*/ 346 w 361"/>
                  <a:gd name="T75" fmla="*/ 111 h 362"/>
                  <a:gd name="T76" fmla="*/ 330 w 361"/>
                  <a:gd name="T77" fmla="*/ 81 h 362"/>
                  <a:gd name="T78" fmla="*/ 308 w 361"/>
                  <a:gd name="T79" fmla="*/ 54 h 362"/>
                  <a:gd name="T80" fmla="*/ 281 w 361"/>
                  <a:gd name="T81" fmla="*/ 32 h 362"/>
                  <a:gd name="T82" fmla="*/ 251 w 361"/>
                  <a:gd name="T83" fmla="*/ 14 h 362"/>
                  <a:gd name="T84" fmla="*/ 217 w 361"/>
                  <a:gd name="T85" fmla="*/ 4 h 362"/>
                  <a:gd name="T86" fmla="*/ 180 w 361"/>
                  <a:gd name="T87" fmla="*/ 0 h 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61" h="362">
                    <a:moveTo>
                      <a:pt x="273" y="130"/>
                    </a:moveTo>
                    <a:lnTo>
                      <a:pt x="157" y="259"/>
                    </a:lnTo>
                    <a:lnTo>
                      <a:pt x="87" y="190"/>
                    </a:lnTo>
                    <a:lnTo>
                      <a:pt x="84" y="186"/>
                    </a:lnTo>
                    <a:lnTo>
                      <a:pt x="83" y="182"/>
                    </a:lnTo>
                    <a:lnTo>
                      <a:pt x="84" y="176"/>
                    </a:lnTo>
                    <a:lnTo>
                      <a:pt x="87" y="172"/>
                    </a:lnTo>
                    <a:lnTo>
                      <a:pt x="91" y="170"/>
                    </a:lnTo>
                    <a:lnTo>
                      <a:pt x="96" y="169"/>
                    </a:lnTo>
                    <a:lnTo>
                      <a:pt x="101" y="170"/>
                    </a:lnTo>
                    <a:lnTo>
                      <a:pt x="105" y="172"/>
                    </a:lnTo>
                    <a:lnTo>
                      <a:pt x="156" y="224"/>
                    </a:lnTo>
                    <a:lnTo>
                      <a:pt x="256" y="113"/>
                    </a:lnTo>
                    <a:lnTo>
                      <a:pt x="260" y="111"/>
                    </a:lnTo>
                    <a:lnTo>
                      <a:pt x="264" y="109"/>
                    </a:lnTo>
                    <a:lnTo>
                      <a:pt x="266" y="109"/>
                    </a:lnTo>
                    <a:lnTo>
                      <a:pt x="268" y="110"/>
                    </a:lnTo>
                    <a:lnTo>
                      <a:pt x="271" y="111"/>
                    </a:lnTo>
                    <a:lnTo>
                      <a:pt x="272" y="112"/>
                    </a:lnTo>
                    <a:lnTo>
                      <a:pt x="275" y="116"/>
                    </a:lnTo>
                    <a:lnTo>
                      <a:pt x="276" y="121"/>
                    </a:lnTo>
                    <a:lnTo>
                      <a:pt x="276" y="125"/>
                    </a:lnTo>
                    <a:lnTo>
                      <a:pt x="273" y="130"/>
                    </a:lnTo>
                    <a:close/>
                    <a:moveTo>
                      <a:pt x="180" y="0"/>
                    </a:moveTo>
                    <a:lnTo>
                      <a:pt x="162" y="1"/>
                    </a:lnTo>
                    <a:lnTo>
                      <a:pt x="143" y="4"/>
                    </a:lnTo>
                    <a:lnTo>
                      <a:pt x="126" y="8"/>
                    </a:lnTo>
                    <a:lnTo>
                      <a:pt x="110" y="14"/>
                    </a:lnTo>
                    <a:lnTo>
                      <a:pt x="94" y="23"/>
                    </a:lnTo>
                    <a:lnTo>
                      <a:pt x="79" y="32"/>
                    </a:lnTo>
                    <a:lnTo>
                      <a:pt x="65" y="42"/>
                    </a:lnTo>
                    <a:lnTo>
                      <a:pt x="53" y="54"/>
                    </a:lnTo>
                    <a:lnTo>
                      <a:pt x="40" y="66"/>
                    </a:lnTo>
                    <a:lnTo>
                      <a:pt x="30" y="81"/>
                    </a:lnTo>
                    <a:lnTo>
                      <a:pt x="21" y="96"/>
                    </a:lnTo>
                    <a:lnTo>
                      <a:pt x="14" y="111"/>
                    </a:lnTo>
                    <a:lnTo>
                      <a:pt x="8" y="128"/>
                    </a:lnTo>
                    <a:lnTo>
                      <a:pt x="3" y="145"/>
                    </a:lnTo>
                    <a:lnTo>
                      <a:pt x="1" y="163"/>
                    </a:lnTo>
                    <a:lnTo>
                      <a:pt x="0" y="182"/>
                    </a:lnTo>
                    <a:lnTo>
                      <a:pt x="1" y="200"/>
                    </a:lnTo>
                    <a:lnTo>
                      <a:pt x="3" y="217"/>
                    </a:lnTo>
                    <a:lnTo>
                      <a:pt x="8" y="235"/>
                    </a:lnTo>
                    <a:lnTo>
                      <a:pt x="14" y="252"/>
                    </a:lnTo>
                    <a:lnTo>
                      <a:pt x="21" y="267"/>
                    </a:lnTo>
                    <a:lnTo>
                      <a:pt x="30" y="283"/>
                    </a:lnTo>
                    <a:lnTo>
                      <a:pt x="40" y="296"/>
                    </a:lnTo>
                    <a:lnTo>
                      <a:pt x="53" y="309"/>
                    </a:lnTo>
                    <a:lnTo>
                      <a:pt x="65" y="320"/>
                    </a:lnTo>
                    <a:lnTo>
                      <a:pt x="79" y="331"/>
                    </a:lnTo>
                    <a:lnTo>
                      <a:pt x="94" y="340"/>
                    </a:lnTo>
                    <a:lnTo>
                      <a:pt x="110" y="348"/>
                    </a:lnTo>
                    <a:lnTo>
                      <a:pt x="126" y="354"/>
                    </a:lnTo>
                    <a:lnTo>
                      <a:pt x="143" y="358"/>
                    </a:lnTo>
                    <a:lnTo>
                      <a:pt x="162" y="361"/>
                    </a:lnTo>
                    <a:lnTo>
                      <a:pt x="180" y="362"/>
                    </a:lnTo>
                    <a:lnTo>
                      <a:pt x="199" y="361"/>
                    </a:lnTo>
                    <a:lnTo>
                      <a:pt x="217" y="358"/>
                    </a:lnTo>
                    <a:lnTo>
                      <a:pt x="234" y="354"/>
                    </a:lnTo>
                    <a:lnTo>
                      <a:pt x="251" y="348"/>
                    </a:lnTo>
                    <a:lnTo>
                      <a:pt x="266" y="340"/>
                    </a:lnTo>
                    <a:lnTo>
                      <a:pt x="281" y="331"/>
                    </a:lnTo>
                    <a:lnTo>
                      <a:pt x="295" y="320"/>
                    </a:lnTo>
                    <a:lnTo>
                      <a:pt x="308" y="309"/>
                    </a:lnTo>
                    <a:lnTo>
                      <a:pt x="320" y="296"/>
                    </a:lnTo>
                    <a:lnTo>
                      <a:pt x="330" y="283"/>
                    </a:lnTo>
                    <a:lnTo>
                      <a:pt x="339" y="267"/>
                    </a:lnTo>
                    <a:lnTo>
                      <a:pt x="346" y="252"/>
                    </a:lnTo>
                    <a:lnTo>
                      <a:pt x="352" y="235"/>
                    </a:lnTo>
                    <a:lnTo>
                      <a:pt x="357" y="217"/>
                    </a:lnTo>
                    <a:lnTo>
                      <a:pt x="360" y="200"/>
                    </a:lnTo>
                    <a:lnTo>
                      <a:pt x="361" y="182"/>
                    </a:lnTo>
                    <a:lnTo>
                      <a:pt x="360" y="163"/>
                    </a:lnTo>
                    <a:lnTo>
                      <a:pt x="357" y="145"/>
                    </a:lnTo>
                    <a:lnTo>
                      <a:pt x="352" y="128"/>
                    </a:lnTo>
                    <a:lnTo>
                      <a:pt x="346" y="111"/>
                    </a:lnTo>
                    <a:lnTo>
                      <a:pt x="339" y="96"/>
                    </a:lnTo>
                    <a:lnTo>
                      <a:pt x="330" y="81"/>
                    </a:lnTo>
                    <a:lnTo>
                      <a:pt x="320" y="66"/>
                    </a:lnTo>
                    <a:lnTo>
                      <a:pt x="308" y="54"/>
                    </a:lnTo>
                    <a:lnTo>
                      <a:pt x="295" y="42"/>
                    </a:lnTo>
                    <a:lnTo>
                      <a:pt x="281" y="32"/>
                    </a:lnTo>
                    <a:lnTo>
                      <a:pt x="266" y="23"/>
                    </a:lnTo>
                    <a:lnTo>
                      <a:pt x="251" y="14"/>
                    </a:lnTo>
                    <a:lnTo>
                      <a:pt x="234" y="8"/>
                    </a:lnTo>
                    <a:lnTo>
                      <a:pt x="217" y="4"/>
                    </a:lnTo>
                    <a:lnTo>
                      <a:pt x="199" y="1"/>
                    </a:lnTo>
                    <a:lnTo>
                      <a:pt x="18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endParaRPr>
              </a:p>
            </p:txBody>
          </p:sp>
          <p:sp>
            <p:nvSpPr>
              <p:cNvPr id="62" name="Freeform 1160"/>
              <p:cNvSpPr>
                <a:spLocks/>
              </p:cNvSpPr>
              <p:nvPr/>
            </p:nvSpPr>
            <p:spPr bwMode="auto">
              <a:xfrm>
                <a:off x="2073275" y="2516188"/>
                <a:ext cx="104775" cy="82550"/>
              </a:xfrm>
              <a:custGeom>
                <a:avLst/>
                <a:gdLst>
                  <a:gd name="T0" fmla="*/ 253 w 264"/>
                  <a:gd name="T1" fmla="*/ 205 h 205"/>
                  <a:gd name="T2" fmla="*/ 261 w 264"/>
                  <a:gd name="T3" fmla="*/ 202 h 205"/>
                  <a:gd name="T4" fmla="*/ 264 w 264"/>
                  <a:gd name="T5" fmla="*/ 193 h 205"/>
                  <a:gd name="T6" fmla="*/ 263 w 264"/>
                  <a:gd name="T7" fmla="*/ 56 h 205"/>
                  <a:gd name="T8" fmla="*/ 257 w 264"/>
                  <a:gd name="T9" fmla="*/ 49 h 205"/>
                  <a:gd name="T10" fmla="*/ 215 w 264"/>
                  <a:gd name="T11" fmla="*/ 48 h 205"/>
                  <a:gd name="T12" fmla="*/ 204 w 264"/>
                  <a:gd name="T13" fmla="*/ 43 h 205"/>
                  <a:gd name="T14" fmla="*/ 200 w 264"/>
                  <a:gd name="T15" fmla="*/ 32 h 205"/>
                  <a:gd name="T16" fmla="*/ 191 w 264"/>
                  <a:gd name="T17" fmla="*/ 19 h 205"/>
                  <a:gd name="T18" fmla="*/ 176 w 264"/>
                  <a:gd name="T19" fmla="*/ 9 h 205"/>
                  <a:gd name="T20" fmla="*/ 167 w 264"/>
                  <a:gd name="T21" fmla="*/ 5 h 205"/>
                  <a:gd name="T22" fmla="*/ 164 w 264"/>
                  <a:gd name="T23" fmla="*/ 4 h 205"/>
                  <a:gd name="T24" fmla="*/ 160 w 264"/>
                  <a:gd name="T25" fmla="*/ 4 h 205"/>
                  <a:gd name="T26" fmla="*/ 157 w 264"/>
                  <a:gd name="T27" fmla="*/ 3 h 205"/>
                  <a:gd name="T28" fmla="*/ 153 w 264"/>
                  <a:gd name="T29" fmla="*/ 2 h 205"/>
                  <a:gd name="T30" fmla="*/ 149 w 264"/>
                  <a:gd name="T31" fmla="*/ 1 h 205"/>
                  <a:gd name="T32" fmla="*/ 145 w 264"/>
                  <a:gd name="T33" fmla="*/ 1 h 205"/>
                  <a:gd name="T34" fmla="*/ 139 w 264"/>
                  <a:gd name="T35" fmla="*/ 0 h 205"/>
                  <a:gd name="T36" fmla="*/ 130 w 264"/>
                  <a:gd name="T37" fmla="*/ 0 h 205"/>
                  <a:gd name="T38" fmla="*/ 123 w 264"/>
                  <a:gd name="T39" fmla="*/ 1 h 205"/>
                  <a:gd name="T40" fmla="*/ 119 w 264"/>
                  <a:gd name="T41" fmla="*/ 1 h 205"/>
                  <a:gd name="T42" fmla="*/ 115 w 264"/>
                  <a:gd name="T43" fmla="*/ 2 h 205"/>
                  <a:gd name="T44" fmla="*/ 111 w 264"/>
                  <a:gd name="T45" fmla="*/ 3 h 205"/>
                  <a:gd name="T46" fmla="*/ 108 w 264"/>
                  <a:gd name="T47" fmla="*/ 4 h 205"/>
                  <a:gd name="T48" fmla="*/ 104 w 264"/>
                  <a:gd name="T49" fmla="*/ 4 h 205"/>
                  <a:gd name="T50" fmla="*/ 101 w 264"/>
                  <a:gd name="T51" fmla="*/ 5 h 205"/>
                  <a:gd name="T52" fmla="*/ 92 w 264"/>
                  <a:gd name="T53" fmla="*/ 9 h 205"/>
                  <a:gd name="T54" fmla="*/ 78 w 264"/>
                  <a:gd name="T55" fmla="*/ 19 h 205"/>
                  <a:gd name="T56" fmla="*/ 68 w 264"/>
                  <a:gd name="T57" fmla="*/ 32 h 205"/>
                  <a:gd name="T58" fmla="*/ 64 w 264"/>
                  <a:gd name="T59" fmla="*/ 43 h 205"/>
                  <a:gd name="T60" fmla="*/ 53 w 264"/>
                  <a:gd name="T61" fmla="*/ 48 h 205"/>
                  <a:gd name="T62" fmla="*/ 7 w 264"/>
                  <a:gd name="T63" fmla="*/ 49 h 205"/>
                  <a:gd name="T64" fmla="*/ 0 w 264"/>
                  <a:gd name="T65" fmla="*/ 56 h 205"/>
                  <a:gd name="T66" fmla="*/ 0 w 264"/>
                  <a:gd name="T67" fmla="*/ 193 h 205"/>
                  <a:gd name="T68" fmla="*/ 3 w 264"/>
                  <a:gd name="T69" fmla="*/ 202 h 205"/>
                  <a:gd name="T70" fmla="*/ 11 w 264"/>
                  <a:gd name="T71" fmla="*/ 205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64" h="205">
                    <a:moveTo>
                      <a:pt x="11" y="205"/>
                    </a:moveTo>
                    <a:lnTo>
                      <a:pt x="253" y="205"/>
                    </a:lnTo>
                    <a:lnTo>
                      <a:pt x="257" y="204"/>
                    </a:lnTo>
                    <a:lnTo>
                      <a:pt x="261" y="202"/>
                    </a:lnTo>
                    <a:lnTo>
                      <a:pt x="263" y="198"/>
                    </a:lnTo>
                    <a:lnTo>
                      <a:pt x="264" y="193"/>
                    </a:lnTo>
                    <a:lnTo>
                      <a:pt x="264" y="60"/>
                    </a:lnTo>
                    <a:lnTo>
                      <a:pt x="263" y="56"/>
                    </a:lnTo>
                    <a:lnTo>
                      <a:pt x="261" y="52"/>
                    </a:lnTo>
                    <a:lnTo>
                      <a:pt x="257" y="49"/>
                    </a:lnTo>
                    <a:lnTo>
                      <a:pt x="253" y="48"/>
                    </a:lnTo>
                    <a:lnTo>
                      <a:pt x="215" y="48"/>
                    </a:lnTo>
                    <a:lnTo>
                      <a:pt x="206" y="48"/>
                    </a:lnTo>
                    <a:lnTo>
                      <a:pt x="204" y="43"/>
                    </a:lnTo>
                    <a:lnTo>
                      <a:pt x="202" y="38"/>
                    </a:lnTo>
                    <a:lnTo>
                      <a:pt x="200" y="32"/>
                    </a:lnTo>
                    <a:lnTo>
                      <a:pt x="196" y="26"/>
                    </a:lnTo>
                    <a:lnTo>
                      <a:pt x="191" y="19"/>
                    </a:lnTo>
                    <a:lnTo>
                      <a:pt x="185" y="14"/>
                    </a:lnTo>
                    <a:lnTo>
                      <a:pt x="176" y="9"/>
                    </a:lnTo>
                    <a:lnTo>
                      <a:pt x="167" y="5"/>
                    </a:lnTo>
                    <a:lnTo>
                      <a:pt x="167" y="5"/>
                    </a:lnTo>
                    <a:lnTo>
                      <a:pt x="167" y="5"/>
                    </a:lnTo>
                    <a:lnTo>
                      <a:pt x="164" y="4"/>
                    </a:lnTo>
                    <a:lnTo>
                      <a:pt x="161" y="4"/>
                    </a:lnTo>
                    <a:lnTo>
                      <a:pt x="160" y="4"/>
                    </a:lnTo>
                    <a:lnTo>
                      <a:pt x="159" y="4"/>
                    </a:lnTo>
                    <a:lnTo>
                      <a:pt x="157" y="3"/>
                    </a:lnTo>
                    <a:lnTo>
                      <a:pt x="154" y="2"/>
                    </a:lnTo>
                    <a:lnTo>
                      <a:pt x="153" y="2"/>
                    </a:lnTo>
                    <a:lnTo>
                      <a:pt x="152" y="1"/>
                    </a:lnTo>
                    <a:lnTo>
                      <a:pt x="149" y="1"/>
                    </a:lnTo>
                    <a:lnTo>
                      <a:pt x="146" y="1"/>
                    </a:lnTo>
                    <a:lnTo>
                      <a:pt x="145" y="1"/>
                    </a:lnTo>
                    <a:lnTo>
                      <a:pt x="143" y="1"/>
                    </a:lnTo>
                    <a:lnTo>
                      <a:pt x="139" y="0"/>
                    </a:lnTo>
                    <a:lnTo>
                      <a:pt x="135" y="0"/>
                    </a:lnTo>
                    <a:lnTo>
                      <a:pt x="130" y="0"/>
                    </a:lnTo>
                    <a:lnTo>
                      <a:pt x="125" y="1"/>
                    </a:lnTo>
                    <a:lnTo>
                      <a:pt x="123" y="1"/>
                    </a:lnTo>
                    <a:lnTo>
                      <a:pt x="122" y="1"/>
                    </a:lnTo>
                    <a:lnTo>
                      <a:pt x="119" y="1"/>
                    </a:lnTo>
                    <a:lnTo>
                      <a:pt x="116" y="1"/>
                    </a:lnTo>
                    <a:lnTo>
                      <a:pt x="115" y="2"/>
                    </a:lnTo>
                    <a:lnTo>
                      <a:pt x="114" y="2"/>
                    </a:lnTo>
                    <a:lnTo>
                      <a:pt x="111" y="3"/>
                    </a:lnTo>
                    <a:lnTo>
                      <a:pt x="109" y="4"/>
                    </a:lnTo>
                    <a:lnTo>
                      <a:pt x="108" y="4"/>
                    </a:lnTo>
                    <a:lnTo>
                      <a:pt x="107" y="4"/>
                    </a:lnTo>
                    <a:lnTo>
                      <a:pt x="104" y="4"/>
                    </a:lnTo>
                    <a:lnTo>
                      <a:pt x="101" y="5"/>
                    </a:lnTo>
                    <a:lnTo>
                      <a:pt x="101" y="5"/>
                    </a:lnTo>
                    <a:lnTo>
                      <a:pt x="101" y="5"/>
                    </a:lnTo>
                    <a:lnTo>
                      <a:pt x="92" y="9"/>
                    </a:lnTo>
                    <a:lnTo>
                      <a:pt x="84" y="14"/>
                    </a:lnTo>
                    <a:lnTo>
                      <a:pt x="78" y="19"/>
                    </a:lnTo>
                    <a:lnTo>
                      <a:pt x="72" y="26"/>
                    </a:lnTo>
                    <a:lnTo>
                      <a:pt x="68" y="32"/>
                    </a:lnTo>
                    <a:lnTo>
                      <a:pt x="66" y="38"/>
                    </a:lnTo>
                    <a:lnTo>
                      <a:pt x="64" y="43"/>
                    </a:lnTo>
                    <a:lnTo>
                      <a:pt x="62" y="48"/>
                    </a:lnTo>
                    <a:lnTo>
                      <a:pt x="53" y="48"/>
                    </a:lnTo>
                    <a:lnTo>
                      <a:pt x="11" y="48"/>
                    </a:lnTo>
                    <a:lnTo>
                      <a:pt x="7" y="49"/>
                    </a:lnTo>
                    <a:lnTo>
                      <a:pt x="3" y="52"/>
                    </a:lnTo>
                    <a:lnTo>
                      <a:pt x="0" y="56"/>
                    </a:lnTo>
                    <a:lnTo>
                      <a:pt x="0" y="60"/>
                    </a:lnTo>
                    <a:lnTo>
                      <a:pt x="0" y="193"/>
                    </a:lnTo>
                    <a:lnTo>
                      <a:pt x="0" y="198"/>
                    </a:lnTo>
                    <a:lnTo>
                      <a:pt x="3" y="202"/>
                    </a:lnTo>
                    <a:lnTo>
                      <a:pt x="7" y="204"/>
                    </a:lnTo>
                    <a:lnTo>
                      <a:pt x="11" y="20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endParaRPr>
              </a:p>
            </p:txBody>
          </p:sp>
        </p:grpSp>
        <p:sp>
          <p:nvSpPr>
            <p:cNvPr id="67" name="矩形 66"/>
            <p:cNvSpPr/>
            <p:nvPr/>
          </p:nvSpPr>
          <p:spPr>
            <a:xfrm flipH="1">
              <a:off x="9071563" y="5031943"/>
              <a:ext cx="2320771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zh-TW" sz="1800" b="1" i="0" u="none" strike="noStrike" kern="1200" cap="none" spc="0" normalizeH="0" baseline="0" noProof="0" dirty="0">
                  <a:ln w="0"/>
                  <a:solidFill>
                    <a:srgbClr val="0F6FC6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提供</a:t>
              </a:r>
              <a:r>
                <a:rPr kumimoji="0" lang="en-US" altLang="zh-TW" sz="1800" b="1" i="0" u="none" strike="noStrike" kern="1200" cap="none" spc="0" normalizeH="0" baseline="0" noProof="0" dirty="0">
                  <a:ln w="0"/>
                  <a:solidFill>
                    <a:srgbClr val="0F6FC6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/>
              </a:r>
              <a:br>
                <a:rPr kumimoji="0" lang="en-US" altLang="zh-TW" sz="1800" b="1" i="0" u="none" strike="noStrike" kern="1200" cap="none" spc="0" normalizeH="0" baseline="0" noProof="0" dirty="0">
                  <a:ln w="0"/>
                  <a:solidFill>
                    <a:srgbClr val="0F6FC6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</a:br>
              <a:r>
                <a:rPr kumimoji="0" lang="zh-TW" altLang="zh-TW" sz="1800" b="1" i="0" u="none" strike="noStrike" kern="1200" cap="none" spc="0" normalizeH="0" baseline="0" noProof="0" dirty="0">
                  <a:ln w="0"/>
                  <a:solidFill>
                    <a:srgbClr val="0F6FC6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校園菸檳危害防制</a:t>
              </a:r>
              <a:endParaRPr kumimoji="0" lang="en-US" altLang="zh-TW" sz="1800" b="1" i="0" u="none" strike="noStrike" kern="1200" cap="none" spc="0" normalizeH="0" baseline="0" noProof="0" dirty="0">
                <a:ln w="0"/>
                <a:solidFill>
                  <a:srgbClr val="0F6FC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zh-TW" sz="1800" b="1" i="0" u="none" strike="noStrike" kern="1200" cap="none" spc="0" normalizeH="0" baseline="0" noProof="0" dirty="0">
                  <a:ln w="0"/>
                  <a:solidFill>
                    <a:srgbClr val="0F6FC6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策略應用及相關資源</a:t>
              </a:r>
              <a:endParaRPr kumimoji="0" lang="zh-TW" altLang="en-US" sz="1800" b="1" i="0" u="none" strike="noStrike" kern="1200" cap="none" spc="0" normalizeH="0" baseline="0" noProof="0" dirty="0">
                <a:ln w="0"/>
                <a:solidFill>
                  <a:srgbClr val="0F6FC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0073384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群組 7"/>
          <p:cNvGrpSpPr/>
          <p:nvPr/>
        </p:nvGrpSpPr>
        <p:grpSpPr>
          <a:xfrm>
            <a:off x="534948" y="2692403"/>
            <a:ext cx="4112243" cy="3369788"/>
            <a:chOff x="7477123" y="361076"/>
            <a:chExt cx="4112243" cy="3369788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77123" y="2175065"/>
              <a:ext cx="4112243" cy="1555799"/>
            </a:xfrm>
            <a:prstGeom prst="rect">
              <a:avLst/>
            </a:prstGeom>
          </p:spPr>
        </p:pic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77123" y="361076"/>
              <a:ext cx="4112243" cy="1630531"/>
            </a:xfrm>
            <a:prstGeom prst="rect">
              <a:avLst/>
            </a:prstGeom>
          </p:spPr>
        </p:pic>
      </p:grpSp>
      <p:pic>
        <p:nvPicPr>
          <p:cNvPr id="4" name="圖片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6238" y="452813"/>
            <a:ext cx="2175510" cy="2134474"/>
          </a:xfrm>
          <a:prstGeom prst="rect">
            <a:avLst/>
          </a:prstGeom>
        </p:spPr>
      </p:pic>
      <p:pic>
        <p:nvPicPr>
          <p:cNvPr id="5" name="圖片 4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669" y="727570"/>
            <a:ext cx="3757930" cy="177546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9745" y="3343586"/>
            <a:ext cx="6189603" cy="2515161"/>
          </a:xfrm>
          <a:prstGeom prst="rect">
            <a:avLst/>
          </a:prstGeom>
        </p:spPr>
      </p:pic>
      <p:pic>
        <p:nvPicPr>
          <p:cNvPr id="13" name="圖片 12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064" y="452813"/>
            <a:ext cx="2031967" cy="1478536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7112634" y="5735250"/>
            <a:ext cx="2723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多元風味化電子煙油樣貌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685770" y="2692403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各種電子煙樣貌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315284" y="1930141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加熱式菸樣貌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948" y="808113"/>
            <a:ext cx="2471116" cy="1743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975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altLang="zh-TW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4" name="內容版面配置區 3"/>
          <p:cNvSpPr>
            <a:spLocks noGrp="1"/>
          </p:cNvSpPr>
          <p:nvPr>
            <p:ph sz="half" idx="4294967295"/>
          </p:nvPr>
        </p:nvSpPr>
        <p:spPr>
          <a:xfrm>
            <a:off x="2047460" y="6477692"/>
            <a:ext cx="10263810" cy="357809"/>
          </a:xfrm>
        </p:spPr>
        <p:txBody>
          <a:bodyPr>
            <a:normAutofit fontScale="85000" lnSpcReduction="20000"/>
          </a:bodyPr>
          <a:lstStyle/>
          <a:p>
            <a:r>
              <a:rPr lang="en-US" altLang="zh-TW" dirty="0"/>
              <a:t>https://www.cdc.gov/vitalsigns/ecigarette-ads/index.html</a:t>
            </a:r>
            <a:endParaRPr lang="zh-TW" altLang="en-US" dirty="0"/>
          </a:p>
        </p:txBody>
      </p:sp>
      <p:pic>
        <p:nvPicPr>
          <p:cNvPr id="7" name="內容版面配置區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619" y="2763079"/>
            <a:ext cx="5477121" cy="3080881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363535" y="873855"/>
            <a:ext cx="43396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風險不確定性</a:t>
            </a:r>
            <a:endParaRPr lang="zh-TW" alt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787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5C2F16-397B-4BD6-9A9F-EF384306A487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17" name="群組 16"/>
          <p:cNvGrpSpPr/>
          <p:nvPr/>
        </p:nvGrpSpPr>
        <p:grpSpPr>
          <a:xfrm>
            <a:off x="6655324" y="1242604"/>
            <a:ext cx="5124525" cy="4820301"/>
            <a:chOff x="6655324" y="1242604"/>
            <a:chExt cx="5124525" cy="4820301"/>
          </a:xfrm>
        </p:grpSpPr>
        <p:sp>
          <p:nvSpPr>
            <p:cNvPr id="4" name="矩形 3"/>
            <p:cNvSpPr/>
            <p:nvPr/>
          </p:nvSpPr>
          <p:spPr>
            <a:xfrm>
              <a:off x="8380200" y="5785906"/>
              <a:ext cx="339964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200" dirty="0"/>
                <a:t>http://tobacco.hpa.gov.tw/Show.aspx?MenuId=814</a:t>
              </a:r>
            </a:p>
          </p:txBody>
        </p:sp>
        <p:sp>
          <p:nvSpPr>
            <p:cNvPr id="7" name="正方形/長方形 57"/>
            <p:cNvSpPr/>
            <p:nvPr/>
          </p:nvSpPr>
          <p:spPr>
            <a:xfrm>
              <a:off x="6739849" y="3016061"/>
              <a:ext cx="5040000" cy="4801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/>
                <a:cs typeface="+mn-cs"/>
              </a:endParaRPr>
            </a:p>
          </p:txBody>
        </p:sp>
        <p:sp>
          <p:nvSpPr>
            <p:cNvPr id="8" name="正方形/長方形 60"/>
            <p:cNvSpPr/>
            <p:nvPr/>
          </p:nvSpPr>
          <p:spPr>
            <a:xfrm>
              <a:off x="6739849" y="4278540"/>
              <a:ext cx="5040000" cy="4801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/>
                <a:cs typeface="+mn-cs"/>
              </a:endParaRPr>
            </a:p>
          </p:txBody>
        </p:sp>
        <p:sp>
          <p:nvSpPr>
            <p:cNvPr id="9" name="テキスト プレースホルダー 12"/>
            <p:cNvSpPr txBox="1">
              <a:spLocks/>
            </p:cNvSpPr>
            <p:nvPr/>
          </p:nvSpPr>
          <p:spPr>
            <a:xfrm>
              <a:off x="6696697" y="1242604"/>
              <a:ext cx="4765441" cy="498098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228600" indent="-228600" algn="r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  <a:defRPr sz="2133" kern="1200" baseline="0">
                  <a:solidFill>
                    <a:schemeClr val="tx2"/>
                  </a:solidFill>
                  <a:latin typeface="Ubuntu Medium" panose="020B060403060203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kumimoji="1" lang="zh-TW" altLang="en-US" sz="16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「</a:t>
              </a:r>
              <a:r>
                <a:rPr kumimoji="1" lang="zh-TW" altLang="en-US" sz="16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含毒品」</a:t>
              </a:r>
              <a:r>
                <a:rPr kumimoji="1" lang="zh-TW" altLang="en-US" sz="16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，依</a:t>
              </a:r>
              <a:r>
                <a:rPr kumimoji="1" lang="zh-TW" altLang="en-US" sz="16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毒品危害防制條例起訴</a:t>
              </a:r>
              <a:endParaRPr kumimoji="1" lang="ja-JP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" name="正方形/長方形 63"/>
            <p:cNvSpPr/>
            <p:nvPr/>
          </p:nvSpPr>
          <p:spPr>
            <a:xfrm>
              <a:off x="6655324" y="5715504"/>
              <a:ext cx="5040000" cy="4801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/>
                <a:cs typeface="+mn-cs"/>
              </a:endParaRPr>
            </a:p>
          </p:txBody>
        </p:sp>
        <p:sp>
          <p:nvSpPr>
            <p:cNvPr id="11" name="正方形/長方形 69"/>
            <p:cNvSpPr/>
            <p:nvPr/>
          </p:nvSpPr>
          <p:spPr>
            <a:xfrm>
              <a:off x="6739849" y="1668913"/>
              <a:ext cx="5040000" cy="48013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/>
                <a:cs typeface="+mn-cs"/>
              </a:endParaRPr>
            </a:p>
          </p:txBody>
        </p:sp>
        <p:sp>
          <p:nvSpPr>
            <p:cNvPr id="12" name="テキスト プレースホルダー 12"/>
            <p:cNvSpPr txBox="1">
              <a:spLocks/>
            </p:cNvSpPr>
            <p:nvPr/>
          </p:nvSpPr>
          <p:spPr>
            <a:xfrm>
              <a:off x="6696697" y="2081263"/>
              <a:ext cx="4493016" cy="955855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228600" indent="-228600" algn="r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  <a:defRPr sz="2133" kern="1200" baseline="0">
                  <a:solidFill>
                    <a:schemeClr val="tx2"/>
                  </a:solidFill>
                  <a:latin typeface="Ubuntu Medium" panose="020B060403060203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kumimoji="1" lang="zh-TW" altLang="en-US" sz="16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須經藥品查驗登記使得製造、輸入或</a:t>
              </a:r>
              <a:r>
                <a:rPr kumimoji="1" lang="zh-TW" altLang="en-US" sz="16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販賣</a:t>
              </a:r>
              <a:endParaRPr kumimoji="1" lang="en-US" altLang="zh-TW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l"/>
              <a:r>
                <a:rPr kumimoji="1" lang="zh-TW" altLang="en-US" sz="16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違反</a:t>
              </a:r>
              <a:r>
                <a:rPr kumimoji="1" lang="zh-TW" altLang="en-US" sz="16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者</a:t>
              </a:r>
              <a:r>
                <a:rPr kumimoji="1" lang="zh-TW" altLang="en-US" sz="16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可能</a:t>
              </a:r>
              <a:r>
                <a:rPr kumimoji="1" lang="zh-TW" altLang="en-US" sz="16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被認</a:t>
              </a:r>
              <a:r>
                <a:rPr kumimoji="1" lang="zh-TW" altLang="en-US" sz="16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屬偽</a:t>
              </a:r>
              <a:r>
                <a:rPr kumimoji="1" lang="zh-TW" altLang="en-US" sz="16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藥， </a:t>
              </a:r>
              <a:r>
                <a:rPr kumimoji="1" lang="zh-TW" altLang="en-US" sz="16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或禁藥，</a:t>
              </a:r>
              <a:r>
                <a:rPr kumimoji="1" lang="zh-TW" altLang="en-US" sz="16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製造</a:t>
              </a:r>
              <a:r>
                <a:rPr kumimoji="1" lang="zh-TW" altLang="en-US" sz="16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或輸入偽藥或禁藥者</a:t>
              </a:r>
              <a:r>
                <a:rPr kumimoji="1" lang="zh-TW" altLang="en-US" sz="16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，最高可處</a:t>
              </a:r>
              <a:r>
                <a:rPr kumimoji="1" lang="en-US" altLang="zh-TW" sz="16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10</a:t>
              </a:r>
              <a:r>
                <a:rPr kumimoji="1" lang="zh-TW" altLang="en-US" sz="16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年以下有 期徒刑，販賣者最高可處</a:t>
              </a:r>
              <a:r>
                <a:rPr kumimoji="1" lang="en-US" altLang="zh-TW" sz="16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7</a:t>
              </a:r>
              <a:r>
                <a:rPr kumimoji="1" lang="zh-TW" altLang="en-US" sz="16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年以下之有期徒刑。</a:t>
              </a:r>
            </a:p>
          </p:txBody>
        </p:sp>
        <p:sp>
          <p:nvSpPr>
            <p:cNvPr id="13" name="テキスト プレースホルダー 12"/>
            <p:cNvSpPr txBox="1">
              <a:spLocks/>
            </p:cNvSpPr>
            <p:nvPr/>
          </p:nvSpPr>
          <p:spPr>
            <a:xfrm>
              <a:off x="6696697" y="3530352"/>
              <a:ext cx="4765441" cy="498098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228600" indent="-228600" algn="r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  <a:defRPr sz="2133" kern="1200" baseline="0">
                  <a:solidFill>
                    <a:schemeClr val="tx2"/>
                  </a:solidFill>
                  <a:latin typeface="Ubuntu Medium" panose="020B060403060203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kumimoji="1" lang="zh-TW" altLang="en-US" sz="16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宣稱具有「幫助戒菸」、「減少菸癮」或「減輕戒斷症狀效果」等醫療效能之</a:t>
              </a:r>
              <a:r>
                <a:rPr kumimoji="1" lang="zh-TW" altLang="en-US" sz="16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詞句，違者</a:t>
              </a:r>
              <a:r>
                <a:rPr kumimoji="1" lang="zh-TW" altLang="en-US" sz="16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依法</a:t>
              </a:r>
              <a:r>
                <a:rPr kumimoji="1" lang="zh-TW" altLang="en-US" sz="16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可處</a:t>
              </a:r>
              <a:r>
                <a:rPr kumimoji="1" lang="en-US" altLang="zh-TW" sz="16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60</a:t>
              </a:r>
              <a:r>
                <a:rPr kumimoji="1" lang="zh-TW" altLang="en-US" sz="16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萬元以上</a:t>
              </a:r>
              <a:r>
                <a:rPr kumimoji="1" lang="en-US" altLang="zh-TW" sz="16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</a:t>
              </a:r>
              <a:r>
                <a:rPr kumimoji="1" lang="zh-TW" altLang="en-US" sz="16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千</a:t>
              </a:r>
              <a:r>
                <a:rPr kumimoji="1" lang="en-US" altLang="zh-TW" sz="16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5</a:t>
              </a:r>
              <a:r>
                <a:rPr kumimoji="1" lang="zh-TW" altLang="en-US" sz="16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百萬元以下罰緩</a:t>
              </a:r>
              <a:r>
                <a:rPr kumimoji="1" lang="zh-TW" altLang="en-US" sz="16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，違法</a:t>
              </a:r>
              <a:r>
                <a:rPr kumimoji="1" lang="zh-TW" altLang="en-US" sz="16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物品沒入銷燬。</a:t>
              </a:r>
              <a:endParaRPr kumimoji="1" lang="ja-JP" altLang="en-US" sz="1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" name="テキスト プレースホルダー 12"/>
            <p:cNvSpPr txBox="1">
              <a:spLocks/>
            </p:cNvSpPr>
            <p:nvPr/>
          </p:nvSpPr>
          <p:spPr>
            <a:xfrm>
              <a:off x="6696697" y="4971974"/>
              <a:ext cx="4765441" cy="498098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228600" indent="-228600" algn="r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  <a:defRPr sz="2133" kern="1200" baseline="0">
                  <a:solidFill>
                    <a:schemeClr val="tx2"/>
                  </a:solidFill>
                  <a:latin typeface="Ubuntu Medium" panose="020B060403060203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kumimoji="1" lang="zh-TW" altLang="en-US" sz="16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型狀</a:t>
              </a:r>
              <a:r>
                <a:rPr kumimoji="1" lang="zh-TW" altLang="en-US" sz="16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類似菸品，則可能違反菸害防制</a:t>
              </a:r>
              <a:r>
                <a:rPr kumimoji="1" lang="zh-TW" altLang="en-US" sz="16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法，</a:t>
              </a:r>
              <a:r>
                <a:rPr kumimoji="1" lang="zh-TW" altLang="en-US" sz="16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任何人不得製造、輸入或販賣菸品形狀之物品之規定，</a:t>
              </a:r>
              <a:r>
                <a:rPr kumimoji="1" lang="zh-TW" altLang="en-US" sz="16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依規定</a:t>
              </a:r>
              <a:r>
                <a:rPr kumimoji="1" lang="zh-TW" altLang="en-US" sz="16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，製造或輸入業者處</a:t>
              </a:r>
              <a:r>
                <a:rPr kumimoji="1" lang="en-US" altLang="zh-TW" sz="16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</a:t>
              </a:r>
              <a:r>
                <a:rPr kumimoji="1" lang="zh-TW" altLang="en-US" sz="16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萬元以上</a:t>
              </a:r>
              <a:r>
                <a:rPr kumimoji="1" lang="en-US" altLang="zh-TW" sz="16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5</a:t>
              </a:r>
              <a:r>
                <a:rPr kumimoji="1" lang="zh-TW" altLang="en-US" sz="16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萬元以下罰鍰，販賣業者處</a:t>
              </a:r>
              <a:r>
                <a:rPr kumimoji="1" lang="en-US" altLang="zh-TW" sz="16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</a:t>
              </a:r>
              <a:r>
                <a:rPr kumimoji="1" lang="zh-TW" altLang="en-US" sz="16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千元以上</a:t>
              </a:r>
              <a:r>
                <a:rPr kumimoji="1" lang="en-US" altLang="zh-TW" sz="16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</a:t>
              </a:r>
              <a:r>
                <a:rPr kumimoji="1" lang="zh-TW" altLang="en-US" sz="16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千元以下罰鍰。</a:t>
              </a:r>
            </a:p>
          </p:txBody>
        </p:sp>
      </p:grpSp>
      <p:grpSp>
        <p:nvGrpSpPr>
          <p:cNvPr id="16" name="群組 15"/>
          <p:cNvGrpSpPr/>
          <p:nvPr/>
        </p:nvGrpSpPr>
        <p:grpSpPr>
          <a:xfrm>
            <a:off x="141825" y="277999"/>
            <a:ext cx="6533296" cy="6580001"/>
            <a:chOff x="0" y="240351"/>
            <a:chExt cx="6533296" cy="6580001"/>
          </a:xfrm>
        </p:grpSpPr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240351"/>
              <a:ext cx="6533296" cy="6580001"/>
            </a:xfrm>
            <a:prstGeom prst="rect">
              <a:avLst/>
            </a:prstGeom>
          </p:spPr>
        </p:pic>
        <p:sp>
          <p:nvSpPr>
            <p:cNvPr id="15" name="標題 1"/>
            <p:cNvSpPr txBox="1">
              <a:spLocks/>
            </p:cNvSpPr>
            <p:nvPr/>
          </p:nvSpPr>
          <p:spPr>
            <a:xfrm>
              <a:off x="257175" y="360388"/>
              <a:ext cx="5900434" cy="691679"/>
            </a:xfrm>
            <a:prstGeom prst="rect">
              <a:avLst/>
            </a:prstGeom>
            <a:solidFill>
              <a:schemeClr val="bg1"/>
            </a:solidFill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電子煙管理現況法規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4165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2"/>
          <p:cNvSpPr>
            <a:spLocks noGrp="1"/>
          </p:cNvSpPr>
          <p:nvPr>
            <p:ph type="title"/>
          </p:nvPr>
        </p:nvSpPr>
        <p:spPr>
          <a:xfrm>
            <a:off x="643443" y="517917"/>
            <a:ext cx="7992557" cy="758190"/>
          </a:xfrm>
        </p:spPr>
        <p:txBody>
          <a:bodyPr rtlCol="0">
            <a:noAutofit/>
          </a:bodyPr>
          <a:lstStyle/>
          <a:p>
            <a:r>
              <a:rPr lang="en-US" altLang="zh-TW" sz="3000" b="1" cap="all" dirty="0" smtClean="0">
                <a:solidFill>
                  <a:schemeClr val="tx2"/>
                </a:solidFill>
              </a:rPr>
              <a:t>107</a:t>
            </a:r>
            <a:r>
              <a:rPr lang="zh-TW" altLang="en-US" sz="3000" b="1" cap="all" dirty="0">
                <a:solidFill>
                  <a:schemeClr val="tx2"/>
                </a:solidFill>
              </a:rPr>
              <a:t>學年</a:t>
            </a:r>
            <a:r>
              <a:rPr lang="zh-TW" altLang="en-US" sz="3000" b="1" cap="all" dirty="0" smtClean="0">
                <a:solidFill>
                  <a:schemeClr val="tx2"/>
                </a:solidFill>
              </a:rPr>
              <a:t>度</a:t>
            </a:r>
            <a:r>
              <a:rPr lang="en-US" altLang="zh-TW" sz="3000" dirty="0">
                <a:solidFill>
                  <a:schemeClr val="tx2"/>
                </a:solidFill>
              </a:rPr>
              <a:t>【</a:t>
            </a:r>
            <a:r>
              <a:rPr lang="zh-TW" altLang="en-US" sz="3000" dirty="0">
                <a:solidFill>
                  <a:schemeClr val="tx2"/>
                </a:solidFill>
              </a:rPr>
              <a:t>校園菸</a:t>
            </a:r>
            <a:r>
              <a:rPr lang="zh-TW" altLang="en-US" sz="3000" dirty="0" smtClean="0">
                <a:solidFill>
                  <a:schemeClr val="tx2"/>
                </a:solidFill>
              </a:rPr>
              <a:t>檳防</a:t>
            </a:r>
            <a:r>
              <a:rPr lang="zh-TW" altLang="en-US" sz="3000" dirty="0">
                <a:solidFill>
                  <a:schemeClr val="tx2"/>
                </a:solidFill>
              </a:rPr>
              <a:t>制教育介入輔導計畫</a:t>
            </a:r>
            <a:r>
              <a:rPr lang="en-US" altLang="zh-TW" sz="3000" dirty="0" smtClean="0">
                <a:solidFill>
                  <a:schemeClr val="tx2"/>
                </a:solidFill>
              </a:rPr>
              <a:t>】</a:t>
            </a:r>
            <a:endParaRPr lang="zh-TW" altLang="en-US" sz="3000" dirty="0">
              <a:solidFill>
                <a:schemeClr val="tx2"/>
              </a:solidFill>
              <a:latin typeface="Salesforce Sans"/>
              <a:sym typeface="Salesforce Sans"/>
            </a:endParaRPr>
          </a:p>
        </p:txBody>
      </p:sp>
      <p:grpSp>
        <p:nvGrpSpPr>
          <p:cNvPr id="3" name="群組 2" descr="顯示有 6 個方塊群組的基本區塊清單，每個群組都有不同色彩，每列 2 個方塊，由左至右、由上至下排列。"/>
          <p:cNvGrpSpPr/>
          <p:nvPr/>
        </p:nvGrpSpPr>
        <p:grpSpPr>
          <a:xfrm>
            <a:off x="1145976" y="1536142"/>
            <a:ext cx="9514182" cy="4137696"/>
            <a:chOff x="4808648" y="333840"/>
            <a:chExt cx="9323647" cy="4967638"/>
          </a:xfrm>
        </p:grpSpPr>
        <p:sp>
          <p:nvSpPr>
            <p:cNvPr id="4" name="手繪多邊形 3"/>
            <p:cNvSpPr/>
            <p:nvPr/>
          </p:nvSpPr>
          <p:spPr>
            <a:xfrm>
              <a:off x="4808648" y="333840"/>
              <a:ext cx="2608864" cy="1565318"/>
            </a:xfrm>
            <a:custGeom>
              <a:avLst/>
              <a:gdLst>
                <a:gd name="connsiteX0" fmla="*/ 0 w 2608864"/>
                <a:gd name="connsiteY0" fmla="*/ 0 h 1565318"/>
                <a:gd name="connsiteX1" fmla="*/ 2608864 w 2608864"/>
                <a:gd name="connsiteY1" fmla="*/ 0 h 1565318"/>
                <a:gd name="connsiteX2" fmla="*/ 2608864 w 2608864"/>
                <a:gd name="connsiteY2" fmla="*/ 1565318 h 1565318"/>
                <a:gd name="connsiteX3" fmla="*/ 0 w 2608864"/>
                <a:gd name="connsiteY3" fmla="*/ 1565318 h 1565318"/>
                <a:gd name="connsiteX4" fmla="*/ 0 w 2608864"/>
                <a:gd name="connsiteY4" fmla="*/ 0 h 1565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8864" h="1565318">
                  <a:moveTo>
                    <a:pt x="0" y="0"/>
                  </a:moveTo>
                  <a:lnTo>
                    <a:pt x="2608864" y="0"/>
                  </a:lnTo>
                  <a:lnTo>
                    <a:pt x="2608864" y="1565318"/>
                  </a:lnTo>
                  <a:lnTo>
                    <a:pt x="0" y="1565318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102870" tIns="102870" rIns="102870" bIns="102870" numCol="1" spcCol="1270" rtlCol="0" anchor="ctr" anchorCtr="0">
              <a:noAutofit/>
            </a:bodyPr>
            <a:lstStyle/>
            <a:p>
              <a:pPr marL="0" marR="0" lvl="0" indent="0" algn="ctr" defTabSz="12001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7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DBEFF9">
                      <a:lumMod val="10000"/>
                    </a:srgb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01</a:t>
              </a:r>
              <a:r>
                <a:rPr kumimoji="0" lang="zh-TW" altLang="en-US" sz="27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DBEFF9">
                      <a:lumMod val="10000"/>
                    </a:srgb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菸檳防制推廣計畫經費申請</a:t>
              </a:r>
              <a:endParaRPr kumimoji="0" lang="zh-TW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DBEFF9">
                    <a:lumMod val="1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6" name="手繪多邊形 5" descr="Basic Block List" title="SmartArt"/>
            <p:cNvSpPr/>
            <p:nvPr/>
          </p:nvSpPr>
          <p:spPr>
            <a:xfrm>
              <a:off x="7678399" y="333840"/>
              <a:ext cx="6453896" cy="1565318"/>
            </a:xfrm>
            <a:custGeom>
              <a:avLst/>
              <a:gdLst>
                <a:gd name="connsiteX0" fmla="*/ 0 w 2608864"/>
                <a:gd name="connsiteY0" fmla="*/ 0 h 1565318"/>
                <a:gd name="connsiteX1" fmla="*/ 2608864 w 2608864"/>
                <a:gd name="connsiteY1" fmla="*/ 0 h 1565318"/>
                <a:gd name="connsiteX2" fmla="*/ 2608864 w 2608864"/>
                <a:gd name="connsiteY2" fmla="*/ 1565318 h 1565318"/>
                <a:gd name="connsiteX3" fmla="*/ 0 w 2608864"/>
                <a:gd name="connsiteY3" fmla="*/ 1565318 h 1565318"/>
                <a:gd name="connsiteX4" fmla="*/ 0 w 2608864"/>
                <a:gd name="connsiteY4" fmla="*/ 0 h 1565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8864" h="1565318">
                  <a:moveTo>
                    <a:pt x="0" y="0"/>
                  </a:moveTo>
                  <a:lnTo>
                    <a:pt x="2608864" y="0"/>
                  </a:lnTo>
                  <a:lnTo>
                    <a:pt x="2608864" y="1565318"/>
                  </a:lnTo>
                  <a:lnTo>
                    <a:pt x="0" y="1565318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102870" tIns="102870" rIns="102870" bIns="102870" numCol="1" spcCol="1270" rtlCol="0" anchor="ctr" anchorCtr="0">
              <a:noAutofit/>
            </a:bodyPr>
            <a:lstStyle/>
            <a:p>
              <a:pPr marL="0" marR="0" lvl="0" indent="0" algn="l" defTabSz="12001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7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DBEFF9">
                      <a:lumMod val="10000"/>
                    </a:srgb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      107</a:t>
              </a:r>
              <a:r>
                <a:rPr kumimoji="0" lang="zh-TW" alt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srgbClr val="DBEFF9">
                      <a:lumMod val="10000"/>
                    </a:srgb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年</a:t>
              </a:r>
              <a:r>
                <a:rPr kumimoji="0" lang="en-US" altLang="zh-TW" sz="2700" b="1" i="0" u="none" strike="noStrike" kern="1200" cap="none" spc="0" normalizeH="0" baseline="0" noProof="0" dirty="0">
                  <a:ln>
                    <a:noFill/>
                  </a:ln>
                  <a:solidFill>
                    <a:srgbClr val="DBEFF9">
                      <a:lumMod val="10000"/>
                    </a:srgb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11</a:t>
              </a:r>
              <a:r>
                <a:rPr kumimoji="0" lang="zh-TW" alt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srgbClr val="DBEFF9">
                      <a:lumMod val="10000"/>
                    </a:srgb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月</a:t>
              </a:r>
              <a:r>
                <a:rPr kumimoji="0" lang="en-US" altLang="zh-TW" sz="2700" b="1" i="0" u="none" strike="noStrike" kern="1200" cap="none" spc="0" normalizeH="0" baseline="0" noProof="0" dirty="0">
                  <a:ln>
                    <a:noFill/>
                  </a:ln>
                  <a:solidFill>
                    <a:srgbClr val="DBEFF9">
                      <a:lumMod val="10000"/>
                    </a:srgb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30</a:t>
              </a:r>
              <a:r>
                <a:rPr kumimoji="0" lang="zh-TW" altLang="en-US" sz="27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DBEFF9">
                      <a:lumMod val="10000"/>
                    </a:srgb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日前</a:t>
              </a:r>
              <a:endParaRPr kumimoji="0" lang="en-US" altLang="zh-TW" sz="2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BEFF9">
                    <a:lumMod val="1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  <a:p>
              <a:pPr marL="0" marR="0" lvl="0" indent="0" algn="l" defTabSz="12001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7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      備文</a:t>
              </a:r>
              <a:r>
                <a:rPr kumimoji="0" lang="zh-TW" altLang="en-US" sz="27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DBEFF9">
                      <a:lumMod val="10000"/>
                    </a:srgb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提報計畫</a:t>
              </a:r>
              <a:r>
                <a:rPr kumimoji="0" lang="zh-TW" alt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srgbClr val="DBEFF9">
                      <a:lumMod val="10000"/>
                    </a:srgb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及經費</a:t>
              </a:r>
              <a:r>
                <a:rPr kumimoji="0" lang="zh-TW" altLang="en-US" sz="27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DBEFF9">
                      <a:lumMod val="10000"/>
                    </a:srgb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表</a:t>
              </a:r>
              <a:endParaRPr kumimoji="0" lang="zh-TW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DBEFF9">
                    <a:lumMod val="1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7" name="手繪多邊形 6"/>
            <p:cNvSpPr/>
            <p:nvPr/>
          </p:nvSpPr>
          <p:spPr>
            <a:xfrm>
              <a:off x="4808648" y="3736160"/>
              <a:ext cx="2608864" cy="1565318"/>
            </a:xfrm>
            <a:custGeom>
              <a:avLst/>
              <a:gdLst>
                <a:gd name="connsiteX0" fmla="*/ 0 w 2608864"/>
                <a:gd name="connsiteY0" fmla="*/ 0 h 1565318"/>
                <a:gd name="connsiteX1" fmla="*/ 2608864 w 2608864"/>
                <a:gd name="connsiteY1" fmla="*/ 0 h 1565318"/>
                <a:gd name="connsiteX2" fmla="*/ 2608864 w 2608864"/>
                <a:gd name="connsiteY2" fmla="*/ 1565318 h 1565318"/>
                <a:gd name="connsiteX3" fmla="*/ 0 w 2608864"/>
                <a:gd name="connsiteY3" fmla="*/ 1565318 h 1565318"/>
                <a:gd name="connsiteX4" fmla="*/ 0 w 2608864"/>
                <a:gd name="connsiteY4" fmla="*/ 0 h 1565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8864" h="1565318">
                  <a:moveTo>
                    <a:pt x="0" y="0"/>
                  </a:moveTo>
                  <a:lnTo>
                    <a:pt x="2608864" y="0"/>
                  </a:lnTo>
                  <a:lnTo>
                    <a:pt x="2608864" y="1565318"/>
                  </a:lnTo>
                  <a:lnTo>
                    <a:pt x="0" y="15653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FF"/>
            </a:solidFill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102870" tIns="102870" rIns="102870" bIns="102870" numCol="1" spcCol="1270" rtlCol="0" anchor="ctr" anchorCtr="0">
              <a:noAutofit/>
            </a:bodyPr>
            <a:lstStyle/>
            <a:p>
              <a:pPr marL="0" marR="0" lvl="0" indent="0" algn="ctr" defTabSz="12001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7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DBEFF9">
                      <a:lumMod val="10000"/>
                    </a:srgb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03-</a:t>
              </a:r>
              <a:r>
                <a:rPr kumimoji="0" lang="zh-TW" alt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srgbClr val="DBEFF9">
                      <a:lumMod val="10000"/>
                    </a:srgb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校園菸檳危害防制</a:t>
              </a:r>
              <a:r>
                <a:rPr kumimoji="0" lang="zh-TW" altLang="en-US" sz="27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DBEFF9">
                      <a:lumMod val="10000"/>
                    </a:srgb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教育</a:t>
              </a:r>
              <a:r>
                <a:rPr kumimoji="0" lang="en-US" altLang="zh-TW" sz="27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DBEFF9">
                      <a:lumMod val="10000"/>
                    </a:srgb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/>
              </a:r>
              <a:br>
                <a:rPr kumimoji="0" lang="en-US" altLang="zh-TW" sz="27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DBEFF9">
                      <a:lumMod val="10000"/>
                    </a:srgb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</a:br>
              <a:r>
                <a:rPr kumimoji="0" lang="zh-TW" altLang="en-US" sz="27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DBEFF9">
                      <a:lumMod val="10000"/>
                    </a:srgb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績優獎勵</a:t>
              </a:r>
              <a:endParaRPr kumimoji="0" lang="zh-TW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DBEFF9">
                    <a:lumMod val="1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8" name="手繪多邊形 7"/>
            <p:cNvSpPr/>
            <p:nvPr/>
          </p:nvSpPr>
          <p:spPr>
            <a:xfrm>
              <a:off x="7678399" y="2035000"/>
              <a:ext cx="6453896" cy="1565318"/>
            </a:xfrm>
            <a:custGeom>
              <a:avLst/>
              <a:gdLst>
                <a:gd name="connsiteX0" fmla="*/ 0 w 2608864"/>
                <a:gd name="connsiteY0" fmla="*/ 0 h 1565318"/>
                <a:gd name="connsiteX1" fmla="*/ 2608864 w 2608864"/>
                <a:gd name="connsiteY1" fmla="*/ 0 h 1565318"/>
                <a:gd name="connsiteX2" fmla="*/ 2608864 w 2608864"/>
                <a:gd name="connsiteY2" fmla="*/ 1565318 h 1565318"/>
                <a:gd name="connsiteX3" fmla="*/ 0 w 2608864"/>
                <a:gd name="connsiteY3" fmla="*/ 1565318 h 1565318"/>
                <a:gd name="connsiteX4" fmla="*/ 0 w 2608864"/>
                <a:gd name="connsiteY4" fmla="*/ 0 h 1565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8864" h="1565318">
                  <a:moveTo>
                    <a:pt x="0" y="0"/>
                  </a:moveTo>
                  <a:lnTo>
                    <a:pt x="2608864" y="0"/>
                  </a:lnTo>
                  <a:lnTo>
                    <a:pt x="2608864" y="1565318"/>
                  </a:lnTo>
                  <a:lnTo>
                    <a:pt x="0" y="1565318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0" vert="horz" wrap="square" lIns="102870" tIns="102870" rIns="102870" bIns="102870" numCol="1" spcCol="1270" rtlCol="0" anchor="ctr" anchorCtr="0">
              <a:noAutofit/>
            </a:bodyPr>
            <a:lstStyle/>
            <a:p>
              <a:pPr marL="0" marR="0" lvl="0" indent="0" algn="l" defTabSz="12001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7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DBEFF9">
                      <a:lumMod val="10000"/>
                    </a:srgb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     </a:t>
              </a:r>
              <a:r>
                <a:rPr kumimoji="0" lang="en-US" altLang="zh-TW" sz="27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DBEFF9">
                      <a:lumMod val="10000"/>
                    </a:srgb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108</a:t>
              </a:r>
              <a:r>
                <a:rPr kumimoji="0" lang="zh-TW" altLang="en-US" sz="27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DBEFF9">
                      <a:lumMod val="10000"/>
                    </a:srgb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年</a:t>
              </a:r>
              <a:r>
                <a:rPr kumimoji="0" lang="en-US" altLang="zh-TW" sz="27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DBEFF9">
                      <a:lumMod val="10000"/>
                    </a:srgb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4</a:t>
              </a:r>
              <a:r>
                <a:rPr kumimoji="0" lang="zh-TW" altLang="en-US" sz="27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DBEFF9">
                      <a:lumMod val="10000"/>
                    </a:srgb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月</a:t>
              </a:r>
              <a:r>
                <a:rPr kumimoji="0" lang="en-US" altLang="zh-TW" sz="27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DBEFF9">
                      <a:lumMod val="10000"/>
                    </a:srgb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10</a:t>
              </a:r>
              <a:r>
                <a:rPr kumimoji="0" lang="zh-TW" altLang="en-US" sz="27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DBEFF9">
                      <a:lumMod val="10000"/>
                    </a:srgb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日前報名，網址</a:t>
              </a:r>
              <a:endParaRPr kumimoji="0" lang="zh-TW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DBEFF9">
                    <a:lumMod val="1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9" name="手繪多邊形 8"/>
            <p:cNvSpPr/>
            <p:nvPr/>
          </p:nvSpPr>
          <p:spPr>
            <a:xfrm>
              <a:off x="4808648" y="2035000"/>
              <a:ext cx="2608864" cy="1565318"/>
            </a:xfrm>
            <a:custGeom>
              <a:avLst/>
              <a:gdLst>
                <a:gd name="connsiteX0" fmla="*/ 0 w 2608864"/>
                <a:gd name="connsiteY0" fmla="*/ 0 h 1565318"/>
                <a:gd name="connsiteX1" fmla="*/ 2608864 w 2608864"/>
                <a:gd name="connsiteY1" fmla="*/ 0 h 1565318"/>
                <a:gd name="connsiteX2" fmla="*/ 2608864 w 2608864"/>
                <a:gd name="connsiteY2" fmla="*/ 1565318 h 1565318"/>
                <a:gd name="connsiteX3" fmla="*/ 0 w 2608864"/>
                <a:gd name="connsiteY3" fmla="*/ 1565318 h 1565318"/>
                <a:gd name="connsiteX4" fmla="*/ 0 w 2608864"/>
                <a:gd name="connsiteY4" fmla="*/ 0 h 1565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8864" h="1565318">
                  <a:moveTo>
                    <a:pt x="0" y="0"/>
                  </a:moveTo>
                  <a:lnTo>
                    <a:pt x="2608864" y="0"/>
                  </a:lnTo>
                  <a:lnTo>
                    <a:pt x="2608864" y="1565318"/>
                  </a:lnTo>
                  <a:lnTo>
                    <a:pt x="0" y="1565318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0" vert="horz" wrap="square" lIns="102870" tIns="102870" rIns="102870" bIns="102870" numCol="1" spcCol="1270" rtlCol="0" anchor="ctr" anchorCtr="0">
              <a:noAutofit/>
            </a:bodyPr>
            <a:lstStyle/>
            <a:p>
              <a:pPr marL="0" marR="0" lvl="0" indent="0" algn="ctr" defTabSz="12001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7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DBEFF9">
                      <a:lumMod val="10000"/>
                    </a:srgb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02-</a:t>
              </a:r>
              <a:r>
                <a:rPr kumimoji="0" lang="zh-TW" altLang="en-US" sz="27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DBEFF9">
                      <a:lumMod val="10000"/>
                    </a:srgb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網</a:t>
              </a:r>
              <a:r>
                <a:rPr kumimoji="0" lang="zh-TW" alt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srgbClr val="DBEFF9">
                      <a:lumMod val="10000"/>
                    </a:srgb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紅就是</a:t>
              </a:r>
              <a:r>
                <a:rPr kumimoji="0" lang="zh-TW" altLang="en-US" sz="27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DBEFF9">
                      <a:lumMod val="10000"/>
                    </a:srgb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你短片競賽</a:t>
              </a:r>
              <a:r>
                <a:rPr kumimoji="0" lang="en-US" altLang="zh-TW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微軟正黑體" panose="020B0604030504040204" pitchFamily="34" charset="-120"/>
                  <a:cs typeface="+mn-cs"/>
                  <a:hlinkClick r:id="rId3"/>
                </a:rPr>
                <a:t>https://ppt.cc/fu6Ehx</a:t>
              </a:r>
              <a:endPara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10" name="手繪多邊形 9"/>
            <p:cNvSpPr/>
            <p:nvPr/>
          </p:nvSpPr>
          <p:spPr>
            <a:xfrm>
              <a:off x="7678399" y="3736158"/>
              <a:ext cx="6453896" cy="1565318"/>
            </a:xfrm>
            <a:custGeom>
              <a:avLst/>
              <a:gdLst>
                <a:gd name="connsiteX0" fmla="*/ 0 w 2608864"/>
                <a:gd name="connsiteY0" fmla="*/ 0 h 1565318"/>
                <a:gd name="connsiteX1" fmla="*/ 2608864 w 2608864"/>
                <a:gd name="connsiteY1" fmla="*/ 0 h 1565318"/>
                <a:gd name="connsiteX2" fmla="*/ 2608864 w 2608864"/>
                <a:gd name="connsiteY2" fmla="*/ 1565318 h 1565318"/>
                <a:gd name="connsiteX3" fmla="*/ 0 w 2608864"/>
                <a:gd name="connsiteY3" fmla="*/ 1565318 h 1565318"/>
                <a:gd name="connsiteX4" fmla="*/ 0 w 2608864"/>
                <a:gd name="connsiteY4" fmla="*/ 0 h 1565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8864" h="1565318">
                  <a:moveTo>
                    <a:pt x="0" y="0"/>
                  </a:moveTo>
                  <a:lnTo>
                    <a:pt x="2608864" y="0"/>
                  </a:lnTo>
                  <a:lnTo>
                    <a:pt x="2608864" y="1565318"/>
                  </a:lnTo>
                  <a:lnTo>
                    <a:pt x="0" y="1565318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102870" tIns="102870" rIns="102870" bIns="102870" numCol="1" spcCol="1270" rtlCol="0" anchor="ctr" anchorCtr="0">
              <a:noAutofit/>
            </a:bodyPr>
            <a:lstStyle/>
            <a:p>
              <a:pPr marL="0" marR="0" lvl="0" indent="0" algn="l" defTabSz="12001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7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DBEFF9">
                      <a:lumMod val="10000"/>
                    </a:srgb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      </a:t>
              </a:r>
              <a:r>
                <a:rPr kumimoji="0" lang="en-US" altLang="zh-TW" sz="27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DBEFF9">
                      <a:lumMod val="10000"/>
                    </a:srgb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108</a:t>
              </a:r>
              <a:r>
                <a:rPr kumimoji="0" lang="zh-TW" altLang="en-US" sz="27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DBEFF9">
                      <a:lumMod val="10000"/>
                    </a:srgb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年</a:t>
              </a:r>
              <a:r>
                <a:rPr kumimoji="0" lang="en-US" altLang="zh-TW" sz="27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DBEFF9">
                      <a:lumMod val="10000"/>
                    </a:srgb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5</a:t>
              </a:r>
              <a:r>
                <a:rPr kumimoji="0" lang="zh-TW" altLang="en-US" sz="27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DBEFF9">
                      <a:lumMod val="10000"/>
                    </a:srgb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月</a:t>
              </a:r>
              <a:r>
                <a:rPr kumimoji="0" lang="en-US" altLang="zh-TW" sz="27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DBEFF9">
                      <a:lumMod val="10000"/>
                    </a:srgb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10</a:t>
              </a:r>
              <a:r>
                <a:rPr kumimoji="0" lang="zh-TW" altLang="en-US" sz="27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DBEFF9">
                      <a:lumMod val="10000"/>
                    </a:srgb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日前報名 </a:t>
              </a:r>
              <a:r>
                <a:rPr kumimoji="0" lang="zh-TW" altLang="en-US" sz="27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優等獎金</a:t>
              </a:r>
              <a:r>
                <a:rPr kumimoji="0" lang="en-US" altLang="zh-TW" sz="27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1</a:t>
              </a:r>
              <a:r>
                <a:rPr kumimoji="0" lang="zh-TW" altLang="en-US" sz="27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萬元</a:t>
              </a:r>
              <a:endParaRPr kumimoji="0" lang="zh-TW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DBEFF9">
                    <a:lumMod val="1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</p:grpSp>
      <p:pic>
        <p:nvPicPr>
          <p:cNvPr id="1025" name="圖片 1" descr="QR-Code https://ppt.cc/fQKkl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29447" y="2992513"/>
            <a:ext cx="1219751" cy="121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0" y="21050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658125" y="6105013"/>
            <a:ext cx="97386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微軟正黑體" panose="020B0604030504040204" pitchFamily="34" charset="-120"/>
                <a:cs typeface="+mn-cs"/>
              </a:rPr>
              <a:t>請參閱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微軟正黑體" panose="020B0604030504040204" pitchFamily="34" charset="-120"/>
                <a:cs typeface="+mn-cs"/>
              </a:rPr>
              <a:t>BLOG</a:t>
            </a:r>
            <a:r>
              <a:rPr kumimoji="0" lang="zh-TW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微軟正黑體" panose="020B0604030504040204" pitchFamily="34" charset="-120"/>
                <a:cs typeface="+mn-cs"/>
              </a:rPr>
              <a:t>無菸無檳好校園</a:t>
            </a:r>
            <a:r>
              <a:rPr kumimoji="0" lang="en-US" altLang="zh-TW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微軟正黑體" panose="020B0604030504040204" pitchFamily="34" charset="-120"/>
                <a:cs typeface="+mn-cs"/>
              </a:rPr>
              <a:t>文件專區</a:t>
            </a:r>
            <a:r>
              <a:rPr kumimoji="0" lang="en-US" altLang="zh-TW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微軟正黑體" panose="020B0604030504040204" pitchFamily="34" charset="-120"/>
                <a:cs typeface="+mn-cs"/>
              </a:rPr>
              <a:t>)</a:t>
            </a:r>
            <a:r>
              <a:rPr kumimoji="0" lang="zh-TW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微軟正黑體" panose="020B0604030504040204" pitchFamily="34" charset="-120"/>
                <a:cs typeface="+mn-cs"/>
              </a:rPr>
              <a:t>  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微軟正黑體" panose="020B0604030504040204" pitchFamily="34" charset="-120"/>
                <a:cs typeface="+mn-cs"/>
                <a:hlinkClick r:id="rId5"/>
              </a:rPr>
              <a:t>https://nosmokingedu.blogspot.com/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145976" y="2443455"/>
            <a:ext cx="24801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cs"/>
                <a:hlinkClick r:id="rId6"/>
              </a:rPr>
              <a:t>https://ppt.cc/fm7tHx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Franklin Gothic Book" panose="020B0503020102020204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1026" name="Picture 2" descr="QR-Code https://ppt.cc/fm7tH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48497" y="1610768"/>
            <a:ext cx="1149350" cy="114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8692093" y="738769"/>
            <a:ext cx="2262158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歡迎踴躍報名</a:t>
            </a:r>
            <a:endParaRPr kumimoji="0" lang="zh-TW" altLang="en-US" sz="27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2950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lide Number Placeholder 34">
            <a:extLst>
              <a:ext uri="{FF2B5EF4-FFF2-40B4-BE49-F238E27FC236}">
                <a16:creationId xmlns:a16="http://schemas.microsoft.com/office/drawing/2014/main" id="{55AF6964-362D-45F5-AD62-C69CF93D3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B9BCA1-DEDB-4768-B0C2-9E03C02986FE}" type="slidenum">
              <a:rPr kumimoji="0" lang="en-US" sz="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15" name="群組 14"/>
          <p:cNvGrpSpPr/>
          <p:nvPr/>
        </p:nvGrpSpPr>
        <p:grpSpPr>
          <a:xfrm>
            <a:off x="6158201" y="150886"/>
            <a:ext cx="2620610" cy="2068220"/>
            <a:chOff x="5971162" y="2925988"/>
            <a:chExt cx="2620610" cy="2068220"/>
          </a:xfrm>
        </p:grpSpPr>
        <p:grpSp>
          <p:nvGrpSpPr>
            <p:cNvPr id="26" name="群組 25"/>
            <p:cNvGrpSpPr/>
            <p:nvPr/>
          </p:nvGrpSpPr>
          <p:grpSpPr>
            <a:xfrm>
              <a:off x="5971162" y="4359935"/>
              <a:ext cx="2620610" cy="634273"/>
              <a:chOff x="5971162" y="4359935"/>
              <a:chExt cx="2620610" cy="634273"/>
            </a:xfrm>
          </p:grpSpPr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967F7D48-B17D-4A38-85D3-6078FFC7D6F2}"/>
                  </a:ext>
                </a:extLst>
              </p:cNvPr>
              <p:cNvGrpSpPr/>
              <p:nvPr/>
            </p:nvGrpSpPr>
            <p:grpSpPr>
              <a:xfrm>
                <a:off x="5971162" y="4359935"/>
                <a:ext cx="2438530" cy="634273"/>
                <a:chOff x="6180873" y="4504788"/>
                <a:chExt cx="2438530" cy="634273"/>
              </a:xfrm>
            </p:grpSpPr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9A060961-0F02-4D18-805C-CFA84ECF238E}"/>
                    </a:ext>
                  </a:extLst>
                </p:cNvPr>
                <p:cNvSpPr/>
                <p:nvPr/>
              </p:nvSpPr>
              <p:spPr>
                <a:xfrm>
                  <a:off x="6180873" y="4504788"/>
                  <a:ext cx="696881" cy="584775"/>
                </a:xfrm>
                <a:prstGeom prst="rect">
                  <a:avLst/>
                </a:prstGeom>
              </p:spPr>
              <p:txBody>
                <a:bodyPr wrap="square" anchor="ctr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DBEFF9">
                          <a:lumMod val="10000"/>
                        </a:srgbClr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Segoe UI" panose="020B0502040204020203" pitchFamily="34" charset="0"/>
                    </a:rPr>
                    <a:t>03</a:t>
                  </a:r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BEFF9">
                        <a:lumMod val="10000"/>
                      </a:srgbClr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endParaRPr>
                </a:p>
              </p:txBody>
            </p:sp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id="{53BC5562-0B86-4A18-90B1-98B5C015D991}"/>
                    </a:ext>
                  </a:extLst>
                </p:cNvPr>
                <p:cNvCxnSpPr/>
                <p:nvPr/>
              </p:nvCxnSpPr>
              <p:spPr>
                <a:xfrm rot="5400000">
                  <a:off x="7737403" y="4257061"/>
                  <a:ext cx="0" cy="1764000"/>
                </a:xfrm>
                <a:prstGeom prst="line">
                  <a:avLst/>
                </a:prstGeom>
                <a:ln w="762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" name="矩形 3"/>
              <p:cNvSpPr/>
              <p:nvPr/>
            </p:nvSpPr>
            <p:spPr>
              <a:xfrm>
                <a:off x="6585987" y="4428790"/>
                <a:ext cx="2005785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2400" b="1" i="0" u="none" strike="noStrike" kern="1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網紅就是你</a:t>
                </a:r>
                <a:endParaRPr kumimoji="0" lang="zh-TW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Franklin Gothic Book" panose="020B0503020102020204"/>
                  <a:ea typeface="微軟正黑體" panose="020B0604030504040204" pitchFamily="34" charset="-120"/>
                  <a:cs typeface="+mn-cs"/>
                </a:endParaRPr>
              </a:p>
            </p:txBody>
          </p:sp>
        </p:grpSp>
        <p:grpSp>
          <p:nvGrpSpPr>
            <p:cNvPr id="21" name="群組 20"/>
            <p:cNvGrpSpPr/>
            <p:nvPr/>
          </p:nvGrpSpPr>
          <p:grpSpPr>
            <a:xfrm>
              <a:off x="6539928" y="2925988"/>
              <a:ext cx="1812717" cy="1398352"/>
              <a:chOff x="6113468" y="2894717"/>
              <a:chExt cx="2515647" cy="1932635"/>
            </a:xfrm>
          </p:grpSpPr>
          <p:sp>
            <p:nvSpPr>
              <p:cNvPr id="44" name="Hexagon 43">
                <a:extLst>
                  <a:ext uri="{FF2B5EF4-FFF2-40B4-BE49-F238E27FC236}">
                    <a16:creationId xmlns:a16="http://schemas.microsoft.com/office/drawing/2014/main" id="{ED36A81A-C157-4C73-8AC8-6EAC9AC417C8}"/>
                  </a:ext>
                </a:extLst>
              </p:cNvPr>
              <p:cNvSpPr/>
              <p:nvPr/>
            </p:nvSpPr>
            <p:spPr>
              <a:xfrm>
                <a:off x="6162705" y="2894718"/>
                <a:ext cx="2466410" cy="1932634"/>
              </a:xfrm>
              <a:prstGeom prst="hexagon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</p:txBody>
          </p:sp>
          <p:sp>
            <p:nvSpPr>
              <p:cNvPr id="45" name="Hexagon 44">
                <a:extLst>
                  <a:ext uri="{FF2B5EF4-FFF2-40B4-BE49-F238E27FC236}">
                    <a16:creationId xmlns:a16="http://schemas.microsoft.com/office/drawing/2014/main" id="{98EF12BA-4F11-49EE-B952-24B7A742982F}"/>
                  </a:ext>
                </a:extLst>
              </p:cNvPr>
              <p:cNvSpPr/>
              <p:nvPr/>
            </p:nvSpPr>
            <p:spPr>
              <a:xfrm>
                <a:off x="6113468" y="2894717"/>
                <a:ext cx="2241855" cy="1932634"/>
              </a:xfrm>
              <a:prstGeom prst="hexagon">
                <a:avLst/>
              </a:prstGeom>
              <a:solidFill>
                <a:srgbClr val="FFF0C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</p:txBody>
          </p:sp>
          <p:pic>
            <p:nvPicPr>
              <p:cNvPr id="13" name="圖片 12"/>
              <p:cNvPicPr>
                <a:picLocks noChangeAspect="1"/>
              </p:cNvPicPr>
              <p:nvPr/>
            </p:nvPicPr>
            <p:blipFill>
              <a:blip r:embed="rId2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701111" y="3237933"/>
                <a:ext cx="1176826" cy="1176826"/>
              </a:xfrm>
              <a:prstGeom prst="rect">
                <a:avLst/>
              </a:prstGeom>
            </p:spPr>
          </p:pic>
        </p:grpSp>
      </p:grpSp>
      <p:grpSp>
        <p:nvGrpSpPr>
          <p:cNvPr id="19" name="群組 18"/>
          <p:cNvGrpSpPr/>
          <p:nvPr/>
        </p:nvGrpSpPr>
        <p:grpSpPr>
          <a:xfrm>
            <a:off x="8862703" y="399573"/>
            <a:ext cx="2613925" cy="2580579"/>
            <a:chOff x="8855808" y="3162442"/>
            <a:chExt cx="2613925" cy="2580579"/>
          </a:xfrm>
        </p:grpSpPr>
        <p:grpSp>
          <p:nvGrpSpPr>
            <p:cNvPr id="22" name="群組 21"/>
            <p:cNvGrpSpPr/>
            <p:nvPr/>
          </p:nvGrpSpPr>
          <p:grpSpPr>
            <a:xfrm>
              <a:off x="8855808" y="3162442"/>
              <a:ext cx="2613925" cy="704081"/>
              <a:chOff x="8591356" y="2174408"/>
              <a:chExt cx="2613925" cy="704081"/>
            </a:xfrm>
          </p:grpSpPr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733F1748-DA8A-49B7-A4E3-477FE22629E9}"/>
                  </a:ext>
                </a:extLst>
              </p:cNvPr>
              <p:cNvSpPr/>
              <p:nvPr/>
            </p:nvSpPr>
            <p:spPr>
              <a:xfrm>
                <a:off x="9365160" y="2174408"/>
                <a:ext cx="1840121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6FC6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Segoe UI" panose="020B0502040204020203" pitchFamily="34" charset="0"/>
                  </a:rPr>
                  <a:t>研發與串連反菸拒檳衛教媒體</a:t>
                </a: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F6FC6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012C3F43-8A0A-4363-A9C1-2934DD6994E4}"/>
                  </a:ext>
                </a:extLst>
              </p:cNvPr>
              <p:cNvSpPr/>
              <p:nvPr/>
            </p:nvSpPr>
            <p:spPr>
              <a:xfrm>
                <a:off x="8591356" y="2293714"/>
                <a:ext cx="696881" cy="584775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BEFF9">
                        <a:lumMod val="10000"/>
                      </a:srgbClr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Segoe UI" panose="020B0502040204020203" pitchFamily="34" charset="0"/>
                  </a:rPr>
                  <a:t>04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BEFF9">
                      <a:lumMod val="10000"/>
                    </a:srgb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</p:txBody>
          </p: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D46692B3-8931-4FCB-9E5A-0D12E826EB87}"/>
                  </a:ext>
                </a:extLst>
              </p:cNvPr>
              <p:cNvCxnSpPr/>
              <p:nvPr/>
            </p:nvCxnSpPr>
            <p:spPr>
              <a:xfrm rot="5400000">
                <a:off x="10305281" y="1944850"/>
                <a:ext cx="0" cy="1800000"/>
              </a:xfrm>
              <a:prstGeom prst="line">
                <a:avLst/>
              </a:prstGeom>
              <a:ln w="57150">
                <a:solidFill>
                  <a:srgbClr val="0F6FC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" name="群組 30"/>
            <p:cNvGrpSpPr/>
            <p:nvPr/>
          </p:nvGrpSpPr>
          <p:grpSpPr>
            <a:xfrm>
              <a:off x="9638170" y="4394930"/>
              <a:ext cx="1666140" cy="1348091"/>
              <a:chOff x="9638170" y="4394930"/>
              <a:chExt cx="1666140" cy="1348091"/>
            </a:xfrm>
          </p:grpSpPr>
          <p:grpSp>
            <p:nvGrpSpPr>
              <p:cNvPr id="23" name="群組 22"/>
              <p:cNvGrpSpPr/>
              <p:nvPr/>
            </p:nvGrpSpPr>
            <p:grpSpPr>
              <a:xfrm>
                <a:off x="9638170" y="4394930"/>
                <a:ext cx="1666140" cy="1348091"/>
                <a:chOff x="8714870" y="3870163"/>
                <a:chExt cx="2502879" cy="1932633"/>
              </a:xfrm>
            </p:grpSpPr>
            <p:sp>
              <p:nvSpPr>
                <p:cNvPr id="46" name="Hexagon 45">
                  <a:extLst>
                    <a:ext uri="{FF2B5EF4-FFF2-40B4-BE49-F238E27FC236}">
                      <a16:creationId xmlns:a16="http://schemas.microsoft.com/office/drawing/2014/main" id="{A3A2A12F-2166-4D18-825F-8ED8F2133658}"/>
                    </a:ext>
                  </a:extLst>
                </p:cNvPr>
                <p:cNvSpPr/>
                <p:nvPr/>
              </p:nvSpPr>
              <p:spPr>
                <a:xfrm>
                  <a:off x="8956450" y="3870163"/>
                  <a:ext cx="2261299" cy="1932633"/>
                </a:xfrm>
                <a:prstGeom prst="hexagon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endParaRPr>
                </a:p>
              </p:txBody>
            </p:sp>
            <p:sp>
              <p:nvSpPr>
                <p:cNvPr id="47" name="Hexagon 46">
                  <a:extLst>
                    <a:ext uri="{FF2B5EF4-FFF2-40B4-BE49-F238E27FC236}">
                      <a16:creationId xmlns:a16="http://schemas.microsoft.com/office/drawing/2014/main" id="{24AF528E-53C9-4144-8044-AC069BACAFDB}"/>
                    </a:ext>
                  </a:extLst>
                </p:cNvPr>
                <p:cNvSpPr/>
                <p:nvPr/>
              </p:nvSpPr>
              <p:spPr>
                <a:xfrm>
                  <a:off x="8714870" y="3870163"/>
                  <a:ext cx="2236586" cy="1932633"/>
                </a:xfrm>
                <a:prstGeom prst="hexagon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endParaRPr>
                </a:p>
              </p:txBody>
            </p:sp>
          </p:grpSp>
          <p:pic>
            <p:nvPicPr>
              <p:cNvPr id="30" name="圖片 2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830647" y="4585862"/>
                <a:ext cx="1048603" cy="1024217"/>
              </a:xfrm>
              <a:prstGeom prst="rect">
                <a:avLst/>
              </a:prstGeom>
            </p:spPr>
          </p:pic>
        </p:grpSp>
      </p:grpSp>
      <p:sp>
        <p:nvSpPr>
          <p:cNvPr id="60" name="テキスト プレースホルダー 7"/>
          <p:cNvSpPr txBox="1">
            <a:spLocks/>
          </p:cNvSpPr>
          <p:nvPr/>
        </p:nvSpPr>
        <p:spPr>
          <a:xfrm>
            <a:off x="-59719" y="3293121"/>
            <a:ext cx="12435840" cy="2277275"/>
          </a:xfrm>
          <a:prstGeom prst="rect">
            <a:avLst/>
          </a:prstGeom>
          <a:solidFill>
            <a:srgbClr val="C4EFFF">
              <a:alpha val="50000"/>
            </a:srgbClr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lang="zh-TW" sz="800" kern="1200">
                <a:solidFill>
                  <a:schemeClr val="tx1">
                    <a:lumMod val="50000"/>
                    <a:lumOff val="5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t> </a:t>
            </a:r>
            <a:endParaRPr kumimoji="1" lang="ja-JP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62" name="橢圓 61"/>
          <p:cNvSpPr/>
          <p:nvPr/>
        </p:nvSpPr>
        <p:spPr>
          <a:xfrm>
            <a:off x="6056323" y="5618169"/>
            <a:ext cx="804153" cy="781805"/>
          </a:xfrm>
          <a:prstGeom prst="ellipse">
            <a:avLst/>
          </a:prstGeom>
          <a:solidFill>
            <a:srgbClr val="C4E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70" name="橢圓 69"/>
          <p:cNvSpPr/>
          <p:nvPr/>
        </p:nvSpPr>
        <p:spPr>
          <a:xfrm>
            <a:off x="7065203" y="5945129"/>
            <a:ext cx="540000" cy="540000"/>
          </a:xfrm>
          <a:prstGeom prst="ellipse">
            <a:avLst/>
          </a:prstGeom>
          <a:solidFill>
            <a:srgbClr val="C4E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71" name="橢圓 70"/>
          <p:cNvSpPr/>
          <p:nvPr/>
        </p:nvSpPr>
        <p:spPr>
          <a:xfrm>
            <a:off x="4849233" y="6348387"/>
            <a:ext cx="360000" cy="360000"/>
          </a:xfrm>
          <a:prstGeom prst="ellipse">
            <a:avLst/>
          </a:prstGeom>
          <a:solidFill>
            <a:srgbClr val="C4E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72" name="橢圓 71"/>
          <p:cNvSpPr/>
          <p:nvPr/>
        </p:nvSpPr>
        <p:spPr>
          <a:xfrm>
            <a:off x="7881018" y="6332115"/>
            <a:ext cx="360000" cy="360000"/>
          </a:xfrm>
          <a:prstGeom prst="ellipse">
            <a:avLst/>
          </a:prstGeom>
          <a:solidFill>
            <a:srgbClr val="C4E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81" name="橢圓 80"/>
          <p:cNvSpPr/>
          <p:nvPr/>
        </p:nvSpPr>
        <p:spPr>
          <a:xfrm>
            <a:off x="5413960" y="6215129"/>
            <a:ext cx="540000" cy="540000"/>
          </a:xfrm>
          <a:prstGeom prst="ellipse">
            <a:avLst/>
          </a:prstGeom>
          <a:solidFill>
            <a:srgbClr val="C4E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83" name="矩形 82"/>
          <p:cNvSpPr/>
          <p:nvPr/>
        </p:nvSpPr>
        <p:spPr>
          <a:xfrm>
            <a:off x="3131086" y="3624842"/>
            <a:ext cx="592982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教育部國民及學前教育</a:t>
            </a:r>
            <a:r>
              <a:rPr kumimoji="1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署</a:t>
            </a:r>
            <a:r>
              <a:rPr kumimoji="1" lang="en-US" altLang="zh-TW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107</a:t>
            </a:r>
            <a:r>
              <a:rPr kumimoji="1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學年度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校園菸檳危害防制教育介入輔導計畫</a:t>
            </a:r>
          </a:p>
        </p:txBody>
      </p:sp>
      <p:sp>
        <p:nvSpPr>
          <p:cNvPr id="84" name="矩形 83"/>
          <p:cNvSpPr/>
          <p:nvPr/>
        </p:nvSpPr>
        <p:spPr>
          <a:xfrm>
            <a:off x="3824738" y="4658617"/>
            <a:ext cx="47291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155CC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cs"/>
                <a:hlinkClick r:id="rId4"/>
              </a:rPr>
              <a:t>nosmoking.edu@gmail.com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cs"/>
              </a:rPr>
              <a:t> 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8" name="群組 7"/>
          <p:cNvGrpSpPr/>
          <p:nvPr/>
        </p:nvGrpSpPr>
        <p:grpSpPr>
          <a:xfrm>
            <a:off x="343737" y="838431"/>
            <a:ext cx="2557903" cy="2029810"/>
            <a:chOff x="185495" y="2895150"/>
            <a:chExt cx="2557903" cy="2029810"/>
          </a:xfrm>
        </p:grpSpPr>
        <p:grpSp>
          <p:nvGrpSpPr>
            <p:cNvPr id="18" name="群組 17"/>
            <p:cNvGrpSpPr/>
            <p:nvPr/>
          </p:nvGrpSpPr>
          <p:grpSpPr>
            <a:xfrm>
              <a:off x="185495" y="4031962"/>
              <a:ext cx="2557903" cy="892998"/>
              <a:chOff x="302245" y="4093279"/>
              <a:chExt cx="2557903" cy="892998"/>
            </a:xfrm>
          </p:grpSpPr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6062C17C-64E0-4FF6-96F0-7A3854D15BC2}"/>
                  </a:ext>
                </a:extLst>
              </p:cNvPr>
              <p:cNvGrpSpPr/>
              <p:nvPr/>
            </p:nvGrpSpPr>
            <p:grpSpPr>
              <a:xfrm>
                <a:off x="302245" y="4093279"/>
                <a:ext cx="2557903" cy="892998"/>
                <a:chOff x="1201372" y="4324458"/>
                <a:chExt cx="2303374" cy="584775"/>
              </a:xfrm>
            </p:grpSpPr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5C41B1C2-B65A-4490-89BD-FDAD80C2E943}"/>
                    </a:ext>
                  </a:extLst>
                </p:cNvPr>
                <p:cNvSpPr/>
                <p:nvPr/>
              </p:nvSpPr>
              <p:spPr>
                <a:xfrm>
                  <a:off x="1201372" y="4324458"/>
                  <a:ext cx="696881" cy="584775"/>
                </a:xfrm>
                <a:prstGeom prst="rect">
                  <a:avLst/>
                </a:prstGeom>
              </p:spPr>
              <p:txBody>
                <a:bodyPr wrap="square" anchor="ctr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DBEFF9">
                          <a:lumMod val="10000"/>
                        </a:srgbClr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Segoe UI" panose="020B0502040204020203" pitchFamily="34" charset="0"/>
                    </a:rPr>
                    <a:t>01</a:t>
                  </a:r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BEFF9">
                        <a:lumMod val="10000"/>
                      </a:srgbClr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endParaRPr>
                </a:p>
              </p:txBody>
            </p: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02B83770-D1B0-4279-9ECD-A507D14BE4E3}"/>
                    </a:ext>
                  </a:extLst>
                </p:cNvPr>
                <p:cNvCxnSpPr/>
                <p:nvPr/>
              </p:nvCxnSpPr>
              <p:spPr>
                <a:xfrm>
                  <a:off x="1740746" y="4834134"/>
                  <a:ext cx="1764000" cy="10414"/>
                </a:xfrm>
                <a:prstGeom prst="line">
                  <a:avLst/>
                </a:prstGeom>
                <a:ln w="57150">
                  <a:solidFill>
                    <a:srgbClr val="2E94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" name="矩形 4"/>
              <p:cNvSpPr/>
              <p:nvPr/>
            </p:nvSpPr>
            <p:spPr>
              <a:xfrm>
                <a:off x="977462" y="4309242"/>
                <a:ext cx="1572219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E94FF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Segoe UI" panose="020B0502040204020203" pitchFamily="34" charset="0"/>
                  </a:rPr>
                  <a:t>送愛到校</a:t>
                </a:r>
                <a:endParaRPr kumimoji="0" lang="en-US" altLang="zh-TW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2E94FF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</p:txBody>
          </p:sp>
        </p:grpSp>
        <p:grpSp>
          <p:nvGrpSpPr>
            <p:cNvPr id="16" name="群組 15"/>
            <p:cNvGrpSpPr/>
            <p:nvPr/>
          </p:nvGrpSpPr>
          <p:grpSpPr>
            <a:xfrm>
              <a:off x="817190" y="2895150"/>
              <a:ext cx="1796349" cy="1322310"/>
              <a:chOff x="923436" y="2894717"/>
              <a:chExt cx="2515646" cy="1932635"/>
            </a:xfrm>
          </p:grpSpPr>
          <p:sp>
            <p:nvSpPr>
              <p:cNvPr id="9" name="Hexagon 8">
                <a:extLst>
                  <a:ext uri="{FF2B5EF4-FFF2-40B4-BE49-F238E27FC236}">
                    <a16:creationId xmlns:a16="http://schemas.microsoft.com/office/drawing/2014/main" id="{9EDB9996-AA25-4F75-A9DC-DF0B7BE35FFB}"/>
                  </a:ext>
                </a:extLst>
              </p:cNvPr>
              <p:cNvSpPr/>
              <p:nvPr/>
            </p:nvSpPr>
            <p:spPr>
              <a:xfrm>
                <a:off x="972672" y="2894718"/>
                <a:ext cx="2466410" cy="1932634"/>
              </a:xfrm>
              <a:prstGeom prst="hexagon">
                <a:avLst/>
              </a:prstGeom>
              <a:solidFill>
                <a:srgbClr val="0F6FC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</p:txBody>
          </p:sp>
          <p:sp>
            <p:nvSpPr>
              <p:cNvPr id="6" name="Hexagon 5">
                <a:extLst>
                  <a:ext uri="{FF2B5EF4-FFF2-40B4-BE49-F238E27FC236}">
                    <a16:creationId xmlns:a16="http://schemas.microsoft.com/office/drawing/2014/main" id="{E8A39C2B-A61B-4F3F-9879-218FF280B05A}"/>
                  </a:ext>
                </a:extLst>
              </p:cNvPr>
              <p:cNvSpPr/>
              <p:nvPr/>
            </p:nvSpPr>
            <p:spPr>
              <a:xfrm>
                <a:off x="923436" y="2894717"/>
                <a:ext cx="2241855" cy="1932634"/>
              </a:xfrm>
              <a:prstGeom prst="hexagon">
                <a:avLst/>
              </a:prstGeom>
              <a:solidFill>
                <a:srgbClr val="C4E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</p:txBody>
          </p:sp>
          <p:sp>
            <p:nvSpPr>
              <p:cNvPr id="7" name="心形 6"/>
              <p:cNvSpPr/>
              <p:nvPr/>
            </p:nvSpPr>
            <p:spPr>
              <a:xfrm>
                <a:off x="1751331" y="3548511"/>
                <a:ext cx="671506" cy="625045"/>
              </a:xfrm>
              <a:prstGeom prst="hear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rgbClr val="FF0000"/>
                  </a:gs>
                  <a:gs pos="100000">
                    <a:srgbClr val="C00000"/>
                  </a:gs>
                </a:gsLst>
                <a:lin ang="5400000" scaled="1"/>
              </a:gra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</p:txBody>
          </p:sp>
        </p:grpSp>
      </p:grpSp>
      <p:grpSp>
        <p:nvGrpSpPr>
          <p:cNvPr id="12" name="群組 11"/>
          <p:cNvGrpSpPr/>
          <p:nvPr/>
        </p:nvGrpSpPr>
        <p:grpSpPr>
          <a:xfrm>
            <a:off x="3209054" y="252830"/>
            <a:ext cx="2374795" cy="2700050"/>
            <a:chOff x="3195956" y="3088611"/>
            <a:chExt cx="2374795" cy="2700050"/>
          </a:xfrm>
        </p:grpSpPr>
        <p:grpSp>
          <p:nvGrpSpPr>
            <p:cNvPr id="17" name="群組 16"/>
            <p:cNvGrpSpPr/>
            <p:nvPr/>
          </p:nvGrpSpPr>
          <p:grpSpPr>
            <a:xfrm>
              <a:off x="3658320" y="4502129"/>
              <a:ext cx="1818297" cy="1286532"/>
              <a:chOff x="3494822" y="4291796"/>
              <a:chExt cx="2533462" cy="1932633"/>
            </a:xfrm>
          </p:grpSpPr>
          <p:sp>
            <p:nvSpPr>
              <p:cNvPr id="10" name="Hexagon 9">
                <a:extLst>
                  <a:ext uri="{FF2B5EF4-FFF2-40B4-BE49-F238E27FC236}">
                    <a16:creationId xmlns:a16="http://schemas.microsoft.com/office/drawing/2014/main" id="{03B6AE7E-7400-4135-896E-77901CA081E7}"/>
                  </a:ext>
                </a:extLst>
              </p:cNvPr>
              <p:cNvSpPr/>
              <p:nvPr/>
            </p:nvSpPr>
            <p:spPr>
              <a:xfrm>
                <a:off x="3766987" y="4291796"/>
                <a:ext cx="2261297" cy="1932633"/>
              </a:xfrm>
              <a:prstGeom prst="hexagon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</p:txBody>
          </p:sp>
          <p:sp>
            <p:nvSpPr>
              <p:cNvPr id="11" name="Hexagon 10">
                <a:extLst>
                  <a:ext uri="{FF2B5EF4-FFF2-40B4-BE49-F238E27FC236}">
                    <a16:creationId xmlns:a16="http://schemas.microsoft.com/office/drawing/2014/main" id="{4CA00501-6F89-449F-8485-1065CAE2B9C9}"/>
                  </a:ext>
                </a:extLst>
              </p:cNvPr>
              <p:cNvSpPr/>
              <p:nvPr/>
            </p:nvSpPr>
            <p:spPr>
              <a:xfrm>
                <a:off x="3494822" y="4291796"/>
                <a:ext cx="2236587" cy="1932633"/>
              </a:xfrm>
              <a:prstGeom prst="hexagon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</p:txBody>
          </p: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AB197F79-5ECB-4882-A794-00C3364BF6F3}"/>
                  </a:ext>
                </a:extLst>
              </p:cNvPr>
              <p:cNvGrpSpPr/>
              <p:nvPr/>
            </p:nvGrpSpPr>
            <p:grpSpPr>
              <a:xfrm>
                <a:off x="4154181" y="4699204"/>
                <a:ext cx="977892" cy="904186"/>
                <a:chOff x="885825" y="1926126"/>
                <a:chExt cx="287338" cy="286849"/>
              </a:xfrm>
            </p:grpSpPr>
            <p:sp>
              <p:nvSpPr>
                <p:cNvPr id="74" name="Freeform 50">
                  <a:extLst>
                    <a:ext uri="{FF2B5EF4-FFF2-40B4-BE49-F238E27FC236}">
                      <a16:creationId xmlns:a16="http://schemas.microsoft.com/office/drawing/2014/main" id="{B975AF73-3D23-4A85-A477-28A3D841984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85825" y="1926126"/>
                  <a:ext cx="228600" cy="286363"/>
                </a:xfrm>
                <a:custGeom>
                  <a:avLst/>
                  <a:gdLst>
                    <a:gd name="T0" fmla="*/ 230 w 722"/>
                    <a:gd name="T1" fmla="*/ 221 h 905"/>
                    <a:gd name="T2" fmla="*/ 252 w 722"/>
                    <a:gd name="T3" fmla="*/ 167 h 905"/>
                    <a:gd name="T4" fmla="*/ 252 w 722"/>
                    <a:gd name="T5" fmla="*/ 105 h 905"/>
                    <a:gd name="T6" fmla="*/ 227 w 722"/>
                    <a:gd name="T7" fmla="*/ 52 h 905"/>
                    <a:gd name="T8" fmla="*/ 598 w 722"/>
                    <a:gd name="T9" fmla="*/ 30 h 905"/>
                    <a:gd name="T10" fmla="*/ 635 w 722"/>
                    <a:gd name="T11" fmla="*/ 43 h 905"/>
                    <a:gd name="T12" fmla="*/ 668 w 722"/>
                    <a:gd name="T13" fmla="*/ 70 h 905"/>
                    <a:gd name="T14" fmla="*/ 688 w 722"/>
                    <a:gd name="T15" fmla="*/ 106 h 905"/>
                    <a:gd name="T16" fmla="*/ 692 w 722"/>
                    <a:gd name="T17" fmla="*/ 145 h 905"/>
                    <a:gd name="T18" fmla="*/ 679 w 722"/>
                    <a:gd name="T19" fmla="*/ 184 h 905"/>
                    <a:gd name="T20" fmla="*/ 652 w 722"/>
                    <a:gd name="T21" fmla="*/ 216 h 905"/>
                    <a:gd name="T22" fmla="*/ 617 w 722"/>
                    <a:gd name="T23" fmla="*/ 236 h 905"/>
                    <a:gd name="T24" fmla="*/ 587 w 722"/>
                    <a:gd name="T25" fmla="*/ 241 h 905"/>
                    <a:gd name="T26" fmla="*/ 572 w 722"/>
                    <a:gd name="T27" fmla="*/ 271 h 905"/>
                    <a:gd name="T28" fmla="*/ 217 w 722"/>
                    <a:gd name="T29" fmla="*/ 181 h 905"/>
                    <a:gd name="T30" fmla="*/ 191 w 722"/>
                    <a:gd name="T31" fmla="*/ 220 h 905"/>
                    <a:gd name="T32" fmla="*/ 150 w 722"/>
                    <a:gd name="T33" fmla="*/ 240 h 905"/>
                    <a:gd name="T34" fmla="*/ 30 w 722"/>
                    <a:gd name="T35" fmla="*/ 125 h 905"/>
                    <a:gd name="T36" fmla="*/ 42 w 722"/>
                    <a:gd name="T37" fmla="*/ 86 h 905"/>
                    <a:gd name="T38" fmla="*/ 66 w 722"/>
                    <a:gd name="T39" fmla="*/ 55 h 905"/>
                    <a:gd name="T40" fmla="*/ 100 w 722"/>
                    <a:gd name="T41" fmla="*/ 35 h 905"/>
                    <a:gd name="T42" fmla="*/ 138 w 722"/>
                    <a:gd name="T43" fmla="*/ 30 h 905"/>
                    <a:gd name="T44" fmla="*/ 174 w 722"/>
                    <a:gd name="T45" fmla="*/ 43 h 905"/>
                    <a:gd name="T46" fmla="*/ 203 w 722"/>
                    <a:gd name="T47" fmla="*/ 69 h 905"/>
                    <a:gd name="T48" fmla="*/ 221 w 722"/>
                    <a:gd name="T49" fmla="*/ 105 h 905"/>
                    <a:gd name="T50" fmla="*/ 225 w 722"/>
                    <a:gd name="T51" fmla="*/ 143 h 905"/>
                    <a:gd name="T52" fmla="*/ 129 w 722"/>
                    <a:gd name="T53" fmla="*/ 152 h 905"/>
                    <a:gd name="T54" fmla="*/ 121 w 722"/>
                    <a:gd name="T55" fmla="*/ 160 h 905"/>
                    <a:gd name="T56" fmla="*/ 120 w 722"/>
                    <a:gd name="T57" fmla="*/ 604 h 905"/>
                    <a:gd name="T58" fmla="*/ 720 w 722"/>
                    <a:gd name="T59" fmla="*/ 110 h 905"/>
                    <a:gd name="T60" fmla="*/ 699 w 722"/>
                    <a:gd name="T61" fmla="*/ 62 h 905"/>
                    <a:gd name="T62" fmla="*/ 661 w 722"/>
                    <a:gd name="T63" fmla="*/ 24 h 905"/>
                    <a:gd name="T64" fmla="*/ 614 w 722"/>
                    <a:gd name="T65" fmla="*/ 3 h 905"/>
                    <a:gd name="T66" fmla="*/ 134 w 722"/>
                    <a:gd name="T67" fmla="*/ 0 h 905"/>
                    <a:gd name="T68" fmla="*/ 116 w 722"/>
                    <a:gd name="T69" fmla="*/ 1 h 905"/>
                    <a:gd name="T70" fmla="*/ 67 w 722"/>
                    <a:gd name="T71" fmla="*/ 16 h 905"/>
                    <a:gd name="T72" fmla="*/ 29 w 722"/>
                    <a:gd name="T73" fmla="*/ 50 h 905"/>
                    <a:gd name="T74" fmla="*/ 5 w 722"/>
                    <a:gd name="T75" fmla="*/ 96 h 905"/>
                    <a:gd name="T76" fmla="*/ 0 w 722"/>
                    <a:gd name="T77" fmla="*/ 619 h 905"/>
                    <a:gd name="T78" fmla="*/ 4 w 722"/>
                    <a:gd name="T79" fmla="*/ 629 h 905"/>
                    <a:gd name="T80" fmla="*/ 15 w 722"/>
                    <a:gd name="T81" fmla="*/ 634 h 905"/>
                    <a:gd name="T82" fmla="*/ 121 w 722"/>
                    <a:gd name="T83" fmla="*/ 895 h 905"/>
                    <a:gd name="T84" fmla="*/ 129 w 722"/>
                    <a:gd name="T85" fmla="*/ 904 h 905"/>
                    <a:gd name="T86" fmla="*/ 590 w 722"/>
                    <a:gd name="T87" fmla="*/ 905 h 905"/>
                    <a:gd name="T88" fmla="*/ 600 w 722"/>
                    <a:gd name="T89" fmla="*/ 898 h 905"/>
                    <a:gd name="T90" fmla="*/ 602 w 722"/>
                    <a:gd name="T91" fmla="*/ 270 h 905"/>
                    <a:gd name="T92" fmla="*/ 648 w 722"/>
                    <a:gd name="T93" fmla="*/ 255 h 905"/>
                    <a:gd name="T94" fmla="*/ 687 w 722"/>
                    <a:gd name="T95" fmla="*/ 225 h 905"/>
                    <a:gd name="T96" fmla="*/ 713 w 722"/>
                    <a:gd name="T97" fmla="*/ 183 h 905"/>
                    <a:gd name="T98" fmla="*/ 722 w 722"/>
                    <a:gd name="T99" fmla="*/ 136 h 9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722" h="905">
                      <a:moveTo>
                        <a:pt x="587" y="241"/>
                      </a:moveTo>
                      <a:lnTo>
                        <a:pt x="211" y="241"/>
                      </a:lnTo>
                      <a:lnTo>
                        <a:pt x="221" y="231"/>
                      </a:lnTo>
                      <a:lnTo>
                        <a:pt x="230" y="221"/>
                      </a:lnTo>
                      <a:lnTo>
                        <a:pt x="237" y="209"/>
                      </a:lnTo>
                      <a:lnTo>
                        <a:pt x="244" y="195"/>
                      </a:lnTo>
                      <a:lnTo>
                        <a:pt x="249" y="182"/>
                      </a:lnTo>
                      <a:lnTo>
                        <a:pt x="252" y="167"/>
                      </a:lnTo>
                      <a:lnTo>
                        <a:pt x="254" y="152"/>
                      </a:lnTo>
                      <a:lnTo>
                        <a:pt x="256" y="136"/>
                      </a:lnTo>
                      <a:lnTo>
                        <a:pt x="254" y="120"/>
                      </a:lnTo>
                      <a:lnTo>
                        <a:pt x="252" y="105"/>
                      </a:lnTo>
                      <a:lnTo>
                        <a:pt x="248" y="91"/>
                      </a:lnTo>
                      <a:lnTo>
                        <a:pt x="243" y="77"/>
                      </a:lnTo>
                      <a:lnTo>
                        <a:pt x="235" y="64"/>
                      </a:lnTo>
                      <a:lnTo>
                        <a:pt x="227" y="52"/>
                      </a:lnTo>
                      <a:lnTo>
                        <a:pt x="218" y="40"/>
                      </a:lnTo>
                      <a:lnTo>
                        <a:pt x="207" y="30"/>
                      </a:lnTo>
                      <a:lnTo>
                        <a:pt x="587" y="30"/>
                      </a:lnTo>
                      <a:lnTo>
                        <a:pt x="598" y="30"/>
                      </a:lnTo>
                      <a:lnTo>
                        <a:pt x="607" y="33"/>
                      </a:lnTo>
                      <a:lnTo>
                        <a:pt x="617" y="36"/>
                      </a:lnTo>
                      <a:lnTo>
                        <a:pt x="627" y="39"/>
                      </a:lnTo>
                      <a:lnTo>
                        <a:pt x="635" y="43"/>
                      </a:lnTo>
                      <a:lnTo>
                        <a:pt x="645" y="50"/>
                      </a:lnTo>
                      <a:lnTo>
                        <a:pt x="652" y="56"/>
                      </a:lnTo>
                      <a:lnTo>
                        <a:pt x="660" y="63"/>
                      </a:lnTo>
                      <a:lnTo>
                        <a:pt x="668" y="70"/>
                      </a:lnTo>
                      <a:lnTo>
                        <a:pt x="674" y="79"/>
                      </a:lnTo>
                      <a:lnTo>
                        <a:pt x="679" y="87"/>
                      </a:lnTo>
                      <a:lnTo>
                        <a:pt x="684" y="96"/>
                      </a:lnTo>
                      <a:lnTo>
                        <a:pt x="688" y="106"/>
                      </a:lnTo>
                      <a:lnTo>
                        <a:pt x="690" y="115"/>
                      </a:lnTo>
                      <a:lnTo>
                        <a:pt x="692" y="126"/>
                      </a:lnTo>
                      <a:lnTo>
                        <a:pt x="692" y="136"/>
                      </a:lnTo>
                      <a:lnTo>
                        <a:pt x="692" y="145"/>
                      </a:lnTo>
                      <a:lnTo>
                        <a:pt x="690" y="156"/>
                      </a:lnTo>
                      <a:lnTo>
                        <a:pt x="688" y="166"/>
                      </a:lnTo>
                      <a:lnTo>
                        <a:pt x="684" y="176"/>
                      </a:lnTo>
                      <a:lnTo>
                        <a:pt x="679" y="184"/>
                      </a:lnTo>
                      <a:lnTo>
                        <a:pt x="674" y="193"/>
                      </a:lnTo>
                      <a:lnTo>
                        <a:pt x="668" y="201"/>
                      </a:lnTo>
                      <a:lnTo>
                        <a:pt x="660" y="209"/>
                      </a:lnTo>
                      <a:lnTo>
                        <a:pt x="652" y="216"/>
                      </a:lnTo>
                      <a:lnTo>
                        <a:pt x="645" y="222"/>
                      </a:lnTo>
                      <a:lnTo>
                        <a:pt x="635" y="228"/>
                      </a:lnTo>
                      <a:lnTo>
                        <a:pt x="627" y="233"/>
                      </a:lnTo>
                      <a:lnTo>
                        <a:pt x="617" y="236"/>
                      </a:lnTo>
                      <a:lnTo>
                        <a:pt x="607" y="239"/>
                      </a:lnTo>
                      <a:lnTo>
                        <a:pt x="598" y="241"/>
                      </a:lnTo>
                      <a:lnTo>
                        <a:pt x="587" y="241"/>
                      </a:lnTo>
                      <a:lnTo>
                        <a:pt x="587" y="241"/>
                      </a:lnTo>
                      <a:close/>
                      <a:moveTo>
                        <a:pt x="572" y="874"/>
                      </a:moveTo>
                      <a:lnTo>
                        <a:pt x="150" y="874"/>
                      </a:lnTo>
                      <a:lnTo>
                        <a:pt x="150" y="271"/>
                      </a:lnTo>
                      <a:lnTo>
                        <a:pt x="572" y="271"/>
                      </a:lnTo>
                      <a:lnTo>
                        <a:pt x="572" y="874"/>
                      </a:lnTo>
                      <a:close/>
                      <a:moveTo>
                        <a:pt x="150" y="240"/>
                      </a:moveTo>
                      <a:lnTo>
                        <a:pt x="150" y="181"/>
                      </a:lnTo>
                      <a:lnTo>
                        <a:pt x="217" y="181"/>
                      </a:lnTo>
                      <a:lnTo>
                        <a:pt x="211" y="192"/>
                      </a:lnTo>
                      <a:lnTo>
                        <a:pt x="206" y="201"/>
                      </a:lnTo>
                      <a:lnTo>
                        <a:pt x="199" y="211"/>
                      </a:lnTo>
                      <a:lnTo>
                        <a:pt x="191" y="220"/>
                      </a:lnTo>
                      <a:lnTo>
                        <a:pt x="182" y="226"/>
                      </a:lnTo>
                      <a:lnTo>
                        <a:pt x="172" y="233"/>
                      </a:lnTo>
                      <a:lnTo>
                        <a:pt x="161" y="237"/>
                      </a:lnTo>
                      <a:lnTo>
                        <a:pt x="150" y="240"/>
                      </a:lnTo>
                      <a:lnTo>
                        <a:pt x="150" y="240"/>
                      </a:lnTo>
                      <a:close/>
                      <a:moveTo>
                        <a:pt x="30" y="604"/>
                      </a:moveTo>
                      <a:lnTo>
                        <a:pt x="30" y="136"/>
                      </a:lnTo>
                      <a:lnTo>
                        <a:pt x="30" y="125"/>
                      </a:lnTo>
                      <a:lnTo>
                        <a:pt x="32" y="115"/>
                      </a:lnTo>
                      <a:lnTo>
                        <a:pt x="34" y="105"/>
                      </a:lnTo>
                      <a:lnTo>
                        <a:pt x="37" y="96"/>
                      </a:lnTo>
                      <a:lnTo>
                        <a:pt x="42" y="86"/>
                      </a:lnTo>
                      <a:lnTo>
                        <a:pt x="47" y="78"/>
                      </a:lnTo>
                      <a:lnTo>
                        <a:pt x="52" y="69"/>
                      </a:lnTo>
                      <a:lnTo>
                        <a:pt x="59" y="62"/>
                      </a:lnTo>
                      <a:lnTo>
                        <a:pt x="66" y="55"/>
                      </a:lnTo>
                      <a:lnTo>
                        <a:pt x="74" y="49"/>
                      </a:lnTo>
                      <a:lnTo>
                        <a:pt x="82" y="43"/>
                      </a:lnTo>
                      <a:lnTo>
                        <a:pt x="91" y="39"/>
                      </a:lnTo>
                      <a:lnTo>
                        <a:pt x="100" y="35"/>
                      </a:lnTo>
                      <a:lnTo>
                        <a:pt x="109" y="33"/>
                      </a:lnTo>
                      <a:lnTo>
                        <a:pt x="119" y="30"/>
                      </a:lnTo>
                      <a:lnTo>
                        <a:pt x="129" y="30"/>
                      </a:lnTo>
                      <a:lnTo>
                        <a:pt x="138" y="30"/>
                      </a:lnTo>
                      <a:lnTo>
                        <a:pt x="148" y="33"/>
                      </a:lnTo>
                      <a:lnTo>
                        <a:pt x="157" y="35"/>
                      </a:lnTo>
                      <a:lnTo>
                        <a:pt x="165" y="39"/>
                      </a:lnTo>
                      <a:lnTo>
                        <a:pt x="174" y="43"/>
                      </a:lnTo>
                      <a:lnTo>
                        <a:pt x="182" y="49"/>
                      </a:lnTo>
                      <a:lnTo>
                        <a:pt x="190" y="55"/>
                      </a:lnTo>
                      <a:lnTo>
                        <a:pt x="196" y="62"/>
                      </a:lnTo>
                      <a:lnTo>
                        <a:pt x="203" y="69"/>
                      </a:lnTo>
                      <a:lnTo>
                        <a:pt x="208" y="78"/>
                      </a:lnTo>
                      <a:lnTo>
                        <a:pt x="214" y="86"/>
                      </a:lnTo>
                      <a:lnTo>
                        <a:pt x="218" y="95"/>
                      </a:lnTo>
                      <a:lnTo>
                        <a:pt x="221" y="105"/>
                      </a:lnTo>
                      <a:lnTo>
                        <a:pt x="223" y="115"/>
                      </a:lnTo>
                      <a:lnTo>
                        <a:pt x="224" y="125"/>
                      </a:lnTo>
                      <a:lnTo>
                        <a:pt x="225" y="136"/>
                      </a:lnTo>
                      <a:lnTo>
                        <a:pt x="225" y="143"/>
                      </a:lnTo>
                      <a:lnTo>
                        <a:pt x="224" y="151"/>
                      </a:lnTo>
                      <a:lnTo>
                        <a:pt x="135" y="151"/>
                      </a:lnTo>
                      <a:lnTo>
                        <a:pt x="132" y="151"/>
                      </a:lnTo>
                      <a:lnTo>
                        <a:pt x="129" y="152"/>
                      </a:lnTo>
                      <a:lnTo>
                        <a:pt x="126" y="153"/>
                      </a:lnTo>
                      <a:lnTo>
                        <a:pt x="124" y="155"/>
                      </a:lnTo>
                      <a:lnTo>
                        <a:pt x="122" y="157"/>
                      </a:lnTo>
                      <a:lnTo>
                        <a:pt x="121" y="160"/>
                      </a:lnTo>
                      <a:lnTo>
                        <a:pt x="120" y="163"/>
                      </a:lnTo>
                      <a:lnTo>
                        <a:pt x="120" y="166"/>
                      </a:lnTo>
                      <a:lnTo>
                        <a:pt x="120" y="256"/>
                      </a:lnTo>
                      <a:lnTo>
                        <a:pt x="120" y="604"/>
                      </a:lnTo>
                      <a:lnTo>
                        <a:pt x="30" y="604"/>
                      </a:lnTo>
                      <a:close/>
                      <a:moveTo>
                        <a:pt x="722" y="136"/>
                      </a:moveTo>
                      <a:lnTo>
                        <a:pt x="722" y="123"/>
                      </a:lnTo>
                      <a:lnTo>
                        <a:pt x="720" y="110"/>
                      </a:lnTo>
                      <a:lnTo>
                        <a:pt x="717" y="97"/>
                      </a:lnTo>
                      <a:lnTo>
                        <a:pt x="712" y="84"/>
                      </a:lnTo>
                      <a:lnTo>
                        <a:pt x="706" y="72"/>
                      </a:lnTo>
                      <a:lnTo>
                        <a:pt x="699" y="62"/>
                      </a:lnTo>
                      <a:lnTo>
                        <a:pt x="691" y="51"/>
                      </a:lnTo>
                      <a:lnTo>
                        <a:pt x="682" y="41"/>
                      </a:lnTo>
                      <a:lnTo>
                        <a:pt x="672" y="33"/>
                      </a:lnTo>
                      <a:lnTo>
                        <a:pt x="661" y="24"/>
                      </a:lnTo>
                      <a:lnTo>
                        <a:pt x="650" y="17"/>
                      </a:lnTo>
                      <a:lnTo>
                        <a:pt x="638" y="11"/>
                      </a:lnTo>
                      <a:lnTo>
                        <a:pt x="626" y="7"/>
                      </a:lnTo>
                      <a:lnTo>
                        <a:pt x="614" y="3"/>
                      </a:lnTo>
                      <a:lnTo>
                        <a:pt x="601" y="1"/>
                      </a:lnTo>
                      <a:lnTo>
                        <a:pt x="587" y="0"/>
                      </a:lnTo>
                      <a:lnTo>
                        <a:pt x="135" y="0"/>
                      </a:lnTo>
                      <a:lnTo>
                        <a:pt x="134" y="0"/>
                      </a:lnTo>
                      <a:lnTo>
                        <a:pt x="133" y="0"/>
                      </a:lnTo>
                      <a:lnTo>
                        <a:pt x="131" y="0"/>
                      </a:lnTo>
                      <a:lnTo>
                        <a:pt x="129" y="0"/>
                      </a:lnTo>
                      <a:lnTo>
                        <a:pt x="116" y="1"/>
                      </a:lnTo>
                      <a:lnTo>
                        <a:pt x="103" y="2"/>
                      </a:lnTo>
                      <a:lnTo>
                        <a:pt x="90" y="7"/>
                      </a:lnTo>
                      <a:lnTo>
                        <a:pt x="78" y="11"/>
                      </a:lnTo>
                      <a:lnTo>
                        <a:pt x="67" y="16"/>
                      </a:lnTo>
                      <a:lnTo>
                        <a:pt x="57" y="24"/>
                      </a:lnTo>
                      <a:lnTo>
                        <a:pt x="47" y="31"/>
                      </a:lnTo>
                      <a:lnTo>
                        <a:pt x="37" y="40"/>
                      </a:lnTo>
                      <a:lnTo>
                        <a:pt x="29" y="50"/>
                      </a:lnTo>
                      <a:lnTo>
                        <a:pt x="21" y="60"/>
                      </a:lnTo>
                      <a:lnTo>
                        <a:pt x="15" y="71"/>
                      </a:lnTo>
                      <a:lnTo>
                        <a:pt x="9" y="83"/>
                      </a:lnTo>
                      <a:lnTo>
                        <a:pt x="5" y="96"/>
                      </a:lnTo>
                      <a:lnTo>
                        <a:pt x="2" y="109"/>
                      </a:lnTo>
                      <a:lnTo>
                        <a:pt x="0" y="122"/>
                      </a:lnTo>
                      <a:lnTo>
                        <a:pt x="0" y="136"/>
                      </a:lnTo>
                      <a:lnTo>
                        <a:pt x="0" y="619"/>
                      </a:lnTo>
                      <a:lnTo>
                        <a:pt x="0" y="621"/>
                      </a:lnTo>
                      <a:lnTo>
                        <a:pt x="1" y="624"/>
                      </a:lnTo>
                      <a:lnTo>
                        <a:pt x="2" y="626"/>
                      </a:lnTo>
                      <a:lnTo>
                        <a:pt x="4" y="629"/>
                      </a:lnTo>
                      <a:lnTo>
                        <a:pt x="6" y="630"/>
                      </a:lnTo>
                      <a:lnTo>
                        <a:pt x="8" y="633"/>
                      </a:lnTo>
                      <a:lnTo>
                        <a:pt x="11" y="633"/>
                      </a:lnTo>
                      <a:lnTo>
                        <a:pt x="15" y="634"/>
                      </a:lnTo>
                      <a:lnTo>
                        <a:pt x="120" y="634"/>
                      </a:lnTo>
                      <a:lnTo>
                        <a:pt x="120" y="890"/>
                      </a:lnTo>
                      <a:lnTo>
                        <a:pt x="120" y="893"/>
                      </a:lnTo>
                      <a:lnTo>
                        <a:pt x="121" y="895"/>
                      </a:lnTo>
                      <a:lnTo>
                        <a:pt x="122" y="898"/>
                      </a:lnTo>
                      <a:lnTo>
                        <a:pt x="124" y="900"/>
                      </a:lnTo>
                      <a:lnTo>
                        <a:pt x="126" y="902"/>
                      </a:lnTo>
                      <a:lnTo>
                        <a:pt x="129" y="904"/>
                      </a:lnTo>
                      <a:lnTo>
                        <a:pt x="132" y="905"/>
                      </a:lnTo>
                      <a:lnTo>
                        <a:pt x="135" y="905"/>
                      </a:lnTo>
                      <a:lnTo>
                        <a:pt x="587" y="905"/>
                      </a:lnTo>
                      <a:lnTo>
                        <a:pt x="590" y="905"/>
                      </a:lnTo>
                      <a:lnTo>
                        <a:pt x="593" y="904"/>
                      </a:lnTo>
                      <a:lnTo>
                        <a:pt x="595" y="902"/>
                      </a:lnTo>
                      <a:lnTo>
                        <a:pt x="598" y="900"/>
                      </a:lnTo>
                      <a:lnTo>
                        <a:pt x="600" y="898"/>
                      </a:lnTo>
                      <a:lnTo>
                        <a:pt x="601" y="895"/>
                      </a:lnTo>
                      <a:lnTo>
                        <a:pt x="602" y="893"/>
                      </a:lnTo>
                      <a:lnTo>
                        <a:pt x="602" y="890"/>
                      </a:lnTo>
                      <a:lnTo>
                        <a:pt x="602" y="270"/>
                      </a:lnTo>
                      <a:lnTo>
                        <a:pt x="615" y="268"/>
                      </a:lnTo>
                      <a:lnTo>
                        <a:pt x="626" y="265"/>
                      </a:lnTo>
                      <a:lnTo>
                        <a:pt x="637" y="260"/>
                      </a:lnTo>
                      <a:lnTo>
                        <a:pt x="648" y="255"/>
                      </a:lnTo>
                      <a:lnTo>
                        <a:pt x="659" y="249"/>
                      </a:lnTo>
                      <a:lnTo>
                        <a:pt x="669" y="241"/>
                      </a:lnTo>
                      <a:lnTo>
                        <a:pt x="678" y="234"/>
                      </a:lnTo>
                      <a:lnTo>
                        <a:pt x="687" y="225"/>
                      </a:lnTo>
                      <a:lnTo>
                        <a:pt x="694" y="215"/>
                      </a:lnTo>
                      <a:lnTo>
                        <a:pt x="702" y="206"/>
                      </a:lnTo>
                      <a:lnTo>
                        <a:pt x="708" y="195"/>
                      </a:lnTo>
                      <a:lnTo>
                        <a:pt x="713" y="183"/>
                      </a:lnTo>
                      <a:lnTo>
                        <a:pt x="717" y="172"/>
                      </a:lnTo>
                      <a:lnTo>
                        <a:pt x="720" y="160"/>
                      </a:lnTo>
                      <a:lnTo>
                        <a:pt x="722" y="148"/>
                      </a:lnTo>
                      <a:lnTo>
                        <a:pt x="722" y="136"/>
                      </a:lnTo>
                      <a:lnTo>
                        <a:pt x="722" y="136"/>
                      </a:lnTo>
                      <a:close/>
                    </a:path>
                  </a:pathLst>
                </a:custGeom>
                <a:solidFill>
                  <a:srgbClr val="332F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endParaRPr>
                </a:p>
              </p:txBody>
            </p:sp>
            <p:sp>
              <p:nvSpPr>
                <p:cNvPr id="75" name="Freeform 51">
                  <a:extLst>
                    <a:ext uri="{FF2B5EF4-FFF2-40B4-BE49-F238E27FC236}">
                      <a16:creationId xmlns:a16="http://schemas.microsoft.com/office/drawing/2014/main" id="{82ADAB1D-5904-4FB6-8D3A-A6A9D5B42F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95363" y="2051050"/>
                  <a:ext cx="57150" cy="9525"/>
                </a:xfrm>
                <a:custGeom>
                  <a:avLst/>
                  <a:gdLst>
                    <a:gd name="T0" fmla="*/ 15 w 181"/>
                    <a:gd name="T1" fmla="*/ 30 h 30"/>
                    <a:gd name="T2" fmla="*/ 166 w 181"/>
                    <a:gd name="T3" fmla="*/ 30 h 30"/>
                    <a:gd name="T4" fmla="*/ 169 w 181"/>
                    <a:gd name="T5" fmla="*/ 30 h 30"/>
                    <a:gd name="T6" fmla="*/ 172 w 181"/>
                    <a:gd name="T7" fmla="*/ 29 h 30"/>
                    <a:gd name="T8" fmla="*/ 174 w 181"/>
                    <a:gd name="T9" fmla="*/ 28 h 30"/>
                    <a:gd name="T10" fmla="*/ 176 w 181"/>
                    <a:gd name="T11" fmla="*/ 25 h 30"/>
                    <a:gd name="T12" fmla="*/ 178 w 181"/>
                    <a:gd name="T13" fmla="*/ 23 h 30"/>
                    <a:gd name="T14" fmla="*/ 180 w 181"/>
                    <a:gd name="T15" fmla="*/ 21 h 30"/>
                    <a:gd name="T16" fmla="*/ 181 w 181"/>
                    <a:gd name="T17" fmla="*/ 18 h 30"/>
                    <a:gd name="T18" fmla="*/ 181 w 181"/>
                    <a:gd name="T19" fmla="*/ 15 h 30"/>
                    <a:gd name="T20" fmla="*/ 181 w 181"/>
                    <a:gd name="T21" fmla="*/ 13 h 30"/>
                    <a:gd name="T22" fmla="*/ 180 w 181"/>
                    <a:gd name="T23" fmla="*/ 9 h 30"/>
                    <a:gd name="T24" fmla="*/ 178 w 181"/>
                    <a:gd name="T25" fmla="*/ 7 h 30"/>
                    <a:gd name="T26" fmla="*/ 176 w 181"/>
                    <a:gd name="T27" fmla="*/ 4 h 30"/>
                    <a:gd name="T28" fmla="*/ 174 w 181"/>
                    <a:gd name="T29" fmla="*/ 3 h 30"/>
                    <a:gd name="T30" fmla="*/ 172 w 181"/>
                    <a:gd name="T31" fmla="*/ 1 h 30"/>
                    <a:gd name="T32" fmla="*/ 169 w 181"/>
                    <a:gd name="T33" fmla="*/ 1 h 30"/>
                    <a:gd name="T34" fmla="*/ 166 w 181"/>
                    <a:gd name="T35" fmla="*/ 0 h 30"/>
                    <a:gd name="T36" fmla="*/ 15 w 181"/>
                    <a:gd name="T37" fmla="*/ 0 h 30"/>
                    <a:gd name="T38" fmla="*/ 12 w 181"/>
                    <a:gd name="T39" fmla="*/ 1 h 30"/>
                    <a:gd name="T40" fmla="*/ 10 w 181"/>
                    <a:gd name="T41" fmla="*/ 1 h 30"/>
                    <a:gd name="T42" fmla="*/ 6 w 181"/>
                    <a:gd name="T43" fmla="*/ 3 h 30"/>
                    <a:gd name="T44" fmla="*/ 4 w 181"/>
                    <a:gd name="T45" fmla="*/ 4 h 30"/>
                    <a:gd name="T46" fmla="*/ 2 w 181"/>
                    <a:gd name="T47" fmla="*/ 7 h 30"/>
                    <a:gd name="T48" fmla="*/ 1 w 181"/>
                    <a:gd name="T49" fmla="*/ 9 h 30"/>
                    <a:gd name="T50" fmla="*/ 0 w 181"/>
                    <a:gd name="T51" fmla="*/ 13 h 30"/>
                    <a:gd name="T52" fmla="*/ 0 w 181"/>
                    <a:gd name="T53" fmla="*/ 15 h 30"/>
                    <a:gd name="T54" fmla="*/ 0 w 181"/>
                    <a:gd name="T55" fmla="*/ 18 h 30"/>
                    <a:gd name="T56" fmla="*/ 1 w 181"/>
                    <a:gd name="T57" fmla="*/ 21 h 30"/>
                    <a:gd name="T58" fmla="*/ 2 w 181"/>
                    <a:gd name="T59" fmla="*/ 23 h 30"/>
                    <a:gd name="T60" fmla="*/ 4 w 181"/>
                    <a:gd name="T61" fmla="*/ 25 h 30"/>
                    <a:gd name="T62" fmla="*/ 6 w 181"/>
                    <a:gd name="T63" fmla="*/ 28 h 30"/>
                    <a:gd name="T64" fmla="*/ 10 w 181"/>
                    <a:gd name="T65" fmla="*/ 29 h 30"/>
                    <a:gd name="T66" fmla="*/ 12 w 181"/>
                    <a:gd name="T67" fmla="*/ 30 h 30"/>
                    <a:gd name="T68" fmla="*/ 15 w 181"/>
                    <a:gd name="T69" fmla="*/ 3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81" h="30">
                      <a:moveTo>
                        <a:pt x="15" y="30"/>
                      </a:moveTo>
                      <a:lnTo>
                        <a:pt x="166" y="30"/>
                      </a:lnTo>
                      <a:lnTo>
                        <a:pt x="169" y="30"/>
                      </a:lnTo>
                      <a:lnTo>
                        <a:pt x="172" y="29"/>
                      </a:lnTo>
                      <a:lnTo>
                        <a:pt x="174" y="28"/>
                      </a:lnTo>
                      <a:lnTo>
                        <a:pt x="176" y="25"/>
                      </a:lnTo>
                      <a:lnTo>
                        <a:pt x="178" y="23"/>
                      </a:lnTo>
                      <a:lnTo>
                        <a:pt x="180" y="21"/>
                      </a:lnTo>
                      <a:lnTo>
                        <a:pt x="181" y="18"/>
                      </a:lnTo>
                      <a:lnTo>
                        <a:pt x="181" y="15"/>
                      </a:lnTo>
                      <a:lnTo>
                        <a:pt x="181" y="13"/>
                      </a:lnTo>
                      <a:lnTo>
                        <a:pt x="180" y="9"/>
                      </a:lnTo>
                      <a:lnTo>
                        <a:pt x="178" y="7"/>
                      </a:lnTo>
                      <a:lnTo>
                        <a:pt x="176" y="4"/>
                      </a:lnTo>
                      <a:lnTo>
                        <a:pt x="174" y="3"/>
                      </a:lnTo>
                      <a:lnTo>
                        <a:pt x="172" y="1"/>
                      </a:lnTo>
                      <a:lnTo>
                        <a:pt x="169" y="1"/>
                      </a:lnTo>
                      <a:lnTo>
                        <a:pt x="166" y="0"/>
                      </a:lnTo>
                      <a:lnTo>
                        <a:pt x="15" y="0"/>
                      </a:lnTo>
                      <a:lnTo>
                        <a:pt x="12" y="1"/>
                      </a:lnTo>
                      <a:lnTo>
                        <a:pt x="10" y="1"/>
                      </a:lnTo>
                      <a:lnTo>
                        <a:pt x="6" y="3"/>
                      </a:lnTo>
                      <a:lnTo>
                        <a:pt x="4" y="4"/>
                      </a:lnTo>
                      <a:lnTo>
                        <a:pt x="2" y="7"/>
                      </a:lnTo>
                      <a:lnTo>
                        <a:pt x="1" y="9"/>
                      </a:lnTo>
                      <a:lnTo>
                        <a:pt x="0" y="13"/>
                      </a:lnTo>
                      <a:lnTo>
                        <a:pt x="0" y="15"/>
                      </a:lnTo>
                      <a:lnTo>
                        <a:pt x="0" y="18"/>
                      </a:lnTo>
                      <a:lnTo>
                        <a:pt x="1" y="21"/>
                      </a:lnTo>
                      <a:lnTo>
                        <a:pt x="2" y="23"/>
                      </a:lnTo>
                      <a:lnTo>
                        <a:pt x="4" y="25"/>
                      </a:lnTo>
                      <a:lnTo>
                        <a:pt x="6" y="28"/>
                      </a:lnTo>
                      <a:lnTo>
                        <a:pt x="10" y="29"/>
                      </a:lnTo>
                      <a:lnTo>
                        <a:pt x="12" y="30"/>
                      </a:lnTo>
                      <a:lnTo>
                        <a:pt x="15" y="30"/>
                      </a:lnTo>
                      <a:close/>
                    </a:path>
                  </a:pathLst>
                </a:custGeom>
                <a:solidFill>
                  <a:srgbClr val="332F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endParaRPr>
                </a:p>
              </p:txBody>
            </p:sp>
            <p:sp>
              <p:nvSpPr>
                <p:cNvPr id="76" name="Freeform 52">
                  <a:extLst>
                    <a:ext uri="{FF2B5EF4-FFF2-40B4-BE49-F238E27FC236}">
                      <a16:creationId xmlns:a16="http://schemas.microsoft.com/office/drawing/2014/main" id="{802F3572-0083-4C6E-B25C-5E596C7CBE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95363" y="2098675"/>
                  <a:ext cx="57150" cy="9525"/>
                </a:xfrm>
                <a:custGeom>
                  <a:avLst/>
                  <a:gdLst>
                    <a:gd name="T0" fmla="*/ 15 w 181"/>
                    <a:gd name="T1" fmla="*/ 31 h 31"/>
                    <a:gd name="T2" fmla="*/ 166 w 181"/>
                    <a:gd name="T3" fmla="*/ 31 h 31"/>
                    <a:gd name="T4" fmla="*/ 169 w 181"/>
                    <a:gd name="T5" fmla="*/ 30 h 31"/>
                    <a:gd name="T6" fmla="*/ 172 w 181"/>
                    <a:gd name="T7" fmla="*/ 30 h 31"/>
                    <a:gd name="T8" fmla="*/ 174 w 181"/>
                    <a:gd name="T9" fmla="*/ 28 h 31"/>
                    <a:gd name="T10" fmla="*/ 176 w 181"/>
                    <a:gd name="T11" fmla="*/ 27 h 31"/>
                    <a:gd name="T12" fmla="*/ 178 w 181"/>
                    <a:gd name="T13" fmla="*/ 24 h 31"/>
                    <a:gd name="T14" fmla="*/ 180 w 181"/>
                    <a:gd name="T15" fmla="*/ 22 h 31"/>
                    <a:gd name="T16" fmla="*/ 181 w 181"/>
                    <a:gd name="T17" fmla="*/ 19 h 31"/>
                    <a:gd name="T18" fmla="*/ 181 w 181"/>
                    <a:gd name="T19" fmla="*/ 16 h 31"/>
                    <a:gd name="T20" fmla="*/ 181 w 181"/>
                    <a:gd name="T21" fmla="*/ 13 h 31"/>
                    <a:gd name="T22" fmla="*/ 180 w 181"/>
                    <a:gd name="T23" fmla="*/ 10 h 31"/>
                    <a:gd name="T24" fmla="*/ 178 w 181"/>
                    <a:gd name="T25" fmla="*/ 8 h 31"/>
                    <a:gd name="T26" fmla="*/ 176 w 181"/>
                    <a:gd name="T27" fmla="*/ 6 h 31"/>
                    <a:gd name="T28" fmla="*/ 174 w 181"/>
                    <a:gd name="T29" fmla="*/ 3 h 31"/>
                    <a:gd name="T30" fmla="*/ 172 w 181"/>
                    <a:gd name="T31" fmla="*/ 2 h 31"/>
                    <a:gd name="T32" fmla="*/ 169 w 181"/>
                    <a:gd name="T33" fmla="*/ 1 h 31"/>
                    <a:gd name="T34" fmla="*/ 166 w 181"/>
                    <a:gd name="T35" fmla="*/ 1 h 31"/>
                    <a:gd name="T36" fmla="*/ 15 w 181"/>
                    <a:gd name="T37" fmla="*/ 0 h 31"/>
                    <a:gd name="T38" fmla="*/ 12 w 181"/>
                    <a:gd name="T39" fmla="*/ 1 h 31"/>
                    <a:gd name="T40" fmla="*/ 10 w 181"/>
                    <a:gd name="T41" fmla="*/ 2 h 31"/>
                    <a:gd name="T42" fmla="*/ 6 w 181"/>
                    <a:gd name="T43" fmla="*/ 3 h 31"/>
                    <a:gd name="T44" fmla="*/ 4 w 181"/>
                    <a:gd name="T45" fmla="*/ 6 h 31"/>
                    <a:gd name="T46" fmla="*/ 2 w 181"/>
                    <a:gd name="T47" fmla="*/ 8 h 31"/>
                    <a:gd name="T48" fmla="*/ 1 w 181"/>
                    <a:gd name="T49" fmla="*/ 10 h 31"/>
                    <a:gd name="T50" fmla="*/ 0 w 181"/>
                    <a:gd name="T51" fmla="*/ 13 h 31"/>
                    <a:gd name="T52" fmla="*/ 0 w 181"/>
                    <a:gd name="T53" fmla="*/ 16 h 31"/>
                    <a:gd name="T54" fmla="*/ 0 w 181"/>
                    <a:gd name="T55" fmla="*/ 19 h 31"/>
                    <a:gd name="T56" fmla="*/ 1 w 181"/>
                    <a:gd name="T57" fmla="*/ 22 h 31"/>
                    <a:gd name="T58" fmla="*/ 2 w 181"/>
                    <a:gd name="T59" fmla="*/ 24 h 31"/>
                    <a:gd name="T60" fmla="*/ 4 w 181"/>
                    <a:gd name="T61" fmla="*/ 27 h 31"/>
                    <a:gd name="T62" fmla="*/ 6 w 181"/>
                    <a:gd name="T63" fmla="*/ 28 h 31"/>
                    <a:gd name="T64" fmla="*/ 10 w 181"/>
                    <a:gd name="T65" fmla="*/ 30 h 31"/>
                    <a:gd name="T66" fmla="*/ 12 w 181"/>
                    <a:gd name="T67" fmla="*/ 30 h 31"/>
                    <a:gd name="T68" fmla="*/ 15 w 181"/>
                    <a:gd name="T69" fmla="*/ 31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81" h="31">
                      <a:moveTo>
                        <a:pt x="15" y="31"/>
                      </a:moveTo>
                      <a:lnTo>
                        <a:pt x="166" y="31"/>
                      </a:lnTo>
                      <a:lnTo>
                        <a:pt x="169" y="30"/>
                      </a:lnTo>
                      <a:lnTo>
                        <a:pt x="172" y="30"/>
                      </a:lnTo>
                      <a:lnTo>
                        <a:pt x="174" y="28"/>
                      </a:lnTo>
                      <a:lnTo>
                        <a:pt x="176" y="27"/>
                      </a:lnTo>
                      <a:lnTo>
                        <a:pt x="178" y="24"/>
                      </a:lnTo>
                      <a:lnTo>
                        <a:pt x="180" y="22"/>
                      </a:lnTo>
                      <a:lnTo>
                        <a:pt x="181" y="19"/>
                      </a:lnTo>
                      <a:lnTo>
                        <a:pt x="181" y="16"/>
                      </a:lnTo>
                      <a:lnTo>
                        <a:pt x="181" y="13"/>
                      </a:lnTo>
                      <a:lnTo>
                        <a:pt x="180" y="10"/>
                      </a:lnTo>
                      <a:lnTo>
                        <a:pt x="178" y="8"/>
                      </a:lnTo>
                      <a:lnTo>
                        <a:pt x="176" y="6"/>
                      </a:lnTo>
                      <a:lnTo>
                        <a:pt x="174" y="3"/>
                      </a:lnTo>
                      <a:lnTo>
                        <a:pt x="172" y="2"/>
                      </a:lnTo>
                      <a:lnTo>
                        <a:pt x="169" y="1"/>
                      </a:lnTo>
                      <a:lnTo>
                        <a:pt x="166" y="1"/>
                      </a:lnTo>
                      <a:lnTo>
                        <a:pt x="15" y="0"/>
                      </a:lnTo>
                      <a:lnTo>
                        <a:pt x="12" y="1"/>
                      </a:lnTo>
                      <a:lnTo>
                        <a:pt x="10" y="2"/>
                      </a:lnTo>
                      <a:lnTo>
                        <a:pt x="6" y="3"/>
                      </a:lnTo>
                      <a:lnTo>
                        <a:pt x="4" y="6"/>
                      </a:lnTo>
                      <a:lnTo>
                        <a:pt x="2" y="8"/>
                      </a:lnTo>
                      <a:lnTo>
                        <a:pt x="1" y="10"/>
                      </a:lnTo>
                      <a:lnTo>
                        <a:pt x="0" y="13"/>
                      </a:lnTo>
                      <a:lnTo>
                        <a:pt x="0" y="16"/>
                      </a:lnTo>
                      <a:lnTo>
                        <a:pt x="0" y="19"/>
                      </a:lnTo>
                      <a:lnTo>
                        <a:pt x="1" y="22"/>
                      </a:lnTo>
                      <a:lnTo>
                        <a:pt x="2" y="24"/>
                      </a:lnTo>
                      <a:lnTo>
                        <a:pt x="4" y="27"/>
                      </a:lnTo>
                      <a:lnTo>
                        <a:pt x="6" y="28"/>
                      </a:lnTo>
                      <a:lnTo>
                        <a:pt x="10" y="30"/>
                      </a:lnTo>
                      <a:lnTo>
                        <a:pt x="12" y="30"/>
                      </a:lnTo>
                      <a:lnTo>
                        <a:pt x="15" y="31"/>
                      </a:lnTo>
                      <a:close/>
                    </a:path>
                  </a:pathLst>
                </a:custGeom>
                <a:solidFill>
                  <a:srgbClr val="332F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endParaRPr>
                </a:p>
              </p:txBody>
            </p:sp>
            <p:sp>
              <p:nvSpPr>
                <p:cNvPr id="77" name="Freeform 53">
                  <a:extLst>
                    <a:ext uri="{FF2B5EF4-FFF2-40B4-BE49-F238E27FC236}">
                      <a16:creationId xmlns:a16="http://schemas.microsoft.com/office/drawing/2014/main" id="{0ECAE1D7-49C0-48BB-9B57-BDCC20C5C3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95363" y="2146300"/>
                  <a:ext cx="57150" cy="9525"/>
                </a:xfrm>
                <a:custGeom>
                  <a:avLst/>
                  <a:gdLst>
                    <a:gd name="T0" fmla="*/ 15 w 181"/>
                    <a:gd name="T1" fmla="*/ 30 h 30"/>
                    <a:gd name="T2" fmla="*/ 166 w 181"/>
                    <a:gd name="T3" fmla="*/ 30 h 30"/>
                    <a:gd name="T4" fmla="*/ 169 w 181"/>
                    <a:gd name="T5" fmla="*/ 30 h 30"/>
                    <a:gd name="T6" fmla="*/ 172 w 181"/>
                    <a:gd name="T7" fmla="*/ 29 h 30"/>
                    <a:gd name="T8" fmla="*/ 174 w 181"/>
                    <a:gd name="T9" fmla="*/ 27 h 30"/>
                    <a:gd name="T10" fmla="*/ 176 w 181"/>
                    <a:gd name="T11" fmla="*/ 26 h 30"/>
                    <a:gd name="T12" fmla="*/ 178 w 181"/>
                    <a:gd name="T13" fmla="*/ 23 h 30"/>
                    <a:gd name="T14" fmla="*/ 180 w 181"/>
                    <a:gd name="T15" fmla="*/ 20 h 30"/>
                    <a:gd name="T16" fmla="*/ 181 w 181"/>
                    <a:gd name="T17" fmla="*/ 18 h 30"/>
                    <a:gd name="T18" fmla="*/ 181 w 181"/>
                    <a:gd name="T19" fmla="*/ 15 h 30"/>
                    <a:gd name="T20" fmla="*/ 181 w 181"/>
                    <a:gd name="T21" fmla="*/ 12 h 30"/>
                    <a:gd name="T22" fmla="*/ 180 w 181"/>
                    <a:gd name="T23" fmla="*/ 8 h 30"/>
                    <a:gd name="T24" fmla="*/ 178 w 181"/>
                    <a:gd name="T25" fmla="*/ 6 h 30"/>
                    <a:gd name="T26" fmla="*/ 176 w 181"/>
                    <a:gd name="T27" fmla="*/ 4 h 30"/>
                    <a:gd name="T28" fmla="*/ 174 w 181"/>
                    <a:gd name="T29" fmla="*/ 2 h 30"/>
                    <a:gd name="T30" fmla="*/ 172 w 181"/>
                    <a:gd name="T31" fmla="*/ 1 h 30"/>
                    <a:gd name="T32" fmla="*/ 169 w 181"/>
                    <a:gd name="T33" fmla="*/ 0 h 30"/>
                    <a:gd name="T34" fmla="*/ 166 w 181"/>
                    <a:gd name="T35" fmla="*/ 0 h 30"/>
                    <a:gd name="T36" fmla="*/ 15 w 181"/>
                    <a:gd name="T37" fmla="*/ 0 h 30"/>
                    <a:gd name="T38" fmla="*/ 12 w 181"/>
                    <a:gd name="T39" fmla="*/ 0 h 30"/>
                    <a:gd name="T40" fmla="*/ 10 w 181"/>
                    <a:gd name="T41" fmla="*/ 1 h 30"/>
                    <a:gd name="T42" fmla="*/ 6 w 181"/>
                    <a:gd name="T43" fmla="*/ 2 h 30"/>
                    <a:gd name="T44" fmla="*/ 4 w 181"/>
                    <a:gd name="T45" fmla="*/ 4 h 30"/>
                    <a:gd name="T46" fmla="*/ 2 w 181"/>
                    <a:gd name="T47" fmla="*/ 6 h 30"/>
                    <a:gd name="T48" fmla="*/ 1 w 181"/>
                    <a:gd name="T49" fmla="*/ 8 h 30"/>
                    <a:gd name="T50" fmla="*/ 0 w 181"/>
                    <a:gd name="T51" fmla="*/ 12 h 30"/>
                    <a:gd name="T52" fmla="*/ 0 w 181"/>
                    <a:gd name="T53" fmla="*/ 15 h 30"/>
                    <a:gd name="T54" fmla="*/ 0 w 181"/>
                    <a:gd name="T55" fmla="*/ 18 h 30"/>
                    <a:gd name="T56" fmla="*/ 1 w 181"/>
                    <a:gd name="T57" fmla="*/ 20 h 30"/>
                    <a:gd name="T58" fmla="*/ 2 w 181"/>
                    <a:gd name="T59" fmla="*/ 23 h 30"/>
                    <a:gd name="T60" fmla="*/ 4 w 181"/>
                    <a:gd name="T61" fmla="*/ 26 h 30"/>
                    <a:gd name="T62" fmla="*/ 6 w 181"/>
                    <a:gd name="T63" fmla="*/ 27 h 30"/>
                    <a:gd name="T64" fmla="*/ 10 w 181"/>
                    <a:gd name="T65" fmla="*/ 29 h 30"/>
                    <a:gd name="T66" fmla="*/ 12 w 181"/>
                    <a:gd name="T67" fmla="*/ 30 h 30"/>
                    <a:gd name="T68" fmla="*/ 15 w 181"/>
                    <a:gd name="T69" fmla="*/ 3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81" h="30">
                      <a:moveTo>
                        <a:pt x="15" y="30"/>
                      </a:moveTo>
                      <a:lnTo>
                        <a:pt x="166" y="30"/>
                      </a:lnTo>
                      <a:lnTo>
                        <a:pt x="169" y="30"/>
                      </a:lnTo>
                      <a:lnTo>
                        <a:pt x="172" y="29"/>
                      </a:lnTo>
                      <a:lnTo>
                        <a:pt x="174" y="27"/>
                      </a:lnTo>
                      <a:lnTo>
                        <a:pt x="176" y="26"/>
                      </a:lnTo>
                      <a:lnTo>
                        <a:pt x="178" y="23"/>
                      </a:lnTo>
                      <a:lnTo>
                        <a:pt x="180" y="20"/>
                      </a:lnTo>
                      <a:lnTo>
                        <a:pt x="181" y="18"/>
                      </a:lnTo>
                      <a:lnTo>
                        <a:pt x="181" y="15"/>
                      </a:lnTo>
                      <a:lnTo>
                        <a:pt x="181" y="12"/>
                      </a:lnTo>
                      <a:lnTo>
                        <a:pt x="180" y="8"/>
                      </a:lnTo>
                      <a:lnTo>
                        <a:pt x="178" y="6"/>
                      </a:lnTo>
                      <a:lnTo>
                        <a:pt x="176" y="4"/>
                      </a:lnTo>
                      <a:lnTo>
                        <a:pt x="174" y="2"/>
                      </a:lnTo>
                      <a:lnTo>
                        <a:pt x="172" y="1"/>
                      </a:lnTo>
                      <a:lnTo>
                        <a:pt x="169" y="0"/>
                      </a:lnTo>
                      <a:lnTo>
                        <a:pt x="166" y="0"/>
                      </a:lnTo>
                      <a:lnTo>
                        <a:pt x="15" y="0"/>
                      </a:lnTo>
                      <a:lnTo>
                        <a:pt x="12" y="0"/>
                      </a:lnTo>
                      <a:lnTo>
                        <a:pt x="10" y="1"/>
                      </a:lnTo>
                      <a:lnTo>
                        <a:pt x="6" y="2"/>
                      </a:lnTo>
                      <a:lnTo>
                        <a:pt x="4" y="4"/>
                      </a:lnTo>
                      <a:lnTo>
                        <a:pt x="2" y="6"/>
                      </a:lnTo>
                      <a:lnTo>
                        <a:pt x="1" y="8"/>
                      </a:lnTo>
                      <a:lnTo>
                        <a:pt x="0" y="12"/>
                      </a:lnTo>
                      <a:lnTo>
                        <a:pt x="0" y="15"/>
                      </a:lnTo>
                      <a:lnTo>
                        <a:pt x="0" y="18"/>
                      </a:lnTo>
                      <a:lnTo>
                        <a:pt x="1" y="20"/>
                      </a:lnTo>
                      <a:lnTo>
                        <a:pt x="2" y="23"/>
                      </a:lnTo>
                      <a:lnTo>
                        <a:pt x="4" y="26"/>
                      </a:lnTo>
                      <a:lnTo>
                        <a:pt x="6" y="27"/>
                      </a:lnTo>
                      <a:lnTo>
                        <a:pt x="10" y="29"/>
                      </a:lnTo>
                      <a:lnTo>
                        <a:pt x="12" y="30"/>
                      </a:lnTo>
                      <a:lnTo>
                        <a:pt x="15" y="30"/>
                      </a:lnTo>
                      <a:close/>
                    </a:path>
                  </a:pathLst>
                </a:custGeom>
                <a:solidFill>
                  <a:srgbClr val="332F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endParaRPr>
                </a:p>
              </p:txBody>
            </p:sp>
            <p:sp>
              <p:nvSpPr>
                <p:cNvPr id="78" name="Freeform 54">
                  <a:extLst>
                    <a:ext uri="{FF2B5EF4-FFF2-40B4-BE49-F238E27FC236}">
                      <a16:creationId xmlns:a16="http://schemas.microsoft.com/office/drawing/2014/main" id="{18F487F7-E73A-4E40-BAE1-E6BC0CBB696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47738" y="2022531"/>
                  <a:ext cx="38100" cy="33224"/>
                </a:xfrm>
                <a:custGeom>
                  <a:avLst/>
                  <a:gdLst>
                    <a:gd name="T0" fmla="*/ 20 w 121"/>
                    <a:gd name="T1" fmla="*/ 101 h 106"/>
                    <a:gd name="T2" fmla="*/ 22 w 121"/>
                    <a:gd name="T3" fmla="*/ 104 h 106"/>
                    <a:gd name="T4" fmla="*/ 25 w 121"/>
                    <a:gd name="T5" fmla="*/ 105 h 106"/>
                    <a:gd name="T6" fmla="*/ 27 w 121"/>
                    <a:gd name="T7" fmla="*/ 106 h 106"/>
                    <a:gd name="T8" fmla="*/ 30 w 121"/>
                    <a:gd name="T9" fmla="*/ 106 h 106"/>
                    <a:gd name="T10" fmla="*/ 36 w 121"/>
                    <a:gd name="T11" fmla="*/ 105 h 106"/>
                    <a:gd name="T12" fmla="*/ 41 w 121"/>
                    <a:gd name="T13" fmla="*/ 101 h 106"/>
                    <a:gd name="T14" fmla="*/ 116 w 121"/>
                    <a:gd name="T15" fmla="*/ 26 h 106"/>
                    <a:gd name="T16" fmla="*/ 119 w 121"/>
                    <a:gd name="T17" fmla="*/ 24 h 106"/>
                    <a:gd name="T18" fmla="*/ 120 w 121"/>
                    <a:gd name="T19" fmla="*/ 21 h 106"/>
                    <a:gd name="T20" fmla="*/ 121 w 121"/>
                    <a:gd name="T21" fmla="*/ 19 h 106"/>
                    <a:gd name="T22" fmla="*/ 121 w 121"/>
                    <a:gd name="T23" fmla="*/ 15 h 106"/>
                    <a:gd name="T24" fmla="*/ 121 w 121"/>
                    <a:gd name="T25" fmla="*/ 13 h 106"/>
                    <a:gd name="T26" fmla="*/ 120 w 121"/>
                    <a:gd name="T27" fmla="*/ 10 h 106"/>
                    <a:gd name="T28" fmla="*/ 119 w 121"/>
                    <a:gd name="T29" fmla="*/ 8 h 106"/>
                    <a:gd name="T30" fmla="*/ 116 w 121"/>
                    <a:gd name="T31" fmla="*/ 5 h 106"/>
                    <a:gd name="T32" fmla="*/ 114 w 121"/>
                    <a:gd name="T33" fmla="*/ 4 h 106"/>
                    <a:gd name="T34" fmla="*/ 111 w 121"/>
                    <a:gd name="T35" fmla="*/ 1 h 106"/>
                    <a:gd name="T36" fmla="*/ 109 w 121"/>
                    <a:gd name="T37" fmla="*/ 0 h 106"/>
                    <a:gd name="T38" fmla="*/ 106 w 121"/>
                    <a:gd name="T39" fmla="*/ 0 h 106"/>
                    <a:gd name="T40" fmla="*/ 103 w 121"/>
                    <a:gd name="T41" fmla="*/ 0 h 106"/>
                    <a:gd name="T42" fmla="*/ 100 w 121"/>
                    <a:gd name="T43" fmla="*/ 1 h 106"/>
                    <a:gd name="T44" fmla="*/ 97 w 121"/>
                    <a:gd name="T45" fmla="*/ 4 h 106"/>
                    <a:gd name="T46" fmla="*/ 95 w 121"/>
                    <a:gd name="T47" fmla="*/ 5 h 106"/>
                    <a:gd name="T48" fmla="*/ 30 w 121"/>
                    <a:gd name="T49" fmla="*/ 69 h 106"/>
                    <a:gd name="T50" fmla="*/ 26 w 121"/>
                    <a:gd name="T51" fmla="*/ 65 h 106"/>
                    <a:gd name="T52" fmla="*/ 24 w 121"/>
                    <a:gd name="T53" fmla="*/ 64 h 106"/>
                    <a:gd name="T54" fmla="*/ 21 w 121"/>
                    <a:gd name="T55" fmla="*/ 62 h 106"/>
                    <a:gd name="T56" fmla="*/ 18 w 121"/>
                    <a:gd name="T57" fmla="*/ 62 h 106"/>
                    <a:gd name="T58" fmla="*/ 15 w 121"/>
                    <a:gd name="T59" fmla="*/ 61 h 106"/>
                    <a:gd name="T60" fmla="*/ 12 w 121"/>
                    <a:gd name="T61" fmla="*/ 62 h 106"/>
                    <a:gd name="T62" fmla="*/ 10 w 121"/>
                    <a:gd name="T63" fmla="*/ 62 h 106"/>
                    <a:gd name="T64" fmla="*/ 7 w 121"/>
                    <a:gd name="T65" fmla="*/ 64 h 106"/>
                    <a:gd name="T66" fmla="*/ 5 w 121"/>
                    <a:gd name="T67" fmla="*/ 65 h 106"/>
                    <a:gd name="T68" fmla="*/ 2 w 121"/>
                    <a:gd name="T69" fmla="*/ 68 h 106"/>
                    <a:gd name="T70" fmla="*/ 1 w 121"/>
                    <a:gd name="T71" fmla="*/ 70 h 106"/>
                    <a:gd name="T72" fmla="*/ 0 w 121"/>
                    <a:gd name="T73" fmla="*/ 73 h 106"/>
                    <a:gd name="T74" fmla="*/ 0 w 121"/>
                    <a:gd name="T75" fmla="*/ 76 h 106"/>
                    <a:gd name="T76" fmla="*/ 0 w 121"/>
                    <a:gd name="T77" fmla="*/ 79 h 106"/>
                    <a:gd name="T78" fmla="*/ 1 w 121"/>
                    <a:gd name="T79" fmla="*/ 82 h 106"/>
                    <a:gd name="T80" fmla="*/ 2 w 121"/>
                    <a:gd name="T81" fmla="*/ 84 h 106"/>
                    <a:gd name="T82" fmla="*/ 5 w 121"/>
                    <a:gd name="T83" fmla="*/ 86 h 106"/>
                    <a:gd name="T84" fmla="*/ 20 w 121"/>
                    <a:gd name="T85" fmla="*/ 101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121" h="106">
                      <a:moveTo>
                        <a:pt x="20" y="101"/>
                      </a:moveTo>
                      <a:lnTo>
                        <a:pt x="22" y="104"/>
                      </a:lnTo>
                      <a:lnTo>
                        <a:pt x="25" y="105"/>
                      </a:lnTo>
                      <a:lnTo>
                        <a:pt x="27" y="106"/>
                      </a:lnTo>
                      <a:lnTo>
                        <a:pt x="30" y="106"/>
                      </a:lnTo>
                      <a:lnTo>
                        <a:pt x="36" y="105"/>
                      </a:lnTo>
                      <a:lnTo>
                        <a:pt x="41" y="101"/>
                      </a:lnTo>
                      <a:lnTo>
                        <a:pt x="116" y="26"/>
                      </a:lnTo>
                      <a:lnTo>
                        <a:pt x="119" y="24"/>
                      </a:lnTo>
                      <a:lnTo>
                        <a:pt x="120" y="21"/>
                      </a:lnTo>
                      <a:lnTo>
                        <a:pt x="121" y="19"/>
                      </a:lnTo>
                      <a:lnTo>
                        <a:pt x="121" y="15"/>
                      </a:lnTo>
                      <a:lnTo>
                        <a:pt x="121" y="13"/>
                      </a:lnTo>
                      <a:lnTo>
                        <a:pt x="120" y="10"/>
                      </a:lnTo>
                      <a:lnTo>
                        <a:pt x="119" y="8"/>
                      </a:lnTo>
                      <a:lnTo>
                        <a:pt x="116" y="5"/>
                      </a:lnTo>
                      <a:lnTo>
                        <a:pt x="114" y="4"/>
                      </a:lnTo>
                      <a:lnTo>
                        <a:pt x="111" y="1"/>
                      </a:lnTo>
                      <a:lnTo>
                        <a:pt x="109" y="0"/>
                      </a:lnTo>
                      <a:lnTo>
                        <a:pt x="106" y="0"/>
                      </a:lnTo>
                      <a:lnTo>
                        <a:pt x="103" y="0"/>
                      </a:lnTo>
                      <a:lnTo>
                        <a:pt x="100" y="1"/>
                      </a:lnTo>
                      <a:lnTo>
                        <a:pt x="97" y="4"/>
                      </a:lnTo>
                      <a:lnTo>
                        <a:pt x="95" y="5"/>
                      </a:lnTo>
                      <a:lnTo>
                        <a:pt x="30" y="69"/>
                      </a:lnTo>
                      <a:lnTo>
                        <a:pt x="26" y="65"/>
                      </a:lnTo>
                      <a:lnTo>
                        <a:pt x="24" y="64"/>
                      </a:lnTo>
                      <a:lnTo>
                        <a:pt x="21" y="62"/>
                      </a:lnTo>
                      <a:lnTo>
                        <a:pt x="18" y="62"/>
                      </a:lnTo>
                      <a:lnTo>
                        <a:pt x="15" y="61"/>
                      </a:lnTo>
                      <a:lnTo>
                        <a:pt x="12" y="62"/>
                      </a:lnTo>
                      <a:lnTo>
                        <a:pt x="10" y="62"/>
                      </a:lnTo>
                      <a:lnTo>
                        <a:pt x="7" y="64"/>
                      </a:lnTo>
                      <a:lnTo>
                        <a:pt x="5" y="65"/>
                      </a:lnTo>
                      <a:lnTo>
                        <a:pt x="2" y="68"/>
                      </a:lnTo>
                      <a:lnTo>
                        <a:pt x="1" y="70"/>
                      </a:lnTo>
                      <a:lnTo>
                        <a:pt x="0" y="73"/>
                      </a:lnTo>
                      <a:lnTo>
                        <a:pt x="0" y="76"/>
                      </a:lnTo>
                      <a:lnTo>
                        <a:pt x="0" y="79"/>
                      </a:lnTo>
                      <a:lnTo>
                        <a:pt x="1" y="82"/>
                      </a:lnTo>
                      <a:lnTo>
                        <a:pt x="2" y="84"/>
                      </a:lnTo>
                      <a:lnTo>
                        <a:pt x="5" y="86"/>
                      </a:lnTo>
                      <a:lnTo>
                        <a:pt x="20" y="101"/>
                      </a:lnTo>
                      <a:close/>
                    </a:path>
                  </a:pathLst>
                </a:custGeom>
                <a:solidFill>
                  <a:srgbClr val="332F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endParaRPr>
                </a:p>
              </p:txBody>
            </p:sp>
            <p:sp>
              <p:nvSpPr>
                <p:cNvPr id="79" name="Freeform 55">
                  <a:extLst>
                    <a:ext uri="{FF2B5EF4-FFF2-40B4-BE49-F238E27FC236}">
                      <a16:creationId xmlns:a16="http://schemas.microsoft.com/office/drawing/2014/main" id="{F2885A0A-6489-469E-BA1E-D9A19536EB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47738" y="2070100"/>
                  <a:ext cx="38100" cy="33338"/>
                </a:xfrm>
                <a:custGeom>
                  <a:avLst/>
                  <a:gdLst>
                    <a:gd name="T0" fmla="*/ 20 w 121"/>
                    <a:gd name="T1" fmla="*/ 101 h 106"/>
                    <a:gd name="T2" fmla="*/ 22 w 121"/>
                    <a:gd name="T3" fmla="*/ 103 h 106"/>
                    <a:gd name="T4" fmla="*/ 25 w 121"/>
                    <a:gd name="T5" fmla="*/ 105 h 106"/>
                    <a:gd name="T6" fmla="*/ 27 w 121"/>
                    <a:gd name="T7" fmla="*/ 105 h 106"/>
                    <a:gd name="T8" fmla="*/ 30 w 121"/>
                    <a:gd name="T9" fmla="*/ 106 h 106"/>
                    <a:gd name="T10" fmla="*/ 34 w 121"/>
                    <a:gd name="T11" fmla="*/ 105 h 106"/>
                    <a:gd name="T12" fmla="*/ 36 w 121"/>
                    <a:gd name="T13" fmla="*/ 105 h 106"/>
                    <a:gd name="T14" fmla="*/ 39 w 121"/>
                    <a:gd name="T15" fmla="*/ 103 h 106"/>
                    <a:gd name="T16" fmla="*/ 41 w 121"/>
                    <a:gd name="T17" fmla="*/ 102 h 106"/>
                    <a:gd name="T18" fmla="*/ 116 w 121"/>
                    <a:gd name="T19" fmla="*/ 26 h 106"/>
                    <a:gd name="T20" fmla="*/ 119 w 121"/>
                    <a:gd name="T21" fmla="*/ 24 h 106"/>
                    <a:gd name="T22" fmla="*/ 120 w 121"/>
                    <a:gd name="T23" fmla="*/ 21 h 106"/>
                    <a:gd name="T24" fmla="*/ 121 w 121"/>
                    <a:gd name="T25" fmla="*/ 18 h 106"/>
                    <a:gd name="T26" fmla="*/ 121 w 121"/>
                    <a:gd name="T27" fmla="*/ 15 h 106"/>
                    <a:gd name="T28" fmla="*/ 121 w 121"/>
                    <a:gd name="T29" fmla="*/ 13 h 106"/>
                    <a:gd name="T30" fmla="*/ 120 w 121"/>
                    <a:gd name="T31" fmla="*/ 10 h 106"/>
                    <a:gd name="T32" fmla="*/ 119 w 121"/>
                    <a:gd name="T33" fmla="*/ 7 h 106"/>
                    <a:gd name="T34" fmla="*/ 116 w 121"/>
                    <a:gd name="T35" fmla="*/ 5 h 106"/>
                    <a:gd name="T36" fmla="*/ 114 w 121"/>
                    <a:gd name="T37" fmla="*/ 3 h 106"/>
                    <a:gd name="T38" fmla="*/ 111 w 121"/>
                    <a:gd name="T39" fmla="*/ 1 h 106"/>
                    <a:gd name="T40" fmla="*/ 109 w 121"/>
                    <a:gd name="T41" fmla="*/ 1 h 106"/>
                    <a:gd name="T42" fmla="*/ 106 w 121"/>
                    <a:gd name="T43" fmla="*/ 0 h 106"/>
                    <a:gd name="T44" fmla="*/ 103 w 121"/>
                    <a:gd name="T45" fmla="*/ 1 h 106"/>
                    <a:gd name="T46" fmla="*/ 100 w 121"/>
                    <a:gd name="T47" fmla="*/ 1 h 106"/>
                    <a:gd name="T48" fmla="*/ 97 w 121"/>
                    <a:gd name="T49" fmla="*/ 3 h 106"/>
                    <a:gd name="T50" fmla="*/ 95 w 121"/>
                    <a:gd name="T51" fmla="*/ 5 h 106"/>
                    <a:gd name="T52" fmla="*/ 30 w 121"/>
                    <a:gd name="T53" fmla="*/ 70 h 106"/>
                    <a:gd name="T54" fmla="*/ 26 w 121"/>
                    <a:gd name="T55" fmla="*/ 65 h 106"/>
                    <a:gd name="T56" fmla="*/ 24 w 121"/>
                    <a:gd name="T57" fmla="*/ 63 h 106"/>
                    <a:gd name="T58" fmla="*/ 21 w 121"/>
                    <a:gd name="T59" fmla="*/ 61 h 106"/>
                    <a:gd name="T60" fmla="*/ 18 w 121"/>
                    <a:gd name="T61" fmla="*/ 61 h 106"/>
                    <a:gd name="T62" fmla="*/ 15 w 121"/>
                    <a:gd name="T63" fmla="*/ 60 h 106"/>
                    <a:gd name="T64" fmla="*/ 12 w 121"/>
                    <a:gd name="T65" fmla="*/ 61 h 106"/>
                    <a:gd name="T66" fmla="*/ 10 w 121"/>
                    <a:gd name="T67" fmla="*/ 62 h 106"/>
                    <a:gd name="T68" fmla="*/ 7 w 121"/>
                    <a:gd name="T69" fmla="*/ 63 h 106"/>
                    <a:gd name="T70" fmla="*/ 5 w 121"/>
                    <a:gd name="T71" fmla="*/ 65 h 106"/>
                    <a:gd name="T72" fmla="*/ 2 w 121"/>
                    <a:gd name="T73" fmla="*/ 68 h 106"/>
                    <a:gd name="T74" fmla="*/ 1 w 121"/>
                    <a:gd name="T75" fmla="*/ 70 h 106"/>
                    <a:gd name="T76" fmla="*/ 0 w 121"/>
                    <a:gd name="T77" fmla="*/ 73 h 106"/>
                    <a:gd name="T78" fmla="*/ 0 w 121"/>
                    <a:gd name="T79" fmla="*/ 76 h 106"/>
                    <a:gd name="T80" fmla="*/ 0 w 121"/>
                    <a:gd name="T81" fmla="*/ 78 h 106"/>
                    <a:gd name="T82" fmla="*/ 1 w 121"/>
                    <a:gd name="T83" fmla="*/ 82 h 106"/>
                    <a:gd name="T84" fmla="*/ 2 w 121"/>
                    <a:gd name="T85" fmla="*/ 84 h 106"/>
                    <a:gd name="T86" fmla="*/ 5 w 121"/>
                    <a:gd name="T87" fmla="*/ 87 h 106"/>
                    <a:gd name="T88" fmla="*/ 20 w 121"/>
                    <a:gd name="T89" fmla="*/ 101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121" h="106">
                      <a:moveTo>
                        <a:pt x="20" y="101"/>
                      </a:moveTo>
                      <a:lnTo>
                        <a:pt x="22" y="103"/>
                      </a:lnTo>
                      <a:lnTo>
                        <a:pt x="25" y="105"/>
                      </a:lnTo>
                      <a:lnTo>
                        <a:pt x="27" y="105"/>
                      </a:lnTo>
                      <a:lnTo>
                        <a:pt x="30" y="106"/>
                      </a:lnTo>
                      <a:lnTo>
                        <a:pt x="34" y="105"/>
                      </a:lnTo>
                      <a:lnTo>
                        <a:pt x="36" y="105"/>
                      </a:lnTo>
                      <a:lnTo>
                        <a:pt x="39" y="103"/>
                      </a:lnTo>
                      <a:lnTo>
                        <a:pt x="41" y="102"/>
                      </a:lnTo>
                      <a:lnTo>
                        <a:pt x="116" y="26"/>
                      </a:lnTo>
                      <a:lnTo>
                        <a:pt x="119" y="24"/>
                      </a:lnTo>
                      <a:lnTo>
                        <a:pt x="120" y="21"/>
                      </a:lnTo>
                      <a:lnTo>
                        <a:pt x="121" y="18"/>
                      </a:lnTo>
                      <a:lnTo>
                        <a:pt x="121" y="15"/>
                      </a:lnTo>
                      <a:lnTo>
                        <a:pt x="121" y="13"/>
                      </a:lnTo>
                      <a:lnTo>
                        <a:pt x="120" y="10"/>
                      </a:lnTo>
                      <a:lnTo>
                        <a:pt x="119" y="7"/>
                      </a:lnTo>
                      <a:lnTo>
                        <a:pt x="116" y="5"/>
                      </a:lnTo>
                      <a:lnTo>
                        <a:pt x="114" y="3"/>
                      </a:lnTo>
                      <a:lnTo>
                        <a:pt x="111" y="1"/>
                      </a:lnTo>
                      <a:lnTo>
                        <a:pt x="109" y="1"/>
                      </a:lnTo>
                      <a:lnTo>
                        <a:pt x="106" y="0"/>
                      </a:lnTo>
                      <a:lnTo>
                        <a:pt x="103" y="1"/>
                      </a:lnTo>
                      <a:lnTo>
                        <a:pt x="100" y="1"/>
                      </a:lnTo>
                      <a:lnTo>
                        <a:pt x="97" y="3"/>
                      </a:lnTo>
                      <a:lnTo>
                        <a:pt x="95" y="5"/>
                      </a:lnTo>
                      <a:lnTo>
                        <a:pt x="30" y="70"/>
                      </a:lnTo>
                      <a:lnTo>
                        <a:pt x="26" y="65"/>
                      </a:lnTo>
                      <a:lnTo>
                        <a:pt x="24" y="63"/>
                      </a:lnTo>
                      <a:lnTo>
                        <a:pt x="21" y="61"/>
                      </a:lnTo>
                      <a:lnTo>
                        <a:pt x="18" y="61"/>
                      </a:lnTo>
                      <a:lnTo>
                        <a:pt x="15" y="60"/>
                      </a:lnTo>
                      <a:lnTo>
                        <a:pt x="12" y="61"/>
                      </a:lnTo>
                      <a:lnTo>
                        <a:pt x="10" y="62"/>
                      </a:lnTo>
                      <a:lnTo>
                        <a:pt x="7" y="63"/>
                      </a:lnTo>
                      <a:lnTo>
                        <a:pt x="5" y="65"/>
                      </a:lnTo>
                      <a:lnTo>
                        <a:pt x="2" y="68"/>
                      </a:lnTo>
                      <a:lnTo>
                        <a:pt x="1" y="70"/>
                      </a:lnTo>
                      <a:lnTo>
                        <a:pt x="0" y="73"/>
                      </a:lnTo>
                      <a:lnTo>
                        <a:pt x="0" y="76"/>
                      </a:lnTo>
                      <a:lnTo>
                        <a:pt x="0" y="78"/>
                      </a:lnTo>
                      <a:lnTo>
                        <a:pt x="1" y="82"/>
                      </a:lnTo>
                      <a:lnTo>
                        <a:pt x="2" y="84"/>
                      </a:lnTo>
                      <a:lnTo>
                        <a:pt x="5" y="87"/>
                      </a:lnTo>
                      <a:lnTo>
                        <a:pt x="20" y="101"/>
                      </a:lnTo>
                      <a:close/>
                    </a:path>
                  </a:pathLst>
                </a:custGeom>
                <a:solidFill>
                  <a:srgbClr val="332F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endParaRPr>
                </a:p>
              </p:txBody>
            </p:sp>
            <p:sp>
              <p:nvSpPr>
                <p:cNvPr id="80" name="Freeform 56">
                  <a:extLst>
                    <a:ext uri="{FF2B5EF4-FFF2-40B4-BE49-F238E27FC236}">
                      <a16:creationId xmlns:a16="http://schemas.microsoft.com/office/drawing/2014/main" id="{75F6C428-E7A8-4ED1-8AEB-A460495139B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104900" y="1993900"/>
                  <a:ext cx="68263" cy="219075"/>
                </a:xfrm>
                <a:custGeom>
                  <a:avLst/>
                  <a:gdLst>
                    <a:gd name="T0" fmla="*/ 120 w 212"/>
                    <a:gd name="T1" fmla="*/ 659 h 694"/>
                    <a:gd name="T2" fmla="*/ 99 w 212"/>
                    <a:gd name="T3" fmla="*/ 643 h 694"/>
                    <a:gd name="T4" fmla="*/ 92 w 212"/>
                    <a:gd name="T5" fmla="*/ 618 h 694"/>
                    <a:gd name="T6" fmla="*/ 181 w 212"/>
                    <a:gd name="T7" fmla="*/ 616 h 694"/>
                    <a:gd name="T8" fmla="*/ 167 w 212"/>
                    <a:gd name="T9" fmla="*/ 647 h 694"/>
                    <a:gd name="T10" fmla="*/ 144 w 212"/>
                    <a:gd name="T11" fmla="*/ 662 h 694"/>
                    <a:gd name="T12" fmla="*/ 145 w 212"/>
                    <a:gd name="T13" fmla="*/ 31 h 694"/>
                    <a:gd name="T14" fmla="*/ 168 w 212"/>
                    <a:gd name="T15" fmla="*/ 43 h 694"/>
                    <a:gd name="T16" fmla="*/ 181 w 212"/>
                    <a:gd name="T17" fmla="*/ 57 h 694"/>
                    <a:gd name="T18" fmla="*/ 92 w 212"/>
                    <a:gd name="T19" fmla="*/ 331 h 694"/>
                    <a:gd name="T20" fmla="*/ 95 w 212"/>
                    <a:gd name="T21" fmla="*/ 53 h 694"/>
                    <a:gd name="T22" fmla="*/ 112 w 212"/>
                    <a:gd name="T23" fmla="*/ 38 h 694"/>
                    <a:gd name="T24" fmla="*/ 137 w 212"/>
                    <a:gd name="T25" fmla="*/ 30 h 694"/>
                    <a:gd name="T26" fmla="*/ 182 w 212"/>
                    <a:gd name="T27" fmla="*/ 362 h 694"/>
                    <a:gd name="T28" fmla="*/ 92 w 212"/>
                    <a:gd name="T29" fmla="*/ 362 h 694"/>
                    <a:gd name="T30" fmla="*/ 113 w 212"/>
                    <a:gd name="T31" fmla="*/ 4 h 694"/>
                    <a:gd name="T32" fmla="*/ 84 w 212"/>
                    <a:gd name="T33" fmla="*/ 22 h 694"/>
                    <a:gd name="T34" fmla="*/ 65 w 212"/>
                    <a:gd name="T35" fmla="*/ 46 h 694"/>
                    <a:gd name="T36" fmla="*/ 36 w 212"/>
                    <a:gd name="T37" fmla="*/ 55 h 694"/>
                    <a:gd name="T38" fmla="*/ 21 w 212"/>
                    <a:gd name="T39" fmla="*/ 67 h 694"/>
                    <a:gd name="T40" fmla="*/ 9 w 212"/>
                    <a:gd name="T41" fmla="*/ 82 h 694"/>
                    <a:gd name="T42" fmla="*/ 2 w 212"/>
                    <a:gd name="T43" fmla="*/ 103 h 694"/>
                    <a:gd name="T44" fmla="*/ 0 w 212"/>
                    <a:gd name="T45" fmla="*/ 394 h 694"/>
                    <a:gd name="T46" fmla="*/ 3 w 212"/>
                    <a:gd name="T47" fmla="*/ 402 h 694"/>
                    <a:gd name="T48" fmla="*/ 10 w 212"/>
                    <a:gd name="T49" fmla="*/ 408 h 694"/>
                    <a:gd name="T50" fmla="*/ 19 w 212"/>
                    <a:gd name="T51" fmla="*/ 409 h 694"/>
                    <a:gd name="T52" fmla="*/ 26 w 212"/>
                    <a:gd name="T53" fmla="*/ 404 h 694"/>
                    <a:gd name="T54" fmla="*/ 30 w 212"/>
                    <a:gd name="T55" fmla="*/ 397 h 694"/>
                    <a:gd name="T56" fmla="*/ 31 w 212"/>
                    <a:gd name="T57" fmla="*/ 111 h 694"/>
                    <a:gd name="T58" fmla="*/ 40 w 212"/>
                    <a:gd name="T59" fmla="*/ 89 h 694"/>
                    <a:gd name="T60" fmla="*/ 55 w 212"/>
                    <a:gd name="T61" fmla="*/ 79 h 694"/>
                    <a:gd name="T62" fmla="*/ 62 w 212"/>
                    <a:gd name="T63" fmla="*/ 626 h 694"/>
                    <a:gd name="T64" fmla="*/ 67 w 212"/>
                    <a:gd name="T65" fmla="*/ 647 h 694"/>
                    <a:gd name="T66" fmla="*/ 79 w 212"/>
                    <a:gd name="T67" fmla="*/ 666 h 694"/>
                    <a:gd name="T68" fmla="*/ 95 w 212"/>
                    <a:gd name="T69" fmla="*/ 681 h 694"/>
                    <a:gd name="T70" fmla="*/ 114 w 212"/>
                    <a:gd name="T71" fmla="*/ 690 h 694"/>
                    <a:gd name="T72" fmla="*/ 137 w 212"/>
                    <a:gd name="T73" fmla="*/ 694 h 694"/>
                    <a:gd name="T74" fmla="*/ 157 w 212"/>
                    <a:gd name="T75" fmla="*/ 690 h 694"/>
                    <a:gd name="T76" fmla="*/ 177 w 212"/>
                    <a:gd name="T77" fmla="*/ 680 h 694"/>
                    <a:gd name="T78" fmla="*/ 193 w 212"/>
                    <a:gd name="T79" fmla="*/ 663 h 694"/>
                    <a:gd name="T80" fmla="*/ 206 w 212"/>
                    <a:gd name="T81" fmla="*/ 641 h 694"/>
                    <a:gd name="T82" fmla="*/ 211 w 212"/>
                    <a:gd name="T83" fmla="*/ 613 h 694"/>
                    <a:gd name="T84" fmla="*/ 211 w 212"/>
                    <a:gd name="T85" fmla="*/ 56 h 694"/>
                    <a:gd name="T86" fmla="*/ 206 w 212"/>
                    <a:gd name="T87" fmla="*/ 41 h 694"/>
                    <a:gd name="T88" fmla="*/ 177 w 212"/>
                    <a:gd name="T89" fmla="*/ 13 h 694"/>
                    <a:gd name="T90" fmla="*/ 151 w 212"/>
                    <a:gd name="T91" fmla="*/ 2 h 694"/>
                    <a:gd name="T92" fmla="*/ 137 w 212"/>
                    <a:gd name="T93" fmla="*/ 0 h 6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212" h="694">
                      <a:moveTo>
                        <a:pt x="137" y="663"/>
                      </a:moveTo>
                      <a:lnTo>
                        <a:pt x="128" y="662"/>
                      </a:lnTo>
                      <a:lnTo>
                        <a:pt x="120" y="659"/>
                      </a:lnTo>
                      <a:lnTo>
                        <a:pt x="112" y="655"/>
                      </a:lnTo>
                      <a:lnTo>
                        <a:pt x="105" y="650"/>
                      </a:lnTo>
                      <a:lnTo>
                        <a:pt x="99" y="643"/>
                      </a:lnTo>
                      <a:lnTo>
                        <a:pt x="95" y="636"/>
                      </a:lnTo>
                      <a:lnTo>
                        <a:pt x="92" y="627"/>
                      </a:lnTo>
                      <a:lnTo>
                        <a:pt x="92" y="618"/>
                      </a:lnTo>
                      <a:lnTo>
                        <a:pt x="92" y="603"/>
                      </a:lnTo>
                      <a:lnTo>
                        <a:pt x="182" y="603"/>
                      </a:lnTo>
                      <a:lnTo>
                        <a:pt x="181" y="616"/>
                      </a:lnTo>
                      <a:lnTo>
                        <a:pt x="178" y="628"/>
                      </a:lnTo>
                      <a:lnTo>
                        <a:pt x="173" y="639"/>
                      </a:lnTo>
                      <a:lnTo>
                        <a:pt x="167" y="647"/>
                      </a:lnTo>
                      <a:lnTo>
                        <a:pt x="161" y="654"/>
                      </a:lnTo>
                      <a:lnTo>
                        <a:pt x="153" y="659"/>
                      </a:lnTo>
                      <a:lnTo>
                        <a:pt x="144" y="662"/>
                      </a:lnTo>
                      <a:lnTo>
                        <a:pt x="137" y="663"/>
                      </a:lnTo>
                      <a:close/>
                      <a:moveTo>
                        <a:pt x="137" y="30"/>
                      </a:moveTo>
                      <a:lnTo>
                        <a:pt x="145" y="31"/>
                      </a:lnTo>
                      <a:lnTo>
                        <a:pt x="153" y="34"/>
                      </a:lnTo>
                      <a:lnTo>
                        <a:pt x="161" y="38"/>
                      </a:lnTo>
                      <a:lnTo>
                        <a:pt x="168" y="43"/>
                      </a:lnTo>
                      <a:lnTo>
                        <a:pt x="173" y="47"/>
                      </a:lnTo>
                      <a:lnTo>
                        <a:pt x="178" y="53"/>
                      </a:lnTo>
                      <a:lnTo>
                        <a:pt x="181" y="57"/>
                      </a:lnTo>
                      <a:lnTo>
                        <a:pt x="182" y="60"/>
                      </a:lnTo>
                      <a:lnTo>
                        <a:pt x="182" y="331"/>
                      </a:lnTo>
                      <a:lnTo>
                        <a:pt x="92" y="331"/>
                      </a:lnTo>
                      <a:lnTo>
                        <a:pt x="92" y="60"/>
                      </a:lnTo>
                      <a:lnTo>
                        <a:pt x="93" y="57"/>
                      </a:lnTo>
                      <a:lnTo>
                        <a:pt x="95" y="53"/>
                      </a:lnTo>
                      <a:lnTo>
                        <a:pt x="99" y="48"/>
                      </a:lnTo>
                      <a:lnTo>
                        <a:pt x="106" y="43"/>
                      </a:lnTo>
                      <a:lnTo>
                        <a:pt x="112" y="38"/>
                      </a:lnTo>
                      <a:lnTo>
                        <a:pt x="120" y="34"/>
                      </a:lnTo>
                      <a:lnTo>
                        <a:pt x="127" y="31"/>
                      </a:lnTo>
                      <a:lnTo>
                        <a:pt x="137" y="30"/>
                      </a:lnTo>
                      <a:lnTo>
                        <a:pt x="137" y="30"/>
                      </a:lnTo>
                      <a:close/>
                      <a:moveTo>
                        <a:pt x="92" y="362"/>
                      </a:moveTo>
                      <a:lnTo>
                        <a:pt x="182" y="362"/>
                      </a:lnTo>
                      <a:lnTo>
                        <a:pt x="182" y="573"/>
                      </a:lnTo>
                      <a:lnTo>
                        <a:pt x="92" y="573"/>
                      </a:lnTo>
                      <a:lnTo>
                        <a:pt x="92" y="362"/>
                      </a:lnTo>
                      <a:close/>
                      <a:moveTo>
                        <a:pt x="137" y="0"/>
                      </a:moveTo>
                      <a:lnTo>
                        <a:pt x="125" y="1"/>
                      </a:lnTo>
                      <a:lnTo>
                        <a:pt x="113" y="4"/>
                      </a:lnTo>
                      <a:lnTo>
                        <a:pt x="102" y="9"/>
                      </a:lnTo>
                      <a:lnTo>
                        <a:pt x="93" y="15"/>
                      </a:lnTo>
                      <a:lnTo>
                        <a:pt x="84" y="22"/>
                      </a:lnTo>
                      <a:lnTo>
                        <a:pt x="76" y="29"/>
                      </a:lnTo>
                      <a:lnTo>
                        <a:pt x="69" y="38"/>
                      </a:lnTo>
                      <a:lnTo>
                        <a:pt x="65" y="46"/>
                      </a:lnTo>
                      <a:lnTo>
                        <a:pt x="53" y="48"/>
                      </a:lnTo>
                      <a:lnTo>
                        <a:pt x="41" y="53"/>
                      </a:lnTo>
                      <a:lnTo>
                        <a:pt x="36" y="55"/>
                      </a:lnTo>
                      <a:lnTo>
                        <a:pt x="30" y="58"/>
                      </a:lnTo>
                      <a:lnTo>
                        <a:pt x="25" y="62"/>
                      </a:lnTo>
                      <a:lnTo>
                        <a:pt x="21" y="67"/>
                      </a:lnTo>
                      <a:lnTo>
                        <a:pt x="16" y="71"/>
                      </a:lnTo>
                      <a:lnTo>
                        <a:pt x="12" y="76"/>
                      </a:lnTo>
                      <a:lnTo>
                        <a:pt x="9" y="82"/>
                      </a:lnTo>
                      <a:lnTo>
                        <a:pt x="6" y="88"/>
                      </a:lnTo>
                      <a:lnTo>
                        <a:pt x="3" y="96"/>
                      </a:lnTo>
                      <a:lnTo>
                        <a:pt x="2" y="103"/>
                      </a:lnTo>
                      <a:lnTo>
                        <a:pt x="1" y="112"/>
                      </a:lnTo>
                      <a:lnTo>
                        <a:pt x="0" y="120"/>
                      </a:lnTo>
                      <a:lnTo>
                        <a:pt x="0" y="394"/>
                      </a:lnTo>
                      <a:lnTo>
                        <a:pt x="1" y="397"/>
                      </a:lnTo>
                      <a:lnTo>
                        <a:pt x="2" y="399"/>
                      </a:lnTo>
                      <a:lnTo>
                        <a:pt x="3" y="402"/>
                      </a:lnTo>
                      <a:lnTo>
                        <a:pt x="6" y="404"/>
                      </a:lnTo>
                      <a:lnTo>
                        <a:pt x="8" y="406"/>
                      </a:lnTo>
                      <a:lnTo>
                        <a:pt x="10" y="408"/>
                      </a:lnTo>
                      <a:lnTo>
                        <a:pt x="13" y="409"/>
                      </a:lnTo>
                      <a:lnTo>
                        <a:pt x="15" y="409"/>
                      </a:lnTo>
                      <a:lnTo>
                        <a:pt x="19" y="409"/>
                      </a:lnTo>
                      <a:lnTo>
                        <a:pt x="22" y="408"/>
                      </a:lnTo>
                      <a:lnTo>
                        <a:pt x="24" y="406"/>
                      </a:lnTo>
                      <a:lnTo>
                        <a:pt x="26" y="404"/>
                      </a:lnTo>
                      <a:lnTo>
                        <a:pt x="28" y="402"/>
                      </a:lnTo>
                      <a:lnTo>
                        <a:pt x="29" y="399"/>
                      </a:lnTo>
                      <a:lnTo>
                        <a:pt x="30" y="397"/>
                      </a:lnTo>
                      <a:lnTo>
                        <a:pt x="30" y="394"/>
                      </a:lnTo>
                      <a:lnTo>
                        <a:pt x="30" y="120"/>
                      </a:lnTo>
                      <a:lnTo>
                        <a:pt x="31" y="111"/>
                      </a:lnTo>
                      <a:lnTo>
                        <a:pt x="34" y="102"/>
                      </a:lnTo>
                      <a:lnTo>
                        <a:pt x="36" y="96"/>
                      </a:lnTo>
                      <a:lnTo>
                        <a:pt x="40" y="89"/>
                      </a:lnTo>
                      <a:lnTo>
                        <a:pt x="44" y="85"/>
                      </a:lnTo>
                      <a:lnTo>
                        <a:pt x="50" y="82"/>
                      </a:lnTo>
                      <a:lnTo>
                        <a:pt x="55" y="79"/>
                      </a:lnTo>
                      <a:lnTo>
                        <a:pt x="62" y="77"/>
                      </a:lnTo>
                      <a:lnTo>
                        <a:pt x="62" y="618"/>
                      </a:lnTo>
                      <a:lnTo>
                        <a:pt x="62" y="626"/>
                      </a:lnTo>
                      <a:lnTo>
                        <a:pt x="63" y="633"/>
                      </a:lnTo>
                      <a:lnTo>
                        <a:pt x="65" y="640"/>
                      </a:lnTo>
                      <a:lnTo>
                        <a:pt x="67" y="647"/>
                      </a:lnTo>
                      <a:lnTo>
                        <a:pt x="70" y="654"/>
                      </a:lnTo>
                      <a:lnTo>
                        <a:pt x="74" y="660"/>
                      </a:lnTo>
                      <a:lnTo>
                        <a:pt x="79" y="666"/>
                      </a:lnTo>
                      <a:lnTo>
                        <a:pt x="84" y="671"/>
                      </a:lnTo>
                      <a:lnTo>
                        <a:pt x="90" y="676"/>
                      </a:lnTo>
                      <a:lnTo>
                        <a:pt x="95" y="681"/>
                      </a:lnTo>
                      <a:lnTo>
                        <a:pt x="101" y="684"/>
                      </a:lnTo>
                      <a:lnTo>
                        <a:pt x="108" y="687"/>
                      </a:lnTo>
                      <a:lnTo>
                        <a:pt x="114" y="690"/>
                      </a:lnTo>
                      <a:lnTo>
                        <a:pt x="122" y="693"/>
                      </a:lnTo>
                      <a:lnTo>
                        <a:pt x="129" y="694"/>
                      </a:lnTo>
                      <a:lnTo>
                        <a:pt x="137" y="694"/>
                      </a:lnTo>
                      <a:lnTo>
                        <a:pt x="143" y="694"/>
                      </a:lnTo>
                      <a:lnTo>
                        <a:pt x="150" y="693"/>
                      </a:lnTo>
                      <a:lnTo>
                        <a:pt x="157" y="690"/>
                      </a:lnTo>
                      <a:lnTo>
                        <a:pt x="164" y="687"/>
                      </a:lnTo>
                      <a:lnTo>
                        <a:pt x="170" y="684"/>
                      </a:lnTo>
                      <a:lnTo>
                        <a:pt x="177" y="680"/>
                      </a:lnTo>
                      <a:lnTo>
                        <a:pt x="182" y="675"/>
                      </a:lnTo>
                      <a:lnTo>
                        <a:pt x="187" y="669"/>
                      </a:lnTo>
                      <a:lnTo>
                        <a:pt x="193" y="663"/>
                      </a:lnTo>
                      <a:lnTo>
                        <a:pt x="197" y="656"/>
                      </a:lnTo>
                      <a:lnTo>
                        <a:pt x="201" y="648"/>
                      </a:lnTo>
                      <a:lnTo>
                        <a:pt x="206" y="641"/>
                      </a:lnTo>
                      <a:lnTo>
                        <a:pt x="208" y="632"/>
                      </a:lnTo>
                      <a:lnTo>
                        <a:pt x="210" y="623"/>
                      </a:lnTo>
                      <a:lnTo>
                        <a:pt x="211" y="613"/>
                      </a:lnTo>
                      <a:lnTo>
                        <a:pt x="212" y="603"/>
                      </a:lnTo>
                      <a:lnTo>
                        <a:pt x="212" y="60"/>
                      </a:lnTo>
                      <a:lnTo>
                        <a:pt x="211" y="56"/>
                      </a:lnTo>
                      <a:lnTo>
                        <a:pt x="210" y="51"/>
                      </a:lnTo>
                      <a:lnTo>
                        <a:pt x="208" y="45"/>
                      </a:lnTo>
                      <a:lnTo>
                        <a:pt x="206" y="41"/>
                      </a:lnTo>
                      <a:lnTo>
                        <a:pt x="198" y="30"/>
                      </a:lnTo>
                      <a:lnTo>
                        <a:pt x="188" y="20"/>
                      </a:lnTo>
                      <a:lnTo>
                        <a:pt x="177" y="13"/>
                      </a:lnTo>
                      <a:lnTo>
                        <a:pt x="164" y="6"/>
                      </a:lnTo>
                      <a:lnTo>
                        <a:pt x="157" y="3"/>
                      </a:lnTo>
                      <a:lnTo>
                        <a:pt x="151" y="2"/>
                      </a:lnTo>
                      <a:lnTo>
                        <a:pt x="143" y="1"/>
                      </a:lnTo>
                      <a:lnTo>
                        <a:pt x="137" y="0"/>
                      </a:lnTo>
                      <a:lnTo>
                        <a:pt x="137" y="0"/>
                      </a:lnTo>
                      <a:close/>
                    </a:path>
                  </a:pathLst>
                </a:custGeom>
                <a:solidFill>
                  <a:srgbClr val="332F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endParaRPr>
                </a:p>
              </p:txBody>
            </p:sp>
          </p:grpSp>
        </p:grpSp>
        <p:grpSp>
          <p:nvGrpSpPr>
            <p:cNvPr id="25" name="群組 24"/>
            <p:cNvGrpSpPr/>
            <p:nvPr/>
          </p:nvGrpSpPr>
          <p:grpSpPr>
            <a:xfrm>
              <a:off x="3195956" y="3088611"/>
              <a:ext cx="2374795" cy="801215"/>
              <a:chOff x="3195956" y="3088611"/>
              <a:chExt cx="2374795" cy="801215"/>
            </a:xfrm>
          </p:grpSpPr>
          <p:sp>
            <p:nvSpPr>
              <p:cNvPr id="48" name="矩形 47"/>
              <p:cNvSpPr/>
              <p:nvPr/>
            </p:nvSpPr>
            <p:spPr>
              <a:xfrm>
                <a:off x="3847202" y="3088611"/>
                <a:ext cx="1723549" cy="7078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2000" b="1" i="0" u="none" strike="noStrike" kern="100" cap="none" spc="0" normalizeH="0" baseline="0" noProof="0" dirty="0">
                    <a:ln>
                      <a:noFill/>
                    </a:ln>
                    <a:solidFill>
                      <a:srgbClr val="A5C249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反菸拒檳</a:t>
                </a:r>
                <a:r>
                  <a:rPr kumimoji="0" lang="zh-TW" altLang="en-US" sz="2000" b="1" i="0" u="none" strike="noStrike" kern="100" cap="none" spc="0" normalizeH="0" baseline="0" noProof="0" dirty="0" smtClean="0">
                    <a:ln>
                      <a:noFill/>
                    </a:ln>
                    <a:solidFill>
                      <a:srgbClr val="A5C249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教育</a:t>
                </a:r>
                <a:r>
                  <a:rPr kumimoji="0" lang="en-US" altLang="zh-TW" sz="2000" b="1" i="0" u="none" strike="noStrike" kern="100" cap="none" spc="0" normalizeH="0" baseline="0" noProof="0" dirty="0" smtClean="0">
                    <a:ln>
                      <a:noFill/>
                    </a:ln>
                    <a:solidFill>
                      <a:srgbClr val="A5C249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/>
                </a:r>
                <a:br>
                  <a:rPr kumimoji="0" lang="en-US" altLang="zh-TW" sz="2000" b="1" i="0" u="none" strike="noStrike" kern="100" cap="none" spc="0" normalizeH="0" baseline="0" noProof="0" dirty="0" smtClean="0">
                    <a:ln>
                      <a:noFill/>
                    </a:ln>
                    <a:solidFill>
                      <a:srgbClr val="A5C249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</a:br>
                <a:r>
                  <a:rPr kumimoji="0" lang="zh-TW" altLang="en-US" sz="2000" b="1" i="0" u="none" strike="noStrike" kern="100" cap="none" spc="0" normalizeH="0" baseline="0" noProof="0" dirty="0" smtClean="0">
                    <a:ln>
                      <a:noFill/>
                    </a:ln>
                    <a:solidFill>
                      <a:srgbClr val="A5C249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推廣</a:t>
                </a:r>
                <a:r>
                  <a:rPr kumimoji="0" lang="zh-TW" altLang="en-US" sz="2000" b="1" i="0" u="none" strike="noStrike" kern="100" cap="none" spc="0" normalizeH="0" baseline="0" noProof="0" dirty="0">
                    <a:ln>
                      <a:noFill/>
                    </a:ln>
                    <a:solidFill>
                      <a:srgbClr val="A5C249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計畫</a:t>
                </a:r>
                <a:endParaRPr kumimoji="0" lang="zh-TW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A5C249"/>
                  </a:solidFill>
                  <a:effectLst/>
                  <a:uLnTx/>
                  <a:uFillTx/>
                  <a:latin typeface="Franklin Gothic Book" panose="020B0503020102020204"/>
                  <a:ea typeface="微軟正黑體" panose="020B0604030504040204" pitchFamily="34" charset="-120"/>
                  <a:cs typeface="+mn-cs"/>
                </a:endParaRPr>
              </a:p>
            </p:txBody>
          </p:sp>
          <p:sp>
            <p:nvSpPr>
              <p:cNvPr id="53" name="Rectangle 59">
                <a:extLst>
                  <a:ext uri="{FF2B5EF4-FFF2-40B4-BE49-F238E27FC236}">
                    <a16:creationId xmlns:a16="http://schemas.microsoft.com/office/drawing/2014/main" id="{CBD446CC-557D-48D3-9757-906A28D4DD2D}"/>
                  </a:ext>
                </a:extLst>
              </p:cNvPr>
              <p:cNvSpPr/>
              <p:nvPr/>
            </p:nvSpPr>
            <p:spPr>
              <a:xfrm>
                <a:off x="3195956" y="3150166"/>
                <a:ext cx="696881" cy="584775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BEFF9">
                        <a:lumMod val="10000"/>
                      </a:srgbClr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Segoe UI" panose="020B0502040204020203" pitchFamily="34" charset="0"/>
                  </a:rPr>
                  <a:t>02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BEFF9">
                      <a:lumMod val="10000"/>
                    </a:srgb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</p:txBody>
          </p:sp>
          <p:cxnSp>
            <p:nvCxnSpPr>
              <p:cNvPr id="54" name="Straight Connector 60">
                <a:extLst>
                  <a:ext uri="{FF2B5EF4-FFF2-40B4-BE49-F238E27FC236}">
                    <a16:creationId xmlns:a16="http://schemas.microsoft.com/office/drawing/2014/main" id="{C81BBCB8-C459-4FCE-AD9E-AEF4F0168ECB}"/>
                  </a:ext>
                </a:extLst>
              </p:cNvPr>
              <p:cNvCxnSpPr/>
              <p:nvPr/>
            </p:nvCxnSpPr>
            <p:spPr>
              <a:xfrm flipH="1" flipV="1">
                <a:off x="3515486" y="3880814"/>
                <a:ext cx="1992370" cy="9012"/>
              </a:xfrm>
              <a:prstGeom prst="line">
                <a:avLst/>
              </a:prstGeom>
              <a:ln w="57150">
                <a:solidFill>
                  <a:srgbClr val="A5C24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9" name="橢圓 88"/>
          <p:cNvSpPr/>
          <p:nvPr/>
        </p:nvSpPr>
        <p:spPr>
          <a:xfrm>
            <a:off x="6059488" y="5620167"/>
            <a:ext cx="804153" cy="781805"/>
          </a:xfrm>
          <a:prstGeom prst="ellipse">
            <a:avLst/>
          </a:prstGeom>
          <a:solidFill>
            <a:srgbClr val="C4E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90" name="橢圓 89"/>
          <p:cNvSpPr/>
          <p:nvPr/>
        </p:nvSpPr>
        <p:spPr>
          <a:xfrm>
            <a:off x="7068368" y="5947127"/>
            <a:ext cx="540000" cy="540000"/>
          </a:xfrm>
          <a:prstGeom prst="ellipse">
            <a:avLst/>
          </a:prstGeom>
          <a:solidFill>
            <a:srgbClr val="C4E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91" name="橢圓 90"/>
          <p:cNvSpPr/>
          <p:nvPr/>
        </p:nvSpPr>
        <p:spPr>
          <a:xfrm>
            <a:off x="4852398" y="6350385"/>
            <a:ext cx="360000" cy="360000"/>
          </a:xfrm>
          <a:prstGeom prst="ellipse">
            <a:avLst/>
          </a:prstGeom>
          <a:solidFill>
            <a:srgbClr val="C4E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92" name="橢圓 91"/>
          <p:cNvSpPr/>
          <p:nvPr/>
        </p:nvSpPr>
        <p:spPr>
          <a:xfrm>
            <a:off x="7884183" y="6334113"/>
            <a:ext cx="360000" cy="360000"/>
          </a:xfrm>
          <a:prstGeom prst="ellipse">
            <a:avLst/>
          </a:prstGeom>
          <a:solidFill>
            <a:srgbClr val="C4E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93" name="橢圓 92"/>
          <p:cNvSpPr/>
          <p:nvPr/>
        </p:nvSpPr>
        <p:spPr>
          <a:xfrm>
            <a:off x="5417125" y="6217127"/>
            <a:ext cx="540000" cy="540000"/>
          </a:xfrm>
          <a:prstGeom prst="ellipse">
            <a:avLst/>
          </a:prstGeom>
          <a:solidFill>
            <a:srgbClr val="C4E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94" name="橢圓 93"/>
          <p:cNvSpPr/>
          <p:nvPr/>
        </p:nvSpPr>
        <p:spPr>
          <a:xfrm>
            <a:off x="2071138" y="5618169"/>
            <a:ext cx="804153" cy="781805"/>
          </a:xfrm>
          <a:prstGeom prst="ellipse">
            <a:avLst/>
          </a:prstGeom>
          <a:solidFill>
            <a:srgbClr val="C4E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95" name="橢圓 94"/>
          <p:cNvSpPr/>
          <p:nvPr/>
        </p:nvSpPr>
        <p:spPr>
          <a:xfrm>
            <a:off x="3080018" y="5945129"/>
            <a:ext cx="540000" cy="540000"/>
          </a:xfrm>
          <a:prstGeom prst="ellipse">
            <a:avLst/>
          </a:prstGeom>
          <a:solidFill>
            <a:srgbClr val="C4E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96" name="橢圓 95"/>
          <p:cNvSpPr/>
          <p:nvPr/>
        </p:nvSpPr>
        <p:spPr>
          <a:xfrm>
            <a:off x="864048" y="6348387"/>
            <a:ext cx="360000" cy="360000"/>
          </a:xfrm>
          <a:prstGeom prst="ellipse">
            <a:avLst/>
          </a:prstGeom>
          <a:solidFill>
            <a:srgbClr val="C4E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97" name="橢圓 96"/>
          <p:cNvSpPr/>
          <p:nvPr/>
        </p:nvSpPr>
        <p:spPr>
          <a:xfrm>
            <a:off x="3895833" y="6332115"/>
            <a:ext cx="360000" cy="360000"/>
          </a:xfrm>
          <a:prstGeom prst="ellipse">
            <a:avLst/>
          </a:prstGeom>
          <a:solidFill>
            <a:srgbClr val="C4E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98" name="橢圓 97"/>
          <p:cNvSpPr/>
          <p:nvPr/>
        </p:nvSpPr>
        <p:spPr>
          <a:xfrm>
            <a:off x="1428775" y="6215129"/>
            <a:ext cx="540000" cy="540000"/>
          </a:xfrm>
          <a:prstGeom prst="ellipse">
            <a:avLst/>
          </a:prstGeom>
          <a:solidFill>
            <a:srgbClr val="C4E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99" name="橢圓 98"/>
          <p:cNvSpPr/>
          <p:nvPr/>
        </p:nvSpPr>
        <p:spPr>
          <a:xfrm>
            <a:off x="9837542" y="5712969"/>
            <a:ext cx="804153" cy="781805"/>
          </a:xfrm>
          <a:prstGeom prst="ellipse">
            <a:avLst/>
          </a:prstGeom>
          <a:solidFill>
            <a:srgbClr val="C4E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00" name="橢圓 99"/>
          <p:cNvSpPr/>
          <p:nvPr/>
        </p:nvSpPr>
        <p:spPr>
          <a:xfrm>
            <a:off x="10846422" y="6039929"/>
            <a:ext cx="540000" cy="540000"/>
          </a:xfrm>
          <a:prstGeom prst="ellipse">
            <a:avLst/>
          </a:prstGeom>
          <a:solidFill>
            <a:srgbClr val="C4E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01" name="橢圓 100"/>
          <p:cNvSpPr/>
          <p:nvPr/>
        </p:nvSpPr>
        <p:spPr>
          <a:xfrm>
            <a:off x="8630452" y="6443187"/>
            <a:ext cx="360000" cy="360000"/>
          </a:xfrm>
          <a:prstGeom prst="ellipse">
            <a:avLst/>
          </a:prstGeom>
          <a:solidFill>
            <a:srgbClr val="C4E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02" name="橢圓 101"/>
          <p:cNvSpPr/>
          <p:nvPr/>
        </p:nvSpPr>
        <p:spPr>
          <a:xfrm>
            <a:off x="11662237" y="6426915"/>
            <a:ext cx="360000" cy="360000"/>
          </a:xfrm>
          <a:prstGeom prst="ellipse">
            <a:avLst/>
          </a:prstGeom>
          <a:solidFill>
            <a:srgbClr val="C4E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03" name="橢圓 102"/>
          <p:cNvSpPr/>
          <p:nvPr/>
        </p:nvSpPr>
        <p:spPr>
          <a:xfrm>
            <a:off x="9195179" y="6309929"/>
            <a:ext cx="540000" cy="540000"/>
          </a:xfrm>
          <a:prstGeom prst="ellipse">
            <a:avLst/>
          </a:prstGeom>
          <a:solidFill>
            <a:srgbClr val="C4E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6629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712122" y="1056875"/>
            <a:ext cx="6394058" cy="4676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91440" lvl="0" indent="0" algn="ctr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zh-TW" sz="3600" b="1" i="0" u="sng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  <a:r>
              <a:rPr kumimoji="0" lang="zh-HK" altLang="zh-TW" sz="3600" b="1" i="0" u="sng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縣</a:t>
            </a:r>
            <a:r>
              <a:rPr kumimoji="0" lang="zh-TW" altLang="en-US" sz="3600" b="1" i="0" u="sng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市政府教育局、國教署提報</a:t>
            </a:r>
            <a:endParaRPr kumimoji="0" lang="zh-TW" altLang="zh-TW" sz="2400" b="0" i="0" u="sng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953509" y="1767995"/>
            <a:ext cx="6677240" cy="4676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91440" lvl="0" indent="0" algn="ctr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HK" altLang="zh-TW" sz="3600" b="1" i="0" u="none" strike="noStrike" kern="1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菸、檳危害問題</a:t>
            </a:r>
            <a:r>
              <a:rPr kumimoji="0" lang="zh-TW" altLang="zh-TW" sz="3600" b="1" i="0" u="none" strike="noStrike" kern="1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輔導</a:t>
            </a:r>
            <a:r>
              <a:rPr kumimoji="0" lang="zh-HK" altLang="zh-TW" sz="3600" b="1" i="0" u="none" strike="noStrike" kern="100" cap="none" spc="0" normalizeH="0" baseline="0" noProof="0" dirty="0" smtClean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需求</a:t>
            </a:r>
            <a:endParaRPr kumimoji="0" lang="zh-TW" altLang="zh-TW" sz="3600" b="1" i="0" u="none" strike="noStrike" kern="100" cap="none" spc="0" normalizeH="0" baseline="0" noProof="0" dirty="0">
              <a:ln>
                <a:noFill/>
              </a:ln>
              <a:solidFill>
                <a:srgbClr val="0F6FC6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graphicFrame>
        <p:nvGraphicFramePr>
          <p:cNvPr id="9" name="表格 8"/>
          <p:cNvGraphicFramePr>
            <a:graphicFrameLocks noGrp="1"/>
          </p:cNvGraphicFramePr>
          <p:nvPr>
            <p:extLst/>
          </p:nvPr>
        </p:nvGraphicFramePr>
        <p:xfrm>
          <a:off x="3392592" y="2474041"/>
          <a:ext cx="8370783" cy="3828736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8370783">
                  <a:extLst>
                    <a:ext uri="{9D8B030D-6E8A-4147-A177-3AD203B41FA5}">
                      <a16:colId xmlns:a16="http://schemas.microsoft.com/office/drawing/2014/main" val="3180685919"/>
                    </a:ext>
                  </a:extLst>
                </a:gridCol>
              </a:tblGrid>
              <a:tr h="54276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="0" dirty="0" smtClean="0"/>
                        <a:t>(</a:t>
                      </a:r>
                      <a:r>
                        <a:rPr lang="zh-TW" altLang="en-US" sz="2400" b="0" dirty="0" smtClean="0"/>
                        <a:t>一</a:t>
                      </a:r>
                      <a:r>
                        <a:rPr lang="en-US" altLang="zh-TW" sz="2400" b="0" dirty="0" smtClean="0"/>
                        <a:t>)</a:t>
                      </a:r>
                      <a:r>
                        <a:rPr lang="zh-TW" altLang="en-US" sz="2400" b="0" dirty="0" smtClean="0"/>
                        <a:t> 、「菸、檳危害防制」議題推廣：縣市推薦</a:t>
                      </a:r>
                      <a:r>
                        <a:rPr lang="zh-TW" altLang="en-US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中心學校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2705540"/>
                  </a:ext>
                </a:extLst>
              </a:tr>
              <a:tr h="231216">
                <a:tc>
                  <a:txBody>
                    <a:bodyPr/>
                    <a:lstStyle/>
                    <a:p>
                      <a:endParaRPr lang="zh-TW" altLang="en-US" sz="2400" b="0" dirty="0" smtClean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3517849"/>
                  </a:ext>
                </a:extLst>
              </a:tr>
              <a:tr h="542768">
                <a:tc>
                  <a:txBody>
                    <a:bodyPr/>
                    <a:lstStyle/>
                    <a:p>
                      <a:r>
                        <a:rPr lang="en-US" altLang="zh-TW" sz="2400" b="0" dirty="0" smtClean="0"/>
                        <a:t>(</a:t>
                      </a:r>
                      <a:r>
                        <a:rPr lang="zh-TW" altLang="en-US" sz="2400" b="0" dirty="0" smtClean="0"/>
                        <a:t>二</a:t>
                      </a:r>
                      <a:r>
                        <a:rPr lang="en-US" altLang="zh-TW" sz="2400" b="0" dirty="0" smtClean="0"/>
                        <a:t>)</a:t>
                      </a:r>
                      <a:r>
                        <a:rPr lang="zh-TW" altLang="en-US" sz="2400" b="0" dirty="0" smtClean="0"/>
                        <a:t>、有菸、檳危害問題需要專家 </a:t>
                      </a:r>
                      <a:r>
                        <a:rPr lang="zh-TW" altLang="en-US" sz="2400" b="1" dirty="0" smtClean="0">
                          <a:solidFill>
                            <a:srgbClr val="C00000"/>
                          </a:solidFill>
                          <a:effectLst/>
                        </a:rPr>
                        <a:t>送愛到學校 </a:t>
                      </a:r>
                      <a:r>
                        <a:rPr lang="zh-TW" altLang="en-US" sz="2400" b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受</a:t>
                      </a:r>
                      <a:r>
                        <a:rPr lang="zh-TW" altLang="en-US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訪學校</a:t>
                      </a:r>
                      <a:endParaRPr lang="zh-TW" altLang="en-US" sz="2400" b="0" dirty="0" smtClean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0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5325528"/>
                  </a:ext>
                </a:extLst>
              </a:tr>
              <a:tr h="1669805">
                <a:tc>
                  <a:txBody>
                    <a:bodyPr/>
                    <a:lstStyle/>
                    <a:p>
                      <a:pPr lvl="2"/>
                      <a:r>
                        <a:rPr lang="zh-TW" altLang="en-US" sz="2400" b="1" dirty="0" smtClean="0"/>
                        <a:t>主要菸、檳危害問題：</a:t>
                      </a:r>
                      <a:r>
                        <a:rPr lang="en-US" altLang="zh-TW" sz="2400" b="1" dirty="0" smtClean="0"/>
                        <a:t/>
                      </a:r>
                      <a:br>
                        <a:rPr lang="en-US" altLang="zh-TW" sz="2400" b="1" dirty="0" smtClean="0"/>
                      </a:br>
                      <a:r>
                        <a:rPr lang="en-US" altLang="zh-TW" sz="2400" b="0" dirty="0" smtClean="0"/>
                        <a:t> </a:t>
                      </a:r>
                      <a:r>
                        <a:rPr lang="zh-TW" altLang="en-US" sz="2400" b="0" dirty="0" smtClean="0"/>
                        <a:t>□曾被投訴學生吸菸、嚼檳 </a:t>
                      </a:r>
                      <a:endParaRPr lang="en-US" altLang="zh-TW" sz="2400" b="0" dirty="0" smtClean="0"/>
                    </a:p>
                    <a:p>
                      <a:pPr lvl="2"/>
                      <a:r>
                        <a:rPr lang="zh-TW" altLang="en-US" sz="2400" b="0" dirty="0" smtClean="0"/>
                        <a:t> □校園二手菸暴露偏高</a:t>
                      </a:r>
                      <a:r>
                        <a:rPr lang="en-US" altLang="zh-TW" sz="2400" b="0" dirty="0" smtClean="0"/>
                        <a:t/>
                      </a:r>
                      <a:br>
                        <a:rPr lang="en-US" altLang="zh-TW" sz="2400" b="0" dirty="0" smtClean="0"/>
                      </a:br>
                      <a:r>
                        <a:rPr lang="zh-TW" altLang="en-US" sz="2400" b="0" dirty="0" smtClean="0"/>
                        <a:t> □吸菸、嚼檳率上升  </a:t>
                      </a:r>
                      <a:endParaRPr lang="en-US" altLang="zh-TW" sz="2400" b="0" dirty="0" smtClean="0"/>
                    </a:p>
                    <a:p>
                      <a:pPr lvl="2"/>
                      <a:r>
                        <a:rPr lang="zh-TW" altLang="en-US" sz="2400" b="0" dirty="0" smtClean="0"/>
                        <a:t> □其他，請說明 </a:t>
                      </a:r>
                      <a:endParaRPr lang="zh-TW" altLang="en-US" sz="2400" b="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5429023"/>
                  </a:ext>
                </a:extLst>
              </a:tr>
              <a:tr h="158608">
                <a:tc>
                  <a:txBody>
                    <a:bodyPr/>
                    <a:lstStyle/>
                    <a:p>
                      <a:endParaRPr lang="zh-TW" altLang="en-US" b="1" dirty="0" smtClean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0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5186397"/>
                  </a:ext>
                </a:extLst>
              </a:tr>
            </a:tbl>
          </a:graphicData>
        </a:graphic>
      </p:graphicFrame>
      <p:grpSp>
        <p:nvGrpSpPr>
          <p:cNvPr id="10" name="群組 9"/>
          <p:cNvGrpSpPr/>
          <p:nvPr/>
        </p:nvGrpSpPr>
        <p:grpSpPr>
          <a:xfrm>
            <a:off x="376868" y="297011"/>
            <a:ext cx="2901424" cy="2700046"/>
            <a:chOff x="-4132" y="492953"/>
            <a:chExt cx="2901424" cy="2700046"/>
          </a:xfrm>
        </p:grpSpPr>
        <p:grpSp>
          <p:nvGrpSpPr>
            <p:cNvPr id="14" name="群組 13"/>
            <p:cNvGrpSpPr/>
            <p:nvPr/>
          </p:nvGrpSpPr>
          <p:grpSpPr>
            <a:xfrm>
              <a:off x="-4132" y="1629942"/>
              <a:ext cx="2901424" cy="1563057"/>
              <a:chOff x="302245" y="4093456"/>
              <a:chExt cx="2901424" cy="1563057"/>
            </a:xfrm>
          </p:grpSpPr>
          <p:grpSp>
            <p:nvGrpSpPr>
              <p:cNvPr id="15" name="Group 55">
                <a:extLst>
                  <a:ext uri="{FF2B5EF4-FFF2-40B4-BE49-F238E27FC236}">
                    <a16:creationId xmlns:a16="http://schemas.microsoft.com/office/drawing/2014/main" id="{6062C17C-64E0-4FF6-96F0-7A3854D15BC2}"/>
                  </a:ext>
                </a:extLst>
              </p:cNvPr>
              <p:cNvGrpSpPr/>
              <p:nvPr/>
            </p:nvGrpSpPr>
            <p:grpSpPr>
              <a:xfrm>
                <a:off x="302245" y="4093456"/>
                <a:ext cx="2901424" cy="1563057"/>
                <a:chOff x="1201372" y="4324458"/>
                <a:chExt cx="2612712" cy="1023532"/>
              </a:xfrm>
            </p:grpSpPr>
            <p:sp>
              <p:nvSpPr>
                <p:cNvPr id="17" name="Rectangle 35">
                  <a:extLst>
                    <a:ext uri="{FF2B5EF4-FFF2-40B4-BE49-F238E27FC236}">
                      <a16:creationId xmlns:a16="http://schemas.microsoft.com/office/drawing/2014/main" id="{136961FE-B267-48F8-AFD8-0D7910C23B6F}"/>
                    </a:ext>
                  </a:extLst>
                </p:cNvPr>
                <p:cNvSpPr/>
                <p:nvPr/>
              </p:nvSpPr>
              <p:spPr>
                <a:xfrm>
                  <a:off x="1693925" y="4884447"/>
                  <a:ext cx="2120159" cy="46354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TW" altLang="en-US" sz="2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DBEFF9">
                          <a:lumMod val="10000"/>
                        </a:srgbClr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Segoe UI" panose="020B0502040204020203" pitchFamily="34" charset="0"/>
                    </a:rPr>
                    <a:t>由</a:t>
                  </a:r>
                  <a:r>
                    <a:rPr kumimoji="0" lang="en-US" altLang="zh-TW" sz="2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Segoe UI" panose="020B0502040204020203" pitchFamily="34" charset="0"/>
                    </a:rPr>
                    <a:t> </a:t>
                  </a:r>
                  <a:r>
                    <a:rPr kumimoji="0" lang="zh-TW" altLang="en-US" sz="2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F6FC6"/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Segoe UI" panose="020B0502040204020203" pitchFamily="34" charset="0"/>
                    </a:rPr>
                    <a:t>輔導</a:t>
                  </a:r>
                  <a:r>
                    <a:rPr kumimoji="0" lang="en-US" altLang="zh-TW" sz="2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F6FC6"/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Segoe UI" panose="020B0502040204020203" pitchFamily="34" charset="0"/>
                    </a:rPr>
                    <a:t> </a:t>
                  </a:r>
                  <a:r>
                    <a:rPr kumimoji="0" lang="zh-TW" altLang="en-US" sz="2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DBEFF9">
                          <a:lumMod val="10000"/>
                        </a:srgbClr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Segoe UI" panose="020B0502040204020203" pitchFamily="34" charset="0"/>
                    </a:rPr>
                    <a:t>至</a:t>
                  </a:r>
                  <a:r>
                    <a:rPr kumimoji="0" lang="en-US" altLang="zh-TW" sz="2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DBEFF9">
                          <a:lumMod val="10000"/>
                        </a:srgbClr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Segoe UI" panose="020B0502040204020203" pitchFamily="34" charset="0"/>
                    </a:rPr>
                    <a:t/>
                  </a:r>
                  <a:br>
                    <a:rPr kumimoji="0" lang="en-US" altLang="zh-TW" sz="2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DBEFF9">
                          <a:lumMod val="10000"/>
                        </a:srgbClr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Segoe UI" panose="020B0502040204020203" pitchFamily="34" charset="0"/>
                    </a:rPr>
                  </a:br>
                  <a:r>
                    <a:rPr kumimoji="0" lang="en-US" altLang="zh-TW" sz="2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Segoe UI" panose="020B0502040204020203" pitchFamily="34" charset="0"/>
                    </a:rPr>
                    <a:t> </a:t>
                  </a:r>
                  <a:r>
                    <a:rPr kumimoji="0" lang="zh-TW" altLang="en-US" sz="20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Segoe UI" panose="020B0502040204020203" pitchFamily="34" charset="0"/>
                    </a:rPr>
                    <a:t>需求導向</a:t>
                  </a:r>
                  <a:r>
                    <a:rPr kumimoji="0" lang="en-US" altLang="zh-TW" sz="20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Segoe UI" panose="020B0502040204020203" pitchFamily="34" charset="0"/>
                    </a:rPr>
                    <a:t> </a:t>
                  </a:r>
                  <a:r>
                    <a:rPr kumimoji="0" lang="zh-TW" altLang="en-US" sz="2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DBEFF9">
                          <a:lumMod val="10000"/>
                        </a:srgbClr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Segoe UI" panose="020B0502040204020203" pitchFamily="34" charset="0"/>
                    </a:rPr>
                    <a:t>的</a:t>
                  </a:r>
                  <a:r>
                    <a:rPr kumimoji="0" lang="zh-TW" alt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DBEFF9">
                          <a:lumMod val="10000"/>
                        </a:srgbClr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Segoe UI" panose="020B0502040204020203" pitchFamily="34" charset="0"/>
                    </a:rPr>
                    <a:t>增能</a:t>
                  </a:r>
                </a:p>
              </p:txBody>
            </p:sp>
            <p:sp>
              <p:nvSpPr>
                <p:cNvPr id="18" name="Rectangle 36">
                  <a:extLst>
                    <a:ext uri="{FF2B5EF4-FFF2-40B4-BE49-F238E27FC236}">
                      <a16:creationId xmlns:a16="http://schemas.microsoft.com/office/drawing/2014/main" id="{5C41B1C2-B65A-4490-89BD-FDAD80C2E943}"/>
                    </a:ext>
                  </a:extLst>
                </p:cNvPr>
                <p:cNvSpPr/>
                <p:nvPr/>
              </p:nvSpPr>
              <p:spPr>
                <a:xfrm>
                  <a:off x="1201372" y="4324458"/>
                  <a:ext cx="696881" cy="584775"/>
                </a:xfrm>
                <a:prstGeom prst="rect">
                  <a:avLst/>
                </a:prstGeom>
              </p:spPr>
              <p:txBody>
                <a:bodyPr wrap="square" anchor="ctr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DBEFF9">
                          <a:lumMod val="10000"/>
                        </a:srgbClr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Segoe UI" panose="020B0502040204020203" pitchFamily="34" charset="0"/>
                    </a:rPr>
                    <a:t>01</a:t>
                  </a:r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BEFF9">
                        <a:lumMod val="10000"/>
                      </a:srgbClr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endParaRPr>
                </a:p>
              </p:txBody>
            </p:sp>
            <p:cxnSp>
              <p:nvCxnSpPr>
                <p:cNvPr id="19" name="Straight Connector 38">
                  <a:extLst>
                    <a:ext uri="{FF2B5EF4-FFF2-40B4-BE49-F238E27FC236}">
                      <a16:creationId xmlns:a16="http://schemas.microsoft.com/office/drawing/2014/main" id="{02B83770-D1B0-4279-9ECD-A507D14BE4E3}"/>
                    </a:ext>
                  </a:extLst>
                </p:cNvPr>
                <p:cNvCxnSpPr/>
                <p:nvPr/>
              </p:nvCxnSpPr>
              <p:spPr>
                <a:xfrm>
                  <a:off x="1740746" y="4834134"/>
                  <a:ext cx="1764000" cy="10414"/>
                </a:xfrm>
                <a:prstGeom prst="line">
                  <a:avLst/>
                </a:prstGeom>
                <a:ln w="57150">
                  <a:solidFill>
                    <a:srgbClr val="2E94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6" name="矩形 15"/>
              <p:cNvSpPr/>
              <p:nvPr/>
            </p:nvSpPr>
            <p:spPr>
              <a:xfrm>
                <a:off x="977462" y="4309242"/>
                <a:ext cx="1572219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E94FF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Segoe UI" panose="020B0502040204020203" pitchFamily="34" charset="0"/>
                  </a:rPr>
                  <a:t>送愛到校</a:t>
                </a:r>
                <a:endParaRPr kumimoji="0" lang="en-US" altLang="zh-TW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2E94FF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</p:txBody>
          </p:sp>
        </p:grpSp>
        <p:grpSp>
          <p:nvGrpSpPr>
            <p:cNvPr id="20" name="群組 19"/>
            <p:cNvGrpSpPr/>
            <p:nvPr/>
          </p:nvGrpSpPr>
          <p:grpSpPr>
            <a:xfrm>
              <a:off x="627563" y="492953"/>
              <a:ext cx="1796349" cy="1322310"/>
              <a:chOff x="923436" y="2894717"/>
              <a:chExt cx="2515646" cy="1932635"/>
            </a:xfrm>
          </p:grpSpPr>
          <p:sp>
            <p:nvSpPr>
              <p:cNvPr id="21" name="Hexagon 8">
                <a:extLst>
                  <a:ext uri="{FF2B5EF4-FFF2-40B4-BE49-F238E27FC236}">
                    <a16:creationId xmlns:a16="http://schemas.microsoft.com/office/drawing/2014/main" id="{9EDB9996-AA25-4F75-A9DC-DF0B7BE35FFB}"/>
                  </a:ext>
                </a:extLst>
              </p:cNvPr>
              <p:cNvSpPr/>
              <p:nvPr/>
            </p:nvSpPr>
            <p:spPr>
              <a:xfrm>
                <a:off x="972672" y="2894718"/>
                <a:ext cx="2466410" cy="1932634"/>
              </a:xfrm>
              <a:prstGeom prst="hexagon">
                <a:avLst/>
              </a:prstGeom>
              <a:solidFill>
                <a:srgbClr val="0F6FC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</p:txBody>
          </p:sp>
          <p:sp>
            <p:nvSpPr>
              <p:cNvPr id="22" name="Hexagon 5">
                <a:extLst>
                  <a:ext uri="{FF2B5EF4-FFF2-40B4-BE49-F238E27FC236}">
                    <a16:creationId xmlns:a16="http://schemas.microsoft.com/office/drawing/2014/main" id="{E8A39C2B-A61B-4F3F-9879-218FF280B05A}"/>
                  </a:ext>
                </a:extLst>
              </p:cNvPr>
              <p:cNvSpPr/>
              <p:nvPr/>
            </p:nvSpPr>
            <p:spPr>
              <a:xfrm>
                <a:off x="923436" y="2894717"/>
                <a:ext cx="2241855" cy="1932634"/>
              </a:xfrm>
              <a:prstGeom prst="hexagon">
                <a:avLst/>
              </a:prstGeom>
              <a:solidFill>
                <a:srgbClr val="C4E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</p:txBody>
          </p:sp>
          <p:sp>
            <p:nvSpPr>
              <p:cNvPr id="23" name="心形 22"/>
              <p:cNvSpPr/>
              <p:nvPr/>
            </p:nvSpPr>
            <p:spPr>
              <a:xfrm>
                <a:off x="1751331" y="3548511"/>
                <a:ext cx="671506" cy="625045"/>
              </a:xfrm>
              <a:prstGeom prst="hear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rgbClr val="FF0000"/>
                  </a:gs>
                  <a:gs pos="100000">
                    <a:srgbClr val="C00000"/>
                  </a:gs>
                </a:gsLst>
                <a:lin ang="5400000" scaled="1"/>
              </a:gra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</p:txBody>
          </p:sp>
        </p:grpSp>
      </p:grp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1208208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群組 9"/>
          <p:cNvGrpSpPr/>
          <p:nvPr/>
        </p:nvGrpSpPr>
        <p:grpSpPr>
          <a:xfrm>
            <a:off x="376868" y="297011"/>
            <a:ext cx="2901424" cy="2700046"/>
            <a:chOff x="-4132" y="492953"/>
            <a:chExt cx="2901424" cy="2700046"/>
          </a:xfrm>
        </p:grpSpPr>
        <p:grpSp>
          <p:nvGrpSpPr>
            <p:cNvPr id="14" name="群組 13"/>
            <p:cNvGrpSpPr/>
            <p:nvPr/>
          </p:nvGrpSpPr>
          <p:grpSpPr>
            <a:xfrm>
              <a:off x="-4132" y="1629942"/>
              <a:ext cx="2901424" cy="1563057"/>
              <a:chOff x="302245" y="4093456"/>
              <a:chExt cx="2901424" cy="1563057"/>
            </a:xfrm>
          </p:grpSpPr>
          <p:grpSp>
            <p:nvGrpSpPr>
              <p:cNvPr id="15" name="Group 55">
                <a:extLst>
                  <a:ext uri="{FF2B5EF4-FFF2-40B4-BE49-F238E27FC236}">
                    <a16:creationId xmlns:a16="http://schemas.microsoft.com/office/drawing/2014/main" id="{6062C17C-64E0-4FF6-96F0-7A3854D15BC2}"/>
                  </a:ext>
                </a:extLst>
              </p:cNvPr>
              <p:cNvGrpSpPr/>
              <p:nvPr/>
            </p:nvGrpSpPr>
            <p:grpSpPr>
              <a:xfrm>
                <a:off x="302245" y="4093456"/>
                <a:ext cx="2901424" cy="1563057"/>
                <a:chOff x="1201372" y="4324458"/>
                <a:chExt cx="2612712" cy="1023532"/>
              </a:xfrm>
            </p:grpSpPr>
            <p:sp>
              <p:nvSpPr>
                <p:cNvPr id="17" name="Rectangle 35">
                  <a:extLst>
                    <a:ext uri="{FF2B5EF4-FFF2-40B4-BE49-F238E27FC236}">
                      <a16:creationId xmlns:a16="http://schemas.microsoft.com/office/drawing/2014/main" id="{136961FE-B267-48F8-AFD8-0D7910C23B6F}"/>
                    </a:ext>
                  </a:extLst>
                </p:cNvPr>
                <p:cNvSpPr/>
                <p:nvPr/>
              </p:nvSpPr>
              <p:spPr>
                <a:xfrm>
                  <a:off x="1693925" y="4884447"/>
                  <a:ext cx="2120159" cy="46354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TW" altLang="en-US" sz="2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DBEFF9">
                          <a:lumMod val="10000"/>
                        </a:srgbClr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Segoe UI" panose="020B0502040204020203" pitchFamily="34" charset="0"/>
                    </a:rPr>
                    <a:t>由</a:t>
                  </a:r>
                  <a:r>
                    <a:rPr kumimoji="0" lang="en-US" altLang="zh-TW" sz="2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Segoe UI" panose="020B0502040204020203" pitchFamily="34" charset="0"/>
                    </a:rPr>
                    <a:t> </a:t>
                  </a:r>
                  <a:r>
                    <a:rPr kumimoji="0" lang="zh-TW" altLang="en-US" sz="2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F6FC6"/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Segoe UI" panose="020B0502040204020203" pitchFamily="34" charset="0"/>
                    </a:rPr>
                    <a:t>輔導</a:t>
                  </a:r>
                  <a:r>
                    <a:rPr kumimoji="0" lang="en-US" altLang="zh-TW" sz="2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F6FC6"/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Segoe UI" panose="020B0502040204020203" pitchFamily="34" charset="0"/>
                    </a:rPr>
                    <a:t> </a:t>
                  </a:r>
                  <a:r>
                    <a:rPr kumimoji="0" lang="zh-TW" altLang="en-US" sz="2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DBEFF9">
                          <a:lumMod val="10000"/>
                        </a:srgbClr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Segoe UI" panose="020B0502040204020203" pitchFamily="34" charset="0"/>
                    </a:rPr>
                    <a:t>至</a:t>
                  </a:r>
                  <a:r>
                    <a:rPr kumimoji="0" lang="en-US" altLang="zh-TW" sz="2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DBEFF9">
                          <a:lumMod val="10000"/>
                        </a:srgbClr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Segoe UI" panose="020B0502040204020203" pitchFamily="34" charset="0"/>
                    </a:rPr>
                    <a:t/>
                  </a:r>
                  <a:br>
                    <a:rPr kumimoji="0" lang="en-US" altLang="zh-TW" sz="2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DBEFF9">
                          <a:lumMod val="10000"/>
                        </a:srgbClr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Segoe UI" panose="020B0502040204020203" pitchFamily="34" charset="0"/>
                    </a:rPr>
                  </a:br>
                  <a:r>
                    <a:rPr kumimoji="0" lang="en-US" altLang="zh-TW" sz="2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Segoe UI" panose="020B0502040204020203" pitchFamily="34" charset="0"/>
                    </a:rPr>
                    <a:t> </a:t>
                  </a:r>
                  <a:r>
                    <a:rPr kumimoji="0" lang="zh-TW" altLang="en-US" sz="20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Segoe UI" panose="020B0502040204020203" pitchFamily="34" charset="0"/>
                    </a:rPr>
                    <a:t>需求導向</a:t>
                  </a:r>
                  <a:r>
                    <a:rPr kumimoji="0" lang="en-US" altLang="zh-TW" sz="20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Segoe UI" panose="020B0502040204020203" pitchFamily="34" charset="0"/>
                    </a:rPr>
                    <a:t> </a:t>
                  </a:r>
                  <a:r>
                    <a:rPr kumimoji="0" lang="zh-TW" altLang="en-US" sz="2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DBEFF9">
                          <a:lumMod val="10000"/>
                        </a:srgbClr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Segoe UI" panose="020B0502040204020203" pitchFamily="34" charset="0"/>
                    </a:rPr>
                    <a:t>的</a:t>
                  </a:r>
                  <a:r>
                    <a:rPr kumimoji="0" lang="zh-TW" alt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DBEFF9">
                          <a:lumMod val="10000"/>
                        </a:srgbClr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Segoe UI" panose="020B0502040204020203" pitchFamily="34" charset="0"/>
                    </a:rPr>
                    <a:t>增能</a:t>
                  </a:r>
                </a:p>
              </p:txBody>
            </p:sp>
            <p:sp>
              <p:nvSpPr>
                <p:cNvPr id="18" name="Rectangle 36">
                  <a:extLst>
                    <a:ext uri="{FF2B5EF4-FFF2-40B4-BE49-F238E27FC236}">
                      <a16:creationId xmlns:a16="http://schemas.microsoft.com/office/drawing/2014/main" id="{5C41B1C2-B65A-4490-89BD-FDAD80C2E943}"/>
                    </a:ext>
                  </a:extLst>
                </p:cNvPr>
                <p:cNvSpPr/>
                <p:nvPr/>
              </p:nvSpPr>
              <p:spPr>
                <a:xfrm>
                  <a:off x="1201372" y="4324458"/>
                  <a:ext cx="696881" cy="584775"/>
                </a:xfrm>
                <a:prstGeom prst="rect">
                  <a:avLst/>
                </a:prstGeom>
              </p:spPr>
              <p:txBody>
                <a:bodyPr wrap="square" anchor="ctr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DBEFF9">
                          <a:lumMod val="10000"/>
                        </a:srgbClr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Segoe UI" panose="020B0502040204020203" pitchFamily="34" charset="0"/>
                    </a:rPr>
                    <a:t>01</a:t>
                  </a:r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BEFF9">
                        <a:lumMod val="10000"/>
                      </a:srgbClr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endParaRPr>
                </a:p>
              </p:txBody>
            </p:sp>
            <p:cxnSp>
              <p:nvCxnSpPr>
                <p:cNvPr id="19" name="Straight Connector 38">
                  <a:extLst>
                    <a:ext uri="{FF2B5EF4-FFF2-40B4-BE49-F238E27FC236}">
                      <a16:creationId xmlns:a16="http://schemas.microsoft.com/office/drawing/2014/main" id="{02B83770-D1B0-4279-9ECD-A507D14BE4E3}"/>
                    </a:ext>
                  </a:extLst>
                </p:cNvPr>
                <p:cNvCxnSpPr/>
                <p:nvPr/>
              </p:nvCxnSpPr>
              <p:spPr>
                <a:xfrm>
                  <a:off x="1740746" y="4834134"/>
                  <a:ext cx="1764000" cy="10414"/>
                </a:xfrm>
                <a:prstGeom prst="line">
                  <a:avLst/>
                </a:prstGeom>
                <a:ln w="57150">
                  <a:solidFill>
                    <a:srgbClr val="2E94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6" name="矩形 15"/>
              <p:cNvSpPr/>
              <p:nvPr/>
            </p:nvSpPr>
            <p:spPr>
              <a:xfrm>
                <a:off x="977462" y="4309242"/>
                <a:ext cx="1572219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E94FF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Segoe UI" panose="020B0502040204020203" pitchFamily="34" charset="0"/>
                  </a:rPr>
                  <a:t>送愛到校</a:t>
                </a:r>
                <a:endParaRPr kumimoji="0" lang="en-US" altLang="zh-TW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2E94FF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</p:txBody>
          </p:sp>
        </p:grpSp>
        <p:grpSp>
          <p:nvGrpSpPr>
            <p:cNvPr id="20" name="群組 19"/>
            <p:cNvGrpSpPr/>
            <p:nvPr/>
          </p:nvGrpSpPr>
          <p:grpSpPr>
            <a:xfrm>
              <a:off x="627563" y="492953"/>
              <a:ext cx="1796349" cy="1322310"/>
              <a:chOff x="923436" y="2894717"/>
              <a:chExt cx="2515646" cy="1932635"/>
            </a:xfrm>
          </p:grpSpPr>
          <p:sp>
            <p:nvSpPr>
              <p:cNvPr id="21" name="Hexagon 8">
                <a:extLst>
                  <a:ext uri="{FF2B5EF4-FFF2-40B4-BE49-F238E27FC236}">
                    <a16:creationId xmlns:a16="http://schemas.microsoft.com/office/drawing/2014/main" id="{9EDB9996-AA25-4F75-A9DC-DF0B7BE35FFB}"/>
                  </a:ext>
                </a:extLst>
              </p:cNvPr>
              <p:cNvSpPr/>
              <p:nvPr/>
            </p:nvSpPr>
            <p:spPr>
              <a:xfrm>
                <a:off x="972672" y="2894718"/>
                <a:ext cx="2466410" cy="1932634"/>
              </a:xfrm>
              <a:prstGeom prst="hexagon">
                <a:avLst/>
              </a:prstGeom>
              <a:solidFill>
                <a:srgbClr val="0F6FC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</p:txBody>
          </p:sp>
          <p:sp>
            <p:nvSpPr>
              <p:cNvPr id="22" name="Hexagon 5">
                <a:extLst>
                  <a:ext uri="{FF2B5EF4-FFF2-40B4-BE49-F238E27FC236}">
                    <a16:creationId xmlns:a16="http://schemas.microsoft.com/office/drawing/2014/main" id="{E8A39C2B-A61B-4F3F-9879-218FF280B05A}"/>
                  </a:ext>
                </a:extLst>
              </p:cNvPr>
              <p:cNvSpPr/>
              <p:nvPr/>
            </p:nvSpPr>
            <p:spPr>
              <a:xfrm>
                <a:off x="923436" y="2894717"/>
                <a:ext cx="2241855" cy="1932634"/>
              </a:xfrm>
              <a:prstGeom prst="hexagon">
                <a:avLst/>
              </a:prstGeom>
              <a:solidFill>
                <a:srgbClr val="C4E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</p:txBody>
          </p:sp>
          <p:sp>
            <p:nvSpPr>
              <p:cNvPr id="23" name="心形 22"/>
              <p:cNvSpPr/>
              <p:nvPr/>
            </p:nvSpPr>
            <p:spPr>
              <a:xfrm>
                <a:off x="1751331" y="3548511"/>
                <a:ext cx="671506" cy="625045"/>
              </a:xfrm>
              <a:prstGeom prst="hear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rgbClr val="FF0000"/>
                  </a:gs>
                  <a:gs pos="100000">
                    <a:srgbClr val="C00000"/>
                  </a:gs>
                </a:gsLst>
                <a:lin ang="5400000" scaled="1"/>
              </a:gra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</p:txBody>
          </p:sp>
        </p:grpSp>
      </p:grpSp>
      <p:sp>
        <p:nvSpPr>
          <p:cNvPr id="2" name="矩形 1"/>
          <p:cNvSpPr/>
          <p:nvPr/>
        </p:nvSpPr>
        <p:spPr>
          <a:xfrm>
            <a:off x="2439005" y="1552320"/>
            <a:ext cx="11079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anklin Gothic Book" panose="020B0503020102020204"/>
                <a:ea typeface="微軟正黑體" panose="020B0604030504040204" pitchFamily="34" charset="-120"/>
                <a:cs typeface="+mn-cs"/>
              </a:rPr>
              <a:t>流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anklin Gothic Book" panose="020B0503020102020204"/>
                <a:ea typeface="微軟正黑體" panose="020B0604030504040204" pitchFamily="34" charset="-120"/>
                <a:cs typeface="+mn-cs"/>
              </a:rPr>
              <a:t>程</a:t>
            </a:r>
            <a:endParaRPr kumimoji="0" lang="zh-TW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5" name="群組 4"/>
          <p:cNvGrpSpPr/>
          <p:nvPr/>
        </p:nvGrpSpPr>
        <p:grpSpPr>
          <a:xfrm>
            <a:off x="587748" y="3249260"/>
            <a:ext cx="2743727" cy="2072568"/>
            <a:chOff x="587748" y="3249260"/>
            <a:chExt cx="2743727" cy="2072568"/>
          </a:xfrm>
        </p:grpSpPr>
        <p:sp>
          <p:nvSpPr>
            <p:cNvPr id="24" name="Chevron 6"/>
            <p:cNvSpPr/>
            <p:nvPr/>
          </p:nvSpPr>
          <p:spPr>
            <a:xfrm>
              <a:off x="587748" y="3249260"/>
              <a:ext cx="2743727" cy="563577"/>
            </a:xfrm>
            <a:prstGeom prst="chevron">
              <a:avLst/>
            </a:prstGeom>
            <a:solidFill>
              <a:srgbClr val="FFF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grpSp>
          <p:nvGrpSpPr>
            <p:cNvPr id="72" name="群組 71"/>
            <p:cNvGrpSpPr/>
            <p:nvPr/>
          </p:nvGrpSpPr>
          <p:grpSpPr>
            <a:xfrm>
              <a:off x="725047" y="3404985"/>
              <a:ext cx="2425750" cy="1916843"/>
              <a:chOff x="874275" y="3584725"/>
              <a:chExt cx="2425750" cy="1916843"/>
            </a:xfrm>
          </p:grpSpPr>
          <p:grpSp>
            <p:nvGrpSpPr>
              <p:cNvPr id="68" name="群組 67"/>
              <p:cNvGrpSpPr/>
              <p:nvPr/>
            </p:nvGrpSpPr>
            <p:grpSpPr>
              <a:xfrm>
                <a:off x="874275" y="3584725"/>
                <a:ext cx="2425750" cy="1916843"/>
                <a:chOff x="874275" y="3584725"/>
                <a:chExt cx="2425750" cy="1916843"/>
              </a:xfrm>
            </p:grpSpPr>
            <p:sp>
              <p:nvSpPr>
                <p:cNvPr id="28" name="Oval 14"/>
                <p:cNvSpPr/>
                <p:nvPr/>
              </p:nvSpPr>
              <p:spPr>
                <a:xfrm>
                  <a:off x="1982777" y="3584725"/>
                  <a:ext cx="252126" cy="252126"/>
                </a:xfrm>
                <a:prstGeom prst="ellipse">
                  <a:avLst/>
                </a:prstGeom>
                <a:solidFill>
                  <a:srgbClr val="0F6FC6"/>
                </a:solidFill>
                <a:ln>
                  <a:solidFill>
                    <a:srgbClr val="0F6FC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32" name="Straight Connector 26"/>
                <p:cNvCxnSpPr/>
                <p:nvPr/>
              </p:nvCxnSpPr>
              <p:spPr>
                <a:xfrm>
                  <a:off x="2108839" y="3710788"/>
                  <a:ext cx="0" cy="545966"/>
                </a:xfrm>
                <a:prstGeom prst="line">
                  <a:avLst/>
                </a:prstGeom>
                <a:ln w="38100">
                  <a:solidFill>
                    <a:srgbClr val="0F6FC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8" name="Oval 23"/>
                <p:cNvSpPr/>
                <p:nvPr/>
              </p:nvSpPr>
              <p:spPr>
                <a:xfrm>
                  <a:off x="874275" y="4242790"/>
                  <a:ext cx="2425750" cy="1258778"/>
                </a:xfrm>
                <a:prstGeom prst="ellipse">
                  <a:avLst/>
                </a:prstGeom>
                <a:noFill/>
                <a:ln w="38100">
                  <a:solidFill>
                    <a:srgbClr val="0F6FC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" name="矩形 3"/>
              <p:cNvSpPr/>
              <p:nvPr/>
            </p:nvSpPr>
            <p:spPr>
              <a:xfrm>
                <a:off x="1093176" y="4582315"/>
                <a:ext cx="2031325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6FC6"/>
                    </a:solidFill>
                    <a:effectLst/>
                    <a:uLnTx/>
                    <a:uFillTx/>
                    <a:latin typeface="Franklin Gothic Book" panose="020B0503020102020204"/>
                    <a:ea typeface="微軟正黑體" panose="020B0604030504040204" pitchFamily="34" charset="-120"/>
                    <a:cs typeface="+mn-cs"/>
                  </a:rPr>
                  <a:t>校園菸檳危害防</a:t>
                </a:r>
                <a:r>
                  <a:rPr kumimoji="0" lang="zh-TW" altLang="en-US" sz="1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F6FC6"/>
                    </a:solidFill>
                    <a:effectLst/>
                    <a:uLnTx/>
                    <a:uFillTx/>
                    <a:latin typeface="Franklin Gothic Book" panose="020B0503020102020204"/>
                    <a:ea typeface="微軟正黑體" panose="020B0604030504040204" pitchFamily="34" charset="-120"/>
                    <a:cs typeface="+mn-cs"/>
                  </a:rPr>
                  <a:t>制</a:t>
                </a:r>
                <a:endParaRPr kumimoji="0" lang="en-US" altLang="zh-TW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F6FC6"/>
                  </a:solidFill>
                  <a:effectLst/>
                  <a:uLnTx/>
                  <a:uFillTx/>
                  <a:latin typeface="Franklin Gothic Book" panose="020B0503020102020204"/>
                  <a:ea typeface="微軟正黑體" panose="020B0604030504040204" pitchFamily="34" charset="-120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F6FC6"/>
                    </a:solidFill>
                    <a:effectLst/>
                    <a:uLnTx/>
                    <a:uFillTx/>
                    <a:latin typeface="Franklin Gothic Book" panose="020B0503020102020204"/>
                    <a:ea typeface="微軟正黑體" panose="020B0604030504040204" pitchFamily="34" charset="-120"/>
                    <a:cs typeface="+mn-cs"/>
                  </a:rPr>
                  <a:t>工作</a:t>
                </a:r>
                <a:r>
                  <a:rPr kumimoji="0" lang="zh-TW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6FC6"/>
                    </a:solidFill>
                    <a:effectLst/>
                    <a:uLnTx/>
                    <a:uFillTx/>
                    <a:latin typeface="Franklin Gothic Book" panose="020B0503020102020204"/>
                    <a:ea typeface="微軟正黑體" panose="020B0604030504040204" pitchFamily="34" charset="-120"/>
                    <a:cs typeface="+mn-cs"/>
                  </a:rPr>
                  <a:t>自評表</a:t>
                </a:r>
                <a:endPara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Book" panose="020B0503020102020204"/>
                  <a:ea typeface="微軟正黑體" panose="020B0604030504040204" pitchFamily="34" charset="-120"/>
                  <a:cs typeface="+mn-cs"/>
                </a:endParaRPr>
              </a:p>
            </p:txBody>
          </p:sp>
        </p:grpSp>
      </p:grpSp>
      <p:pic>
        <p:nvPicPr>
          <p:cNvPr id="53" name="圖片 5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3161" y="957225"/>
            <a:ext cx="7364429" cy="45490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76" name="表格 75"/>
          <p:cNvGraphicFramePr>
            <a:graphicFrameLocks noGrp="1"/>
          </p:cNvGraphicFramePr>
          <p:nvPr>
            <p:extLst/>
          </p:nvPr>
        </p:nvGraphicFramePr>
        <p:xfrm>
          <a:off x="4196698" y="2783702"/>
          <a:ext cx="5630814" cy="2600142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5630814">
                  <a:extLst>
                    <a:ext uri="{9D8B030D-6E8A-4147-A177-3AD203B41FA5}">
                      <a16:colId xmlns:a16="http://schemas.microsoft.com/office/drawing/2014/main" val="1035257570"/>
                    </a:ext>
                  </a:extLst>
                </a:gridCol>
              </a:tblGrid>
              <a:tr h="43335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b="1" dirty="0" smtClean="0"/>
                        <a:t>一、學校衛生政策</a:t>
                      </a:r>
                      <a:r>
                        <a:rPr lang="en-US" altLang="zh-TW" b="1" dirty="0" smtClean="0"/>
                        <a:t>: </a:t>
                      </a:r>
                      <a:r>
                        <a:rPr lang="zh-TW" altLang="en-US" b="1" dirty="0" smtClean="0"/>
                        <a:t>建立校園反菸拒檳政策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4824185"/>
                  </a:ext>
                </a:extLst>
              </a:tr>
              <a:tr h="433357">
                <a:tc>
                  <a:txBody>
                    <a:bodyPr/>
                    <a:lstStyle/>
                    <a:p>
                      <a:r>
                        <a:rPr lang="zh-TW" altLang="en-US" b="1" dirty="0" smtClean="0"/>
                        <a:t>二、創造支持性的環境</a:t>
                      </a:r>
                      <a:r>
                        <a:rPr lang="en-US" altLang="zh-TW" b="1" dirty="0" smtClean="0"/>
                        <a:t>: </a:t>
                      </a:r>
                      <a:r>
                        <a:rPr lang="zh-TW" altLang="en-US" b="1" dirty="0" smtClean="0"/>
                        <a:t>建構無菸、無檳校園文化 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9384835"/>
                  </a:ext>
                </a:extLst>
              </a:tr>
              <a:tr h="433357">
                <a:tc>
                  <a:txBody>
                    <a:bodyPr/>
                    <a:lstStyle/>
                    <a:p>
                      <a:r>
                        <a:rPr lang="zh-TW" altLang="en-US" b="1" dirty="0" smtClean="0"/>
                        <a:t>三、健康生活技能教學</a:t>
                      </a:r>
                      <a:r>
                        <a:rPr lang="en-US" altLang="zh-TW" b="1" dirty="0" smtClean="0"/>
                        <a:t>: </a:t>
                      </a:r>
                      <a:r>
                        <a:rPr lang="zh-TW" altLang="en-US" b="1" dirty="0" smtClean="0"/>
                        <a:t>培養反菸拒檳行動能力與自信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9472253"/>
                  </a:ext>
                </a:extLst>
              </a:tr>
              <a:tr h="433357">
                <a:tc>
                  <a:txBody>
                    <a:bodyPr/>
                    <a:lstStyle/>
                    <a:p>
                      <a:r>
                        <a:rPr lang="zh-TW" altLang="en-US" b="1" dirty="0" smtClean="0"/>
                        <a:t>四、健康服務</a:t>
                      </a:r>
                      <a:r>
                        <a:rPr lang="en-US" altLang="zh-TW" b="1" dirty="0" smtClean="0"/>
                        <a:t>:</a:t>
                      </a:r>
                      <a:r>
                        <a:rPr lang="zh-TW" altLang="en-US" b="1" dirty="0" smtClean="0"/>
                        <a:t>菸、檳使用之預防與戒治服務</a:t>
                      </a:r>
                      <a:endParaRPr lang="zh-TW" altLang="en-US" b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6968479"/>
                  </a:ext>
                </a:extLst>
              </a:tr>
              <a:tr h="433357">
                <a:tc>
                  <a:txBody>
                    <a:bodyPr/>
                    <a:lstStyle/>
                    <a:p>
                      <a:r>
                        <a:rPr lang="zh-TW" altLang="en-US" b="1" dirty="0" smtClean="0"/>
                        <a:t>五、社區關係</a:t>
                      </a:r>
                      <a:r>
                        <a:rPr lang="en-US" altLang="zh-TW" b="1" dirty="0" smtClean="0"/>
                        <a:t>:</a:t>
                      </a:r>
                      <a:r>
                        <a:rPr lang="zh-TW" altLang="en-US" b="1" dirty="0" smtClean="0"/>
                        <a:t>營造社區夥伴關係共同推動反菸拒檳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2199613"/>
                  </a:ext>
                </a:extLst>
              </a:tr>
              <a:tr h="43335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b="1" dirty="0" smtClean="0"/>
                        <a:t>六、電子煙危害防制</a:t>
                      </a:r>
                      <a:endParaRPr lang="zh-TW" altLang="en-US" b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4834405"/>
                  </a:ext>
                </a:extLst>
              </a:tr>
            </a:tbl>
          </a:graphicData>
        </a:graphic>
      </p:graphicFrame>
      <p:sp>
        <p:nvSpPr>
          <p:cNvPr id="3" name="矩形 2"/>
          <p:cNvSpPr/>
          <p:nvPr/>
        </p:nvSpPr>
        <p:spPr>
          <a:xfrm>
            <a:off x="3124501" y="5744246"/>
            <a:ext cx="86155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 Light" panose="020B0304030504040204" pitchFamily="34" charset="-120"/>
                <a:ea typeface="微軟正黑體 Light" panose="020B0304030504040204" pitchFamily="34" charset="-120"/>
                <a:cs typeface="+mn-cs"/>
              </a:rPr>
              <a:t>以健康促進學校</a:t>
            </a:r>
            <a:r>
              <a:rPr kumimoji="0" lang="zh-TW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 Light" panose="020B0304030504040204" pitchFamily="34" charset="-120"/>
                <a:ea typeface="微軟正黑體 Light" panose="020B0304030504040204" pitchFamily="34" charset="-120"/>
                <a:cs typeface="+mn-cs"/>
              </a:rPr>
              <a:t>之</a:t>
            </a:r>
            <a:r>
              <a:rPr kumimoji="0" lang="en-US" altLang="zh-TW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 Light" panose="020B0304030504040204" pitchFamily="34" charset="-120"/>
                <a:ea typeface="微軟正黑體 Light" panose="020B0304030504040204" pitchFamily="34" charset="-120"/>
                <a:cs typeface="+mn-cs"/>
              </a:rPr>
              <a:t>6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 Light" panose="020B0304030504040204" pitchFamily="34" charset="-120"/>
                <a:ea typeface="微軟正黑體 Light" panose="020B0304030504040204" pitchFamily="34" charset="-120"/>
                <a:cs typeface="+mn-cs"/>
              </a:rPr>
              <a:t>大範疇為架構</a:t>
            </a:r>
            <a:r>
              <a:rPr kumimoji="0" lang="zh-TW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 Light" panose="020B0304030504040204" pitchFamily="34" charset="-120"/>
                <a:ea typeface="微軟正黑體 Light" panose="020B0304030504040204" pitchFamily="34" charset="-120"/>
                <a:cs typeface="+mn-cs"/>
              </a:rPr>
              <a:t>，整合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 Light" panose="020B0304030504040204" pitchFamily="34" charset="-120"/>
                <a:ea typeface="微軟正黑體 Light" panose="020B0304030504040204" pitchFamily="34" charset="-120"/>
                <a:cs typeface="+mn-cs"/>
              </a:rPr>
              <a:t>過去成果發表或學校衛生調查的有效推動策略</a:t>
            </a:r>
            <a:r>
              <a:rPr kumimoji="0" lang="zh-TW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 Light" panose="020B0304030504040204" pitchFamily="34" charset="-120"/>
                <a:ea typeface="微軟正黑體 Light" panose="020B0304030504040204" pitchFamily="34" charset="-120"/>
                <a:cs typeface="+mn-cs"/>
              </a:rPr>
              <a:t>，及工作項目，發展為輔導需求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 Light" panose="020B0304030504040204" pitchFamily="34" charset="-120"/>
                <a:ea typeface="微軟正黑體 Light" panose="020B0304030504040204" pitchFamily="34" charset="-120"/>
                <a:cs typeface="+mn-cs"/>
              </a:rPr>
              <a:t>調查表。</a:t>
            </a: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 Light" panose="020B0304030504040204" pitchFamily="34" charset="-120"/>
              <a:ea typeface="微軟正黑體 Light" panose="020B0304030504040204" pitchFamily="34" charset="-120"/>
              <a:cs typeface="+mn-cs"/>
            </a:endParaRPr>
          </a:p>
        </p:txBody>
      </p:sp>
      <p:sp>
        <p:nvSpPr>
          <p:cNvPr id="77" name="矩形 76"/>
          <p:cNvSpPr/>
          <p:nvPr/>
        </p:nvSpPr>
        <p:spPr>
          <a:xfrm>
            <a:off x="2242477" y="6386372"/>
            <a:ext cx="99495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1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</a:t>
            </a:r>
            <a:r>
              <a:rPr kumimoji="0" lang="zh-HK" altLang="zh-TW" sz="1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至</a:t>
            </a:r>
            <a:r>
              <a:rPr kumimoji="0" lang="en-US" altLang="zh-TW" sz="1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5</a:t>
            </a:r>
            <a:r>
              <a:rPr kumimoji="0" lang="zh-HK" altLang="zh-TW" sz="1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分</a:t>
            </a:r>
            <a:r>
              <a:rPr kumimoji="0" lang="zh-HK" altLang="zh-TW" sz="1800" b="1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，目前</a:t>
            </a:r>
            <a:r>
              <a:rPr kumimoji="0" lang="zh-HK" altLang="zh-TW" sz="1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已實施且推動無困難則為</a:t>
            </a:r>
            <a:r>
              <a:rPr kumimoji="0" lang="en-US" altLang="zh-TW" sz="1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(1 </a:t>
            </a:r>
            <a:r>
              <a:rPr kumimoji="0" lang="zh-HK" altLang="zh-TW" sz="1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非常不需要</a:t>
            </a:r>
            <a:r>
              <a:rPr kumimoji="0" lang="en-US" altLang="zh-TW" sz="1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r>
              <a:rPr kumimoji="0" lang="zh-HK" altLang="zh-TW" sz="1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，推動有困難，尚未辦理則為</a:t>
            </a:r>
            <a:r>
              <a:rPr kumimoji="0" lang="en-US" altLang="zh-TW" sz="1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(5 </a:t>
            </a:r>
            <a:r>
              <a:rPr kumimoji="0" lang="zh-HK" altLang="zh-TW" sz="1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非常需要</a:t>
            </a:r>
            <a:r>
              <a:rPr kumimoji="0" lang="en-US" altLang="zh-TW" sz="1800" b="1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endParaRPr kumimoji="0" lang="zh-TW" altLang="zh-TW" sz="18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224667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45560" y="426644"/>
            <a:ext cx="11166763" cy="639784"/>
          </a:xfrm>
        </p:spPr>
        <p:txBody>
          <a:bodyPr>
            <a:noAutofit/>
          </a:bodyPr>
          <a:lstStyle/>
          <a:p>
            <a:r>
              <a:rPr lang="en-US" altLang="zh-TW" sz="44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106</a:t>
            </a:r>
            <a:r>
              <a:rPr lang="zh-TW" altLang="en-US" sz="4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學年</a:t>
            </a:r>
            <a:r>
              <a:rPr lang="en-US" altLang="zh-TW" sz="4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校園菸、檳防制</a:t>
            </a:r>
            <a:r>
              <a:rPr lang="zh-TW" altLang="en-US" sz="44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需求</a:t>
            </a: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調查</a:t>
            </a:r>
            <a:r>
              <a:rPr lang="zh-TW" alt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44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較高</a:t>
            </a: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項目</a:t>
            </a:r>
          </a:p>
        </p:txBody>
      </p:sp>
      <p:graphicFrame>
        <p:nvGraphicFramePr>
          <p:cNvPr id="6" name="內容版面配置區 5"/>
          <p:cNvGraphicFramePr>
            <a:graphicFrameLocks noGrp="1"/>
          </p:cNvGraphicFramePr>
          <p:nvPr>
            <p:ph idx="1"/>
            <p:extLst/>
          </p:nvPr>
        </p:nvGraphicFramePr>
        <p:xfrm>
          <a:off x="377686" y="1262672"/>
          <a:ext cx="11311732" cy="5369115"/>
        </p:xfrm>
        <a:graphic>
          <a:graphicData uri="http://schemas.openxmlformats.org/drawingml/2006/table">
            <a:tbl>
              <a:tblPr>
                <a:tableStyleId>{9DCAF9ED-07DC-4A11-8D7F-57B35C25682E}</a:tableStyleId>
              </a:tblPr>
              <a:tblGrid>
                <a:gridCol w="3707296">
                  <a:extLst>
                    <a:ext uri="{9D8B030D-6E8A-4147-A177-3AD203B41FA5}">
                      <a16:colId xmlns:a16="http://schemas.microsoft.com/office/drawing/2014/main" val="1412810143"/>
                    </a:ext>
                  </a:extLst>
                </a:gridCol>
                <a:gridCol w="6427350">
                  <a:extLst>
                    <a:ext uri="{9D8B030D-6E8A-4147-A177-3AD203B41FA5}">
                      <a16:colId xmlns:a16="http://schemas.microsoft.com/office/drawing/2014/main" val="2790915715"/>
                    </a:ext>
                  </a:extLst>
                </a:gridCol>
                <a:gridCol w="1177086">
                  <a:extLst>
                    <a:ext uri="{9D8B030D-6E8A-4147-A177-3AD203B41FA5}">
                      <a16:colId xmlns:a16="http://schemas.microsoft.com/office/drawing/2014/main" val="1117057350"/>
                    </a:ext>
                  </a:extLst>
                </a:gridCol>
              </a:tblGrid>
              <a:tr h="406679">
                <a:tc rowSpan="3"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u="none" strike="noStrike" dirty="0" smtClean="0">
                          <a:effectLst/>
                          <a:latin typeface="+mn-ea"/>
                          <a:ea typeface="+mn-ea"/>
                        </a:rPr>
                        <a:t>二、創造支持性的環境</a:t>
                      </a:r>
                      <a:r>
                        <a:rPr lang="en-US" altLang="zh-TW" sz="2400" b="1" u="none" strike="noStrike" dirty="0" smtClean="0">
                          <a:effectLst/>
                          <a:latin typeface="+mn-ea"/>
                          <a:ea typeface="+mn-ea"/>
                        </a:rPr>
                        <a:t>: </a:t>
                      </a:r>
                      <a:br>
                        <a:rPr lang="en-US" altLang="zh-TW" sz="2400" b="1" u="none" strike="noStrike" dirty="0" smtClean="0">
                          <a:effectLst/>
                          <a:latin typeface="+mn-ea"/>
                          <a:ea typeface="+mn-ea"/>
                        </a:rPr>
                      </a:br>
                      <a:r>
                        <a:rPr lang="zh-TW" altLang="en-US" sz="2000" b="1" u="none" strike="noStrike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建構無菸、無檳校園文化</a:t>
                      </a:r>
                      <a:endParaRPr lang="zh-TW" altLang="en-US" sz="2400" b="1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127" marR="9127" marT="912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800" b="0" u="none" strike="noStrike" dirty="0">
                          <a:effectLst/>
                        </a:rPr>
                        <a:t>1.</a:t>
                      </a:r>
                      <a:r>
                        <a:rPr lang="zh-TW" altLang="en-US" sz="1800" b="0" u="none" strike="noStrike" dirty="0">
                          <a:effectLst/>
                        </a:rPr>
                        <a:t>於校園明顯處張貼禁菸、禁檳標誌。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細明體" panose="02020509000000000000" pitchFamily="49" charset="-120"/>
                        <a:ea typeface="細明體" panose="02020509000000000000" pitchFamily="49" charset="-120"/>
                      </a:endParaRPr>
                    </a:p>
                  </a:txBody>
                  <a:tcPr marL="9127" marR="9127" marT="912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2000" b="0" u="none" strike="noStrike" dirty="0">
                          <a:effectLst/>
                        </a:rPr>
                        <a:t>3.17</a:t>
                      </a:r>
                      <a:endParaRPr lang="en-US" altLang="zh-TW" sz="20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127" marR="9127" marT="9127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5610203"/>
                  </a:ext>
                </a:extLst>
              </a:tr>
              <a:tr h="42322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800" b="0" u="none" strike="noStrike" dirty="0">
                          <a:effectLst/>
                        </a:rPr>
                        <a:t>6.</a:t>
                      </a:r>
                      <a:r>
                        <a:rPr lang="zh-TW" altLang="en-US" sz="1800" b="0" u="none" strike="noStrike" dirty="0">
                          <a:effectLst/>
                        </a:rPr>
                        <a:t>校園巡邏稽查，規勸、取締校園內菸、檳使用行為。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細明體" panose="02020509000000000000" pitchFamily="49" charset="-120"/>
                        <a:ea typeface="細明體" panose="02020509000000000000" pitchFamily="49" charset="-120"/>
                      </a:endParaRPr>
                    </a:p>
                  </a:txBody>
                  <a:tcPr marL="9127" marR="9127" marT="91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2000" b="0" u="none" strike="noStrike" dirty="0">
                          <a:effectLst/>
                        </a:rPr>
                        <a:t>3.17</a:t>
                      </a:r>
                      <a:endParaRPr lang="en-US" altLang="zh-TW" sz="20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127" marR="9127" marT="9127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423119198"/>
                  </a:ext>
                </a:extLst>
              </a:tr>
              <a:tr h="423227">
                <a:tc vMerge="1">
                  <a:txBody>
                    <a:bodyPr/>
                    <a:lstStyle/>
                    <a:p>
                      <a:pPr algn="l" fontAlgn="ctr"/>
                      <a:endParaRPr lang="zh-TW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27" marR="9127" marT="912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800" b="1" u="none" strike="noStrike" dirty="0">
                          <a:effectLst/>
                        </a:rPr>
                        <a:t>7.</a:t>
                      </a:r>
                      <a:r>
                        <a:rPr lang="zh-TW" altLang="en-US" sz="1800" b="1" u="none" strike="noStrike" dirty="0">
                          <a:effectLst/>
                        </a:rPr>
                        <a:t>推動校外來賓</a:t>
                      </a:r>
                      <a:r>
                        <a:rPr lang="en-US" altLang="zh-TW" sz="1800" b="1" u="none" strike="noStrike" dirty="0">
                          <a:effectLst/>
                        </a:rPr>
                        <a:t>(</a:t>
                      </a:r>
                      <a:r>
                        <a:rPr lang="zh-TW" altLang="en-US" sz="1800" b="1" u="none" strike="noStrike" dirty="0">
                          <a:effectLst/>
                        </a:rPr>
                        <a:t>含家長</a:t>
                      </a:r>
                      <a:r>
                        <a:rPr lang="en-US" altLang="zh-TW" sz="1800" b="1" u="none" strike="noStrike" dirty="0">
                          <a:effectLst/>
                        </a:rPr>
                        <a:t>)</a:t>
                      </a:r>
                      <a:r>
                        <a:rPr lang="zh-TW" altLang="en-US" sz="1800" b="1" u="none" strike="noStrike" dirty="0">
                          <a:effectLst/>
                        </a:rPr>
                        <a:t>至校不吸菸、不嚼檳榔。</a:t>
                      </a:r>
                      <a:endParaRPr lang="zh-TW" alt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細明體" panose="02020509000000000000" pitchFamily="49" charset="-120"/>
                        <a:ea typeface="細明體" panose="02020509000000000000" pitchFamily="49" charset="-120"/>
                      </a:endParaRPr>
                    </a:p>
                  </a:txBody>
                  <a:tcPr marL="9127" marR="9127" marT="9127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20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3.43</a:t>
                      </a:r>
                      <a:endParaRPr lang="en-US" altLang="zh-TW" sz="2000" b="1" i="0" u="none" strike="noStrike" dirty="0">
                        <a:solidFill>
                          <a:srgbClr val="C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127" marR="9127" marT="9127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9902711"/>
                  </a:ext>
                </a:extLst>
              </a:tr>
              <a:tr h="704545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三、健康生活技能教學</a:t>
                      </a:r>
                      <a:r>
                        <a:rPr lang="en-US" altLang="zh-TW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: </a:t>
                      </a:r>
                      <a:r>
                        <a:rPr lang="en-US" altLang="zh-TW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/>
                      </a:r>
                      <a:br>
                        <a:rPr lang="en-US" altLang="zh-TW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</a:br>
                      <a:r>
                        <a:rPr lang="zh-TW" altLang="en-US" sz="2000" b="1" i="0" u="none" strike="noStrike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培養反菸拒檳行動能力與自信</a:t>
                      </a:r>
                      <a:endParaRPr lang="en-US" altLang="zh-TW" sz="2000" b="1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127" marR="9127" marT="912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8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</a:t>
                      </a:r>
                      <a:r>
                        <a:rPr lang="zh-TW" altLang="en-US" sz="18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實施以生活技能為導向之反菸拒檳教學。</a:t>
                      </a:r>
                      <a:endParaRPr lang="zh-TW" altLang="en-US" sz="1800" b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27" marR="9127" marT="912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TW" sz="20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3.13</a:t>
                      </a:r>
                      <a:endParaRPr lang="en-US" altLang="zh-TW" sz="20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27" marR="9127" marT="9127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4315673"/>
                  </a:ext>
                </a:extLst>
              </a:tr>
              <a:tr h="686639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400" b="1" u="none" strike="noStrike" dirty="0">
                          <a:effectLst/>
                          <a:latin typeface="+mn-ea"/>
                          <a:ea typeface="+mn-ea"/>
                        </a:rPr>
                        <a:t>四、健康服務</a:t>
                      </a:r>
                      <a:r>
                        <a:rPr lang="en-US" altLang="zh-TW" sz="2400" b="1" u="none" strike="noStrike" dirty="0" smtClean="0">
                          <a:effectLst/>
                          <a:latin typeface="+mn-ea"/>
                          <a:ea typeface="+mn-ea"/>
                        </a:rPr>
                        <a:t>:</a:t>
                      </a:r>
                      <a:br>
                        <a:rPr lang="en-US" altLang="zh-TW" sz="2400" b="1" u="none" strike="noStrike" dirty="0" smtClean="0">
                          <a:effectLst/>
                          <a:latin typeface="+mn-ea"/>
                          <a:ea typeface="+mn-ea"/>
                        </a:rPr>
                      </a:br>
                      <a:r>
                        <a:rPr lang="zh-TW" altLang="en-US" sz="2000" b="1" u="none" strike="noStrike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菸</a:t>
                      </a:r>
                      <a:r>
                        <a:rPr lang="zh-TW" altLang="en-US" sz="2000" b="1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、檳使用之預防與戒治</a:t>
                      </a:r>
                      <a:r>
                        <a:rPr lang="zh-TW" altLang="en-US" sz="2000" b="1" u="none" strike="noStrike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服務</a:t>
                      </a:r>
                      <a:endParaRPr lang="en-US" altLang="zh-TW" sz="20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127" marR="9127" marT="912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800" b="0" u="none" strike="noStrike" dirty="0">
                          <a:effectLst/>
                        </a:rPr>
                        <a:t>4.</a:t>
                      </a:r>
                      <a:r>
                        <a:rPr lang="zh-TW" altLang="en-US" sz="1800" b="0" u="none" strike="noStrike" dirty="0">
                          <a:effectLst/>
                        </a:rPr>
                        <a:t>辦理吸菸學生戒菸、戒檳教育（如</a:t>
                      </a:r>
                      <a:r>
                        <a:rPr lang="en-US" altLang="zh-TW" sz="1800" b="0" u="none" strike="noStrike" dirty="0">
                          <a:effectLst/>
                        </a:rPr>
                        <a:t>:</a:t>
                      </a:r>
                      <a:r>
                        <a:rPr lang="zh-TW" altLang="en-US" sz="1800" b="0" u="none" strike="noStrike" dirty="0">
                          <a:effectLst/>
                        </a:rPr>
                        <a:t>戒菸班）、輔導及或轉介。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細明體" panose="02020509000000000000" pitchFamily="49" charset="-120"/>
                        <a:ea typeface="細明體" panose="02020509000000000000" pitchFamily="49" charset="-120"/>
                      </a:endParaRPr>
                    </a:p>
                  </a:txBody>
                  <a:tcPr marL="9127" marR="9127" marT="912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20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3.17</a:t>
                      </a:r>
                      <a:endParaRPr lang="en-US" altLang="zh-TW" sz="2000" b="0" i="0" u="none" strike="noStrike" dirty="0">
                        <a:solidFill>
                          <a:schemeClr val="tx1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127" marR="9127" marT="9127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007563"/>
                  </a:ext>
                </a:extLst>
              </a:tr>
              <a:tr h="565899">
                <a:tc rowSpan="3">
                  <a:txBody>
                    <a:bodyPr/>
                    <a:lstStyle/>
                    <a:p>
                      <a:pPr algn="l" fontAlgn="ctr"/>
                      <a:endParaRPr lang="en-US" altLang="zh-TW" sz="2400" b="1" u="none" strike="noStrike" dirty="0" smtClean="0">
                        <a:effectLst/>
                        <a:latin typeface="+mn-ea"/>
                        <a:ea typeface="+mn-ea"/>
                      </a:endParaRPr>
                    </a:p>
                    <a:p>
                      <a:pPr algn="l" fontAlgn="ctr"/>
                      <a:r>
                        <a:rPr lang="zh-TW" altLang="en-US" sz="2400" b="1" u="none" strike="noStrike" dirty="0" smtClean="0">
                          <a:effectLst/>
                          <a:latin typeface="+mn-ea"/>
                          <a:ea typeface="+mn-ea"/>
                        </a:rPr>
                        <a:t>五</a:t>
                      </a:r>
                      <a:r>
                        <a:rPr lang="zh-TW" altLang="en-US" sz="2400" b="1" u="none" strike="noStrike" dirty="0">
                          <a:effectLst/>
                          <a:latin typeface="+mn-ea"/>
                          <a:ea typeface="+mn-ea"/>
                        </a:rPr>
                        <a:t>、社區關係</a:t>
                      </a:r>
                      <a:r>
                        <a:rPr lang="en-US" altLang="zh-TW" sz="2400" b="1" u="none" strike="noStrike" dirty="0" smtClean="0">
                          <a:effectLst/>
                          <a:latin typeface="+mn-ea"/>
                          <a:ea typeface="+mn-ea"/>
                        </a:rPr>
                        <a:t>:</a:t>
                      </a:r>
                      <a:r>
                        <a:rPr lang="en-US" altLang="zh-TW" sz="2000" b="1" u="none" strike="noStrike" dirty="0" smtClean="0">
                          <a:effectLst/>
                          <a:latin typeface="+mn-ea"/>
                          <a:ea typeface="+mn-ea"/>
                        </a:rPr>
                        <a:t/>
                      </a:r>
                      <a:br>
                        <a:rPr lang="en-US" altLang="zh-TW" sz="2000" b="1" u="none" strike="noStrike" dirty="0" smtClean="0">
                          <a:effectLst/>
                          <a:latin typeface="+mn-ea"/>
                          <a:ea typeface="+mn-ea"/>
                        </a:rPr>
                      </a:br>
                      <a:r>
                        <a:rPr lang="zh-TW" altLang="en-US" sz="1800" b="1" u="none" strike="noStrike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營造</a:t>
                      </a:r>
                      <a:r>
                        <a:rPr lang="zh-TW" altLang="en-US" sz="1800" b="1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社區夥伴關係共同推動反菸拒</a:t>
                      </a:r>
                      <a:r>
                        <a:rPr lang="zh-TW" altLang="en-US" sz="1800" b="1" u="none" strike="noStrike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檳</a:t>
                      </a:r>
                      <a:r>
                        <a:rPr lang="zh-TW" altLang="en-US" sz="2400" b="1" u="none" strike="noStrike" dirty="0">
                          <a:effectLst/>
                          <a:latin typeface="+mn-ea"/>
                          <a:ea typeface="+mn-ea"/>
                        </a:rPr>
                        <a:t>　</a:t>
                      </a:r>
                      <a:endParaRPr lang="zh-TW" alt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algn="l" fontAlgn="b"/>
                      <a:r>
                        <a:rPr lang="zh-TW" altLang="en-US" sz="2400" b="1" u="none" strike="noStrike" dirty="0">
                          <a:effectLst/>
                          <a:latin typeface="+mn-ea"/>
                          <a:ea typeface="+mn-ea"/>
                        </a:rPr>
                        <a:t>　</a:t>
                      </a:r>
                      <a:endParaRPr lang="zh-TW" alt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127" marR="9127" marT="912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8E3F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800" b="1" u="none" strike="noStrike" dirty="0">
                          <a:effectLst/>
                        </a:rPr>
                        <a:t>6.</a:t>
                      </a:r>
                      <a:r>
                        <a:rPr lang="zh-TW" altLang="en-US" sz="1800" b="1" u="none" strike="noStrike" dirty="0">
                          <a:effectLst/>
                        </a:rPr>
                        <a:t>與學校附近商店結盟，不販售菸品</a:t>
                      </a:r>
                      <a:r>
                        <a:rPr lang="en-US" altLang="zh-TW" sz="1800" b="1" u="none" strike="noStrike" dirty="0">
                          <a:effectLst/>
                        </a:rPr>
                        <a:t>(</a:t>
                      </a:r>
                      <a:r>
                        <a:rPr lang="zh-TW" altLang="en-US" sz="1800" b="1" u="none" strike="noStrike" dirty="0">
                          <a:effectLst/>
                        </a:rPr>
                        <a:t>含電子煙</a:t>
                      </a:r>
                      <a:r>
                        <a:rPr lang="en-US" altLang="zh-TW" sz="1800" b="1" u="none" strike="noStrike" dirty="0">
                          <a:effectLst/>
                        </a:rPr>
                        <a:t>)</a:t>
                      </a:r>
                      <a:r>
                        <a:rPr lang="zh-TW" altLang="en-US" sz="1800" b="1" u="none" strike="noStrike" dirty="0">
                          <a:effectLst/>
                        </a:rPr>
                        <a:t>、檳榔給青少年。</a:t>
                      </a:r>
                      <a:endParaRPr lang="zh-TW" alt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細明體" panose="02020509000000000000" pitchFamily="49" charset="-120"/>
                        <a:ea typeface="細明體" panose="02020509000000000000" pitchFamily="49" charset="-120"/>
                      </a:endParaRPr>
                    </a:p>
                  </a:txBody>
                  <a:tcPr marL="9127" marR="9127" marT="9127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20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3.30</a:t>
                      </a:r>
                      <a:endParaRPr lang="en-US" altLang="zh-TW" sz="2000" b="1" i="0" u="none" strike="noStrike" dirty="0">
                        <a:solidFill>
                          <a:srgbClr val="C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127" marR="9127" marT="9127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5346816"/>
                  </a:ext>
                </a:extLst>
              </a:tr>
              <a:tr h="565899">
                <a:tc vMerge="1">
                  <a:txBody>
                    <a:bodyPr/>
                    <a:lstStyle/>
                    <a:p>
                      <a:pPr algn="l" fontAlgn="b"/>
                      <a:endParaRPr lang="zh-TW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127" marR="9127" marT="9127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800" b="0" u="none" strike="noStrike" dirty="0">
                          <a:effectLst/>
                        </a:rPr>
                        <a:t>7.</a:t>
                      </a:r>
                      <a:r>
                        <a:rPr lang="zh-TW" altLang="en-US" sz="1800" b="0" u="none" strike="noStrike" dirty="0">
                          <a:effectLst/>
                        </a:rPr>
                        <a:t>引進衛生與醫療等機構之相關資源，辦理反菸拒檳宣導活動。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細明體" panose="02020509000000000000" pitchFamily="49" charset="-120"/>
                        <a:ea typeface="細明體" panose="02020509000000000000" pitchFamily="49" charset="-120"/>
                      </a:endParaRPr>
                    </a:p>
                  </a:txBody>
                  <a:tcPr marL="9127" marR="9127" marT="912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20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3.17</a:t>
                      </a:r>
                      <a:endParaRPr lang="en-US" altLang="zh-TW" sz="2000" b="0" i="0" u="none" strike="noStrike" dirty="0">
                        <a:solidFill>
                          <a:schemeClr val="tx1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127" marR="9127" marT="9127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71756534"/>
                  </a:ext>
                </a:extLst>
              </a:tr>
              <a:tr h="565899">
                <a:tc vMerge="1">
                  <a:txBody>
                    <a:bodyPr/>
                    <a:lstStyle/>
                    <a:p>
                      <a:pPr algn="l" fontAlgn="b"/>
                      <a:endParaRPr lang="zh-TW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127" marR="9127" marT="9127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800" b="0" u="none" strike="noStrike" dirty="0">
                          <a:effectLst/>
                        </a:rPr>
                        <a:t>8.</a:t>
                      </a:r>
                      <a:r>
                        <a:rPr lang="zh-TW" altLang="en-US" sz="1800" b="0" u="none" strike="noStrike" dirty="0">
                          <a:effectLst/>
                        </a:rPr>
                        <a:t>引進衛生與醫療等機構之相關資源，對吸菸、嚼檳榔之教職員工生實施戒菸或戒檳教育，或轉介至專業機構。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細明體" panose="02020509000000000000" pitchFamily="49" charset="-120"/>
                        <a:ea typeface="細明體" panose="02020509000000000000" pitchFamily="49" charset="-120"/>
                      </a:endParaRPr>
                    </a:p>
                  </a:txBody>
                  <a:tcPr marL="9127" marR="9127" marT="912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20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3.20</a:t>
                      </a:r>
                      <a:endParaRPr lang="en-US" altLang="zh-TW" sz="2000" b="0" i="0" u="none" strike="noStrike" dirty="0">
                        <a:solidFill>
                          <a:schemeClr val="tx1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127" marR="9127" marT="9127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2017546"/>
                  </a:ext>
                </a:extLst>
              </a:tr>
              <a:tr h="461202">
                <a:tc rowSpan="2">
                  <a:txBody>
                    <a:bodyPr/>
                    <a:lstStyle/>
                    <a:p>
                      <a:pPr algn="l" fontAlgn="ctr"/>
                      <a:r>
                        <a:rPr lang="zh-TW" altLang="en-US" sz="2400" b="1" u="none" strike="noStrike" dirty="0">
                          <a:effectLst/>
                          <a:latin typeface="+mn-ea"/>
                          <a:ea typeface="+mn-ea"/>
                        </a:rPr>
                        <a:t>六、電子煙危害防</a:t>
                      </a:r>
                      <a:r>
                        <a:rPr lang="zh-TW" altLang="en-US" sz="2400" b="1" u="none" strike="noStrike" dirty="0" smtClean="0">
                          <a:effectLst/>
                          <a:latin typeface="+mn-ea"/>
                          <a:ea typeface="+mn-ea"/>
                        </a:rPr>
                        <a:t>制</a:t>
                      </a:r>
                      <a:endParaRPr lang="en-US" altLang="zh-TW" sz="24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127" marR="9127" marT="912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800" b="1" u="none" strike="noStrike" dirty="0">
                          <a:effectLst/>
                        </a:rPr>
                        <a:t>1.</a:t>
                      </a:r>
                      <a:r>
                        <a:rPr lang="zh-TW" altLang="en-US" sz="1800" b="1" u="none" strike="noStrike" dirty="0">
                          <a:effectLst/>
                        </a:rPr>
                        <a:t>電子煙危害納入校園藥物濫用防制及菸害防制宣導或教育訓練。</a:t>
                      </a:r>
                      <a:endParaRPr lang="zh-TW" alt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細明體" panose="02020509000000000000" pitchFamily="49" charset="-120"/>
                        <a:ea typeface="細明體" panose="02020509000000000000" pitchFamily="49" charset="-120"/>
                      </a:endParaRPr>
                    </a:p>
                  </a:txBody>
                  <a:tcPr marL="9127" marR="9127" marT="9127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20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3.30</a:t>
                      </a:r>
                      <a:endParaRPr lang="en-US" altLang="zh-TW" sz="2000" b="1" i="0" u="none" strike="noStrike" dirty="0">
                        <a:solidFill>
                          <a:srgbClr val="C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127" marR="9127" marT="9127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6043488"/>
                  </a:ext>
                </a:extLst>
              </a:tr>
              <a:tr h="565899">
                <a:tc vMerge="1">
                  <a:txBody>
                    <a:bodyPr/>
                    <a:lstStyle/>
                    <a:p>
                      <a:pPr algn="l" fontAlgn="ctr"/>
                      <a:endParaRPr lang="en-US" altLang="zh-TW" sz="1800" b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27" marR="9127" marT="912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8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</a:t>
                      </a:r>
                      <a:r>
                        <a:rPr lang="zh-TW" altLang="en-US" sz="18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學生使用電子煙，協助輔導或轉介戒菸教育。</a:t>
                      </a:r>
                    </a:p>
                  </a:txBody>
                  <a:tcPr marL="9127" marR="9127" marT="912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TW" sz="20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3.23</a:t>
                      </a:r>
                      <a:endParaRPr lang="en-US" altLang="zh-TW" sz="20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27" marR="9127" marT="9127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777686"/>
                  </a:ext>
                </a:extLst>
              </a:tr>
            </a:tbl>
          </a:graphicData>
        </a:graphic>
      </p:graphicFrame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9715802" y="881762"/>
            <a:ext cx="1976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微軟正黑體" panose="020B0604030504040204" pitchFamily="34" charset="-120"/>
                <a:cs typeface="+mn-cs"/>
              </a:rPr>
              <a:t>(填答校數</a:t>
            </a:r>
            <a:r>
              <a:rPr kumimoji="0" lang="zh-TW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微軟正黑體" panose="020B0604030504040204" pitchFamily="34" charset="-120"/>
                <a:cs typeface="+mn-cs"/>
              </a:rPr>
              <a:t>：</a:t>
            </a:r>
            <a:r>
              <a:rPr kumimoji="0" lang="en-US" altLang="zh-TW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anklin Gothic Book" panose="020B0503020102020204"/>
                <a:ea typeface="微軟正黑體" panose="020B0604030504040204" pitchFamily="34" charset="-120"/>
                <a:cs typeface="+mn-cs"/>
              </a:rPr>
              <a:t>30</a:t>
            </a:r>
            <a:r>
              <a:rPr kumimoji="0" lang="zh-TW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微軟正黑體" panose="020B0604030504040204" pitchFamily="34" charset="-120"/>
                <a:cs typeface="+mn-cs"/>
              </a:rPr>
              <a:t>所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微軟正黑體" panose="020B0604030504040204" pitchFamily="34" charset="-120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40136097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2" descr="http://img2.3png.com/d4b94ef2918ec2060d37e6fc8887d4d39831.png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44109" y="5105400"/>
            <a:ext cx="1528816" cy="156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群組 9"/>
          <p:cNvGrpSpPr/>
          <p:nvPr/>
        </p:nvGrpSpPr>
        <p:grpSpPr>
          <a:xfrm>
            <a:off x="376868" y="297011"/>
            <a:ext cx="2901424" cy="2700046"/>
            <a:chOff x="-4132" y="492953"/>
            <a:chExt cx="2901424" cy="2700046"/>
          </a:xfrm>
        </p:grpSpPr>
        <p:grpSp>
          <p:nvGrpSpPr>
            <p:cNvPr id="14" name="群組 13"/>
            <p:cNvGrpSpPr/>
            <p:nvPr/>
          </p:nvGrpSpPr>
          <p:grpSpPr>
            <a:xfrm>
              <a:off x="-4132" y="1629942"/>
              <a:ext cx="2901424" cy="1563057"/>
              <a:chOff x="302245" y="4093456"/>
              <a:chExt cx="2901424" cy="1563057"/>
            </a:xfrm>
          </p:grpSpPr>
          <p:grpSp>
            <p:nvGrpSpPr>
              <p:cNvPr id="15" name="Group 55">
                <a:extLst>
                  <a:ext uri="{FF2B5EF4-FFF2-40B4-BE49-F238E27FC236}">
                    <a16:creationId xmlns:a16="http://schemas.microsoft.com/office/drawing/2014/main" id="{6062C17C-64E0-4FF6-96F0-7A3854D15BC2}"/>
                  </a:ext>
                </a:extLst>
              </p:cNvPr>
              <p:cNvGrpSpPr/>
              <p:nvPr/>
            </p:nvGrpSpPr>
            <p:grpSpPr>
              <a:xfrm>
                <a:off x="302245" y="4093456"/>
                <a:ext cx="2901424" cy="1563057"/>
                <a:chOff x="1201372" y="4324458"/>
                <a:chExt cx="2612712" cy="1023532"/>
              </a:xfrm>
            </p:grpSpPr>
            <p:sp>
              <p:nvSpPr>
                <p:cNvPr id="17" name="Rectangle 35">
                  <a:extLst>
                    <a:ext uri="{FF2B5EF4-FFF2-40B4-BE49-F238E27FC236}">
                      <a16:creationId xmlns:a16="http://schemas.microsoft.com/office/drawing/2014/main" id="{136961FE-B267-48F8-AFD8-0D7910C23B6F}"/>
                    </a:ext>
                  </a:extLst>
                </p:cNvPr>
                <p:cNvSpPr/>
                <p:nvPr/>
              </p:nvSpPr>
              <p:spPr>
                <a:xfrm>
                  <a:off x="1693925" y="4884447"/>
                  <a:ext cx="2120159" cy="46354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TW" altLang="en-US" sz="2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DBEFF9">
                          <a:lumMod val="10000"/>
                        </a:srgbClr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Segoe UI" panose="020B0502040204020203" pitchFamily="34" charset="0"/>
                    </a:rPr>
                    <a:t>由</a:t>
                  </a:r>
                  <a:r>
                    <a:rPr kumimoji="0" lang="en-US" altLang="zh-TW" sz="2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Segoe UI" panose="020B0502040204020203" pitchFamily="34" charset="0"/>
                    </a:rPr>
                    <a:t> </a:t>
                  </a:r>
                  <a:r>
                    <a:rPr kumimoji="0" lang="zh-TW" altLang="en-US" sz="2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F6FC6"/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Segoe UI" panose="020B0502040204020203" pitchFamily="34" charset="0"/>
                    </a:rPr>
                    <a:t>輔導</a:t>
                  </a:r>
                  <a:r>
                    <a:rPr kumimoji="0" lang="en-US" altLang="zh-TW" sz="2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F6FC6"/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Segoe UI" panose="020B0502040204020203" pitchFamily="34" charset="0"/>
                    </a:rPr>
                    <a:t> </a:t>
                  </a:r>
                  <a:r>
                    <a:rPr kumimoji="0" lang="zh-TW" altLang="en-US" sz="2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DBEFF9">
                          <a:lumMod val="10000"/>
                        </a:srgbClr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Segoe UI" panose="020B0502040204020203" pitchFamily="34" charset="0"/>
                    </a:rPr>
                    <a:t>至</a:t>
                  </a:r>
                  <a:r>
                    <a:rPr kumimoji="0" lang="en-US" altLang="zh-TW" sz="2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DBEFF9">
                          <a:lumMod val="10000"/>
                        </a:srgbClr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Segoe UI" panose="020B0502040204020203" pitchFamily="34" charset="0"/>
                    </a:rPr>
                    <a:t/>
                  </a:r>
                  <a:br>
                    <a:rPr kumimoji="0" lang="en-US" altLang="zh-TW" sz="2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DBEFF9">
                          <a:lumMod val="10000"/>
                        </a:srgbClr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Segoe UI" panose="020B0502040204020203" pitchFamily="34" charset="0"/>
                    </a:rPr>
                  </a:br>
                  <a:r>
                    <a:rPr kumimoji="0" lang="en-US" altLang="zh-TW" sz="2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Segoe UI" panose="020B0502040204020203" pitchFamily="34" charset="0"/>
                    </a:rPr>
                    <a:t> </a:t>
                  </a:r>
                  <a:r>
                    <a:rPr kumimoji="0" lang="zh-TW" altLang="en-US" sz="20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Segoe UI" panose="020B0502040204020203" pitchFamily="34" charset="0"/>
                    </a:rPr>
                    <a:t>需求導向</a:t>
                  </a:r>
                  <a:r>
                    <a:rPr kumimoji="0" lang="en-US" altLang="zh-TW" sz="20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Segoe UI" panose="020B0502040204020203" pitchFamily="34" charset="0"/>
                    </a:rPr>
                    <a:t> </a:t>
                  </a:r>
                  <a:r>
                    <a:rPr kumimoji="0" lang="zh-TW" altLang="en-US" sz="2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DBEFF9">
                          <a:lumMod val="10000"/>
                        </a:srgbClr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Segoe UI" panose="020B0502040204020203" pitchFamily="34" charset="0"/>
                    </a:rPr>
                    <a:t>的</a:t>
                  </a:r>
                  <a:r>
                    <a:rPr kumimoji="0" lang="zh-TW" alt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DBEFF9">
                          <a:lumMod val="10000"/>
                        </a:srgbClr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Segoe UI" panose="020B0502040204020203" pitchFamily="34" charset="0"/>
                    </a:rPr>
                    <a:t>增能</a:t>
                  </a:r>
                </a:p>
              </p:txBody>
            </p:sp>
            <p:sp>
              <p:nvSpPr>
                <p:cNvPr id="18" name="Rectangle 36">
                  <a:extLst>
                    <a:ext uri="{FF2B5EF4-FFF2-40B4-BE49-F238E27FC236}">
                      <a16:creationId xmlns:a16="http://schemas.microsoft.com/office/drawing/2014/main" id="{5C41B1C2-B65A-4490-89BD-FDAD80C2E943}"/>
                    </a:ext>
                  </a:extLst>
                </p:cNvPr>
                <p:cNvSpPr/>
                <p:nvPr/>
              </p:nvSpPr>
              <p:spPr>
                <a:xfrm>
                  <a:off x="1201372" y="4324458"/>
                  <a:ext cx="696881" cy="584775"/>
                </a:xfrm>
                <a:prstGeom prst="rect">
                  <a:avLst/>
                </a:prstGeom>
              </p:spPr>
              <p:txBody>
                <a:bodyPr wrap="square" anchor="ctr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DBEFF9">
                          <a:lumMod val="10000"/>
                        </a:srgbClr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Segoe UI" panose="020B0502040204020203" pitchFamily="34" charset="0"/>
                    </a:rPr>
                    <a:t>01</a:t>
                  </a:r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BEFF9">
                        <a:lumMod val="10000"/>
                      </a:srgbClr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endParaRPr>
                </a:p>
              </p:txBody>
            </p:sp>
            <p:cxnSp>
              <p:nvCxnSpPr>
                <p:cNvPr id="19" name="Straight Connector 38">
                  <a:extLst>
                    <a:ext uri="{FF2B5EF4-FFF2-40B4-BE49-F238E27FC236}">
                      <a16:creationId xmlns:a16="http://schemas.microsoft.com/office/drawing/2014/main" id="{02B83770-D1B0-4279-9ECD-A507D14BE4E3}"/>
                    </a:ext>
                  </a:extLst>
                </p:cNvPr>
                <p:cNvCxnSpPr/>
                <p:nvPr/>
              </p:nvCxnSpPr>
              <p:spPr>
                <a:xfrm>
                  <a:off x="1740746" y="4834134"/>
                  <a:ext cx="1764000" cy="10414"/>
                </a:xfrm>
                <a:prstGeom prst="line">
                  <a:avLst/>
                </a:prstGeom>
                <a:ln w="57150">
                  <a:solidFill>
                    <a:srgbClr val="2E94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6" name="矩形 15"/>
              <p:cNvSpPr/>
              <p:nvPr/>
            </p:nvSpPr>
            <p:spPr>
              <a:xfrm>
                <a:off x="977462" y="4309242"/>
                <a:ext cx="1572219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E94FF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Segoe UI" panose="020B0502040204020203" pitchFamily="34" charset="0"/>
                  </a:rPr>
                  <a:t>送愛到校</a:t>
                </a:r>
                <a:endParaRPr kumimoji="0" lang="en-US" altLang="zh-TW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2E94FF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</p:txBody>
          </p:sp>
        </p:grpSp>
        <p:grpSp>
          <p:nvGrpSpPr>
            <p:cNvPr id="20" name="群組 19"/>
            <p:cNvGrpSpPr/>
            <p:nvPr/>
          </p:nvGrpSpPr>
          <p:grpSpPr>
            <a:xfrm>
              <a:off x="627563" y="492953"/>
              <a:ext cx="1796349" cy="1322310"/>
              <a:chOff x="923436" y="2894717"/>
              <a:chExt cx="2515646" cy="1932635"/>
            </a:xfrm>
          </p:grpSpPr>
          <p:sp>
            <p:nvSpPr>
              <p:cNvPr id="21" name="Hexagon 8">
                <a:extLst>
                  <a:ext uri="{FF2B5EF4-FFF2-40B4-BE49-F238E27FC236}">
                    <a16:creationId xmlns:a16="http://schemas.microsoft.com/office/drawing/2014/main" id="{9EDB9996-AA25-4F75-A9DC-DF0B7BE35FFB}"/>
                  </a:ext>
                </a:extLst>
              </p:cNvPr>
              <p:cNvSpPr/>
              <p:nvPr/>
            </p:nvSpPr>
            <p:spPr>
              <a:xfrm>
                <a:off x="972672" y="2894718"/>
                <a:ext cx="2466410" cy="1932634"/>
              </a:xfrm>
              <a:prstGeom prst="hexagon">
                <a:avLst/>
              </a:prstGeom>
              <a:solidFill>
                <a:srgbClr val="0F6FC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</p:txBody>
          </p:sp>
          <p:sp>
            <p:nvSpPr>
              <p:cNvPr id="22" name="Hexagon 5">
                <a:extLst>
                  <a:ext uri="{FF2B5EF4-FFF2-40B4-BE49-F238E27FC236}">
                    <a16:creationId xmlns:a16="http://schemas.microsoft.com/office/drawing/2014/main" id="{E8A39C2B-A61B-4F3F-9879-218FF280B05A}"/>
                  </a:ext>
                </a:extLst>
              </p:cNvPr>
              <p:cNvSpPr/>
              <p:nvPr/>
            </p:nvSpPr>
            <p:spPr>
              <a:xfrm>
                <a:off x="923436" y="2894717"/>
                <a:ext cx="2241855" cy="1932634"/>
              </a:xfrm>
              <a:prstGeom prst="hexagon">
                <a:avLst/>
              </a:prstGeom>
              <a:solidFill>
                <a:srgbClr val="C4E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</p:txBody>
          </p:sp>
          <p:sp>
            <p:nvSpPr>
              <p:cNvPr id="23" name="心形 22"/>
              <p:cNvSpPr/>
              <p:nvPr/>
            </p:nvSpPr>
            <p:spPr>
              <a:xfrm>
                <a:off x="1751331" y="3548511"/>
                <a:ext cx="671506" cy="625045"/>
              </a:xfrm>
              <a:prstGeom prst="hear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rgbClr val="FF0000"/>
                  </a:gs>
                  <a:gs pos="100000">
                    <a:srgbClr val="C00000"/>
                  </a:gs>
                </a:gsLst>
                <a:lin ang="5400000" scaled="1"/>
              </a:gra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</p:txBody>
          </p:sp>
        </p:grpSp>
      </p:grpSp>
      <p:sp>
        <p:nvSpPr>
          <p:cNvPr id="2" name="矩形 1"/>
          <p:cNvSpPr/>
          <p:nvPr/>
        </p:nvSpPr>
        <p:spPr>
          <a:xfrm>
            <a:off x="2439005" y="1552320"/>
            <a:ext cx="11079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anklin Gothic Book" panose="020B0503020102020204"/>
                <a:ea typeface="微軟正黑體" panose="020B0604030504040204" pitchFamily="34" charset="-120"/>
                <a:cs typeface="+mn-cs"/>
              </a:rPr>
              <a:t>流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anklin Gothic Book" panose="020B0503020102020204"/>
                <a:ea typeface="微軟正黑體" panose="020B0604030504040204" pitchFamily="34" charset="-120"/>
                <a:cs typeface="+mn-cs"/>
              </a:rPr>
              <a:t>程</a:t>
            </a:r>
            <a:endParaRPr kumimoji="0" lang="zh-TW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313491" y="3239343"/>
            <a:ext cx="5359024" cy="2649727"/>
            <a:chOff x="3352273" y="3429000"/>
            <a:chExt cx="5359024" cy="2649727"/>
          </a:xfrm>
        </p:grpSpPr>
        <p:sp>
          <p:nvSpPr>
            <p:cNvPr id="26" name="Chevron 7"/>
            <p:cNvSpPr/>
            <p:nvPr/>
          </p:nvSpPr>
          <p:spPr>
            <a:xfrm>
              <a:off x="3352273" y="3429000"/>
              <a:ext cx="2743727" cy="563577"/>
            </a:xfrm>
            <a:prstGeom prst="chevron">
              <a:avLst/>
            </a:prstGeom>
            <a:solidFill>
              <a:srgbClr val="C4E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27" name="Chevron 8"/>
            <p:cNvSpPr/>
            <p:nvPr/>
          </p:nvSpPr>
          <p:spPr>
            <a:xfrm>
              <a:off x="5967570" y="3429000"/>
              <a:ext cx="2743727" cy="563577"/>
            </a:xfrm>
            <a:prstGeom prst="chevron">
              <a:avLst/>
            </a:prstGeom>
            <a:solidFill>
              <a:srgbClr val="FFF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grpSp>
          <p:nvGrpSpPr>
            <p:cNvPr id="29" name="群組 28"/>
            <p:cNvGrpSpPr/>
            <p:nvPr/>
          </p:nvGrpSpPr>
          <p:grpSpPr>
            <a:xfrm>
              <a:off x="3477891" y="3584725"/>
              <a:ext cx="2425750" cy="2494002"/>
              <a:chOff x="3477891" y="3584725"/>
              <a:chExt cx="2425750" cy="2494002"/>
            </a:xfrm>
          </p:grpSpPr>
          <p:grpSp>
            <p:nvGrpSpPr>
              <p:cNvPr id="30" name="群組 29"/>
              <p:cNvGrpSpPr/>
              <p:nvPr/>
            </p:nvGrpSpPr>
            <p:grpSpPr>
              <a:xfrm>
                <a:off x="3477891" y="3584725"/>
                <a:ext cx="2425750" cy="2494002"/>
                <a:chOff x="3477891" y="3584725"/>
                <a:chExt cx="2425750" cy="2494002"/>
              </a:xfrm>
            </p:grpSpPr>
            <p:sp>
              <p:nvSpPr>
                <p:cNvPr id="33" name="Oval 15"/>
                <p:cNvSpPr/>
                <p:nvPr/>
              </p:nvSpPr>
              <p:spPr>
                <a:xfrm>
                  <a:off x="4598074" y="3584725"/>
                  <a:ext cx="252126" cy="252126"/>
                </a:xfrm>
                <a:prstGeom prst="ellipse">
                  <a:avLst/>
                </a:prstGeom>
                <a:solidFill>
                  <a:srgbClr val="0F6FC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34" name="Straight Connector 27"/>
                <p:cNvCxnSpPr/>
                <p:nvPr/>
              </p:nvCxnSpPr>
              <p:spPr>
                <a:xfrm>
                  <a:off x="4716563" y="3710788"/>
                  <a:ext cx="0" cy="1091933"/>
                </a:xfrm>
                <a:prstGeom prst="line">
                  <a:avLst/>
                </a:prstGeom>
                <a:ln w="38100">
                  <a:solidFill>
                    <a:srgbClr val="0F6FC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5" name="Oval 23"/>
                <p:cNvSpPr/>
                <p:nvPr/>
              </p:nvSpPr>
              <p:spPr>
                <a:xfrm>
                  <a:off x="3477891" y="4819949"/>
                  <a:ext cx="2425750" cy="1258778"/>
                </a:xfrm>
                <a:prstGeom prst="ellipse">
                  <a:avLst/>
                </a:prstGeom>
                <a:solidFill>
                  <a:srgbClr val="FFFF00"/>
                </a:solidFill>
                <a:ln w="38100">
                  <a:solidFill>
                    <a:srgbClr val="0F6FC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1" name="矩形 30"/>
              <p:cNvSpPr/>
              <p:nvPr/>
            </p:nvSpPr>
            <p:spPr>
              <a:xfrm>
                <a:off x="3877271" y="4931809"/>
                <a:ext cx="1569660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F6FC6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交流</a:t>
                </a:r>
                <a:endParaRPr kumimoji="0" lang="en-US" altLang="zh-TW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F6FC6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F6FC6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師生訪談</a:t>
                </a:r>
                <a:endParaRPr kumimoji="0" lang="en-US" altLang="zh-TW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F6FC6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zh-TW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6FC6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校園環境</a:t>
                </a:r>
                <a:r>
                  <a:rPr kumimoji="0" lang="zh-TW" altLang="zh-TW" sz="1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F6FC6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檢視</a:t>
                </a:r>
                <a:endParaRPr kumimoji="0" lang="zh-TW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F6FC6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</p:txBody>
          </p:sp>
        </p:grpSp>
        <p:grpSp>
          <p:nvGrpSpPr>
            <p:cNvPr id="36" name="群組 35"/>
            <p:cNvGrpSpPr/>
            <p:nvPr/>
          </p:nvGrpSpPr>
          <p:grpSpPr>
            <a:xfrm>
              <a:off x="6185070" y="3584725"/>
              <a:ext cx="2425750" cy="1912963"/>
              <a:chOff x="6185070" y="3584725"/>
              <a:chExt cx="2425750" cy="1912963"/>
            </a:xfrm>
          </p:grpSpPr>
          <p:sp>
            <p:nvSpPr>
              <p:cNvPr id="37" name="矩形 36"/>
              <p:cNvSpPr/>
              <p:nvPr/>
            </p:nvSpPr>
            <p:spPr>
              <a:xfrm>
                <a:off x="6243765" y="4643405"/>
                <a:ext cx="233910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zh-TW" sz="2400" b="1" i="0" u="none" strike="noStrike" kern="1200" cap="none" spc="0" normalizeH="0" baseline="0" noProof="0" dirty="0">
                    <a:ln w="0"/>
                    <a:solidFill>
                      <a:srgbClr val="C0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分析現況與優勢</a:t>
                </a:r>
                <a:endParaRPr kumimoji="0" lang="zh-TW" altLang="en-US" sz="2400" b="1" i="0" u="none" strike="noStrike" kern="1200" cap="none" spc="0" normalizeH="0" baseline="0" noProof="0" dirty="0">
                  <a:ln w="0"/>
                  <a:solidFill>
                    <a:srgbClr val="C0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</p:txBody>
          </p:sp>
          <p:grpSp>
            <p:nvGrpSpPr>
              <p:cNvPr id="39" name="群組 38"/>
              <p:cNvGrpSpPr/>
              <p:nvPr/>
            </p:nvGrpSpPr>
            <p:grpSpPr>
              <a:xfrm>
                <a:off x="6185070" y="3584725"/>
                <a:ext cx="2425750" cy="1912963"/>
                <a:chOff x="6185070" y="3584725"/>
                <a:chExt cx="2425750" cy="1912963"/>
              </a:xfrm>
            </p:grpSpPr>
            <p:sp>
              <p:nvSpPr>
                <p:cNvPr id="40" name="Oval 16"/>
                <p:cNvSpPr/>
                <p:nvPr/>
              </p:nvSpPr>
              <p:spPr>
                <a:xfrm>
                  <a:off x="7213370" y="3584725"/>
                  <a:ext cx="252126" cy="252126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41" name="Straight Connector 28"/>
                <p:cNvCxnSpPr/>
                <p:nvPr/>
              </p:nvCxnSpPr>
              <p:spPr>
                <a:xfrm>
                  <a:off x="7339433" y="3710788"/>
                  <a:ext cx="0" cy="540000"/>
                </a:xfrm>
                <a:prstGeom prst="line">
                  <a:avLst/>
                </a:prstGeom>
                <a:ln w="3810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" name="Oval 23"/>
                <p:cNvSpPr/>
                <p:nvPr/>
              </p:nvSpPr>
              <p:spPr>
                <a:xfrm>
                  <a:off x="6185070" y="4238910"/>
                  <a:ext cx="2425750" cy="1258778"/>
                </a:xfrm>
                <a:prstGeom prst="ellipse">
                  <a:avLst/>
                </a:prstGeom>
                <a:noFill/>
                <a:ln w="381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3" name="內容版面配置區 2"/>
          <p:cNvSpPr>
            <a:spLocks noGrp="1"/>
          </p:cNvSpPr>
          <p:nvPr>
            <p:ph idx="1"/>
          </p:nvPr>
        </p:nvSpPr>
        <p:spPr>
          <a:xfrm>
            <a:off x="6050906" y="1801104"/>
            <a:ext cx="5210175" cy="369218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</a:pPr>
            <a:r>
              <a:rPr lang="zh-TW" altLang="en-US" sz="3600" b="1" dirty="0" smtClean="0">
                <a:solidFill>
                  <a:schemeClr val="tx2"/>
                </a:solidFill>
              </a:rPr>
              <a:t>交流媒合</a:t>
            </a:r>
            <a:r>
              <a:rPr lang="zh-TW" altLang="en-US" sz="3600" dirty="0" smtClean="0">
                <a:solidFill>
                  <a:schemeClr val="tx2"/>
                </a:solidFill>
              </a:rPr>
              <a:t>：</a:t>
            </a:r>
            <a:endParaRPr lang="en-US" altLang="zh-TW" sz="3600" dirty="0" smtClean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</a:pPr>
            <a:r>
              <a:rPr lang="zh-TW" altLang="en-US" sz="2400" dirty="0" smtClean="0"/>
              <a:t>學校師生與學者專家，共同檢視社會、物質等支持性</a:t>
            </a:r>
            <a:r>
              <a:rPr lang="zh-TW" altLang="en-US" sz="2400" dirty="0"/>
              <a:t>環境</a:t>
            </a:r>
            <a:r>
              <a:rPr lang="zh-TW" altLang="en-US" sz="2400" dirty="0" smtClean="0"/>
              <a:t>現況</a:t>
            </a:r>
            <a:endParaRPr lang="en-US" altLang="zh-TW" sz="2400" dirty="0" smtClean="0"/>
          </a:p>
          <a:p>
            <a:pPr>
              <a:lnSpc>
                <a:spcPct val="100000"/>
              </a:lnSpc>
            </a:pPr>
            <a:r>
              <a:rPr lang="en-US" altLang="zh-TW" sz="3600" b="1" dirty="0" smtClean="0">
                <a:solidFill>
                  <a:schemeClr val="tx2"/>
                </a:solidFill>
              </a:rPr>
              <a:t> </a:t>
            </a:r>
            <a:r>
              <a:rPr lang="zh-TW" altLang="en-US" sz="3600" b="1" dirty="0">
                <a:solidFill>
                  <a:schemeClr val="tx2"/>
                </a:solidFill>
              </a:rPr>
              <a:t>無菸、無檳校園</a:t>
            </a:r>
            <a:r>
              <a:rPr lang="zh-TW" altLang="en-US" sz="3600" b="1" dirty="0" smtClean="0">
                <a:solidFill>
                  <a:schemeClr val="tx2"/>
                </a:solidFill>
              </a:rPr>
              <a:t>文化</a:t>
            </a:r>
            <a:endParaRPr lang="en-US" altLang="zh-TW" sz="3600" dirty="0" smtClean="0"/>
          </a:p>
          <a:p>
            <a:pPr>
              <a:lnSpc>
                <a:spcPct val="100000"/>
              </a:lnSpc>
            </a:pPr>
            <a:r>
              <a:rPr lang="zh-TW" altLang="en-US" sz="3600" b="1" dirty="0" smtClean="0">
                <a:solidFill>
                  <a:schemeClr val="tx2"/>
                </a:solidFill>
              </a:rPr>
              <a:t>啟動</a:t>
            </a:r>
            <a:r>
              <a:rPr lang="zh-TW" altLang="en-US" sz="3600" b="1" dirty="0">
                <a:solidFill>
                  <a:schemeClr val="tx2"/>
                </a:solidFill>
              </a:rPr>
              <a:t>：增能對話</a:t>
            </a:r>
            <a:endParaRPr lang="en-US" altLang="zh-TW" sz="3600" b="1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</a:pPr>
            <a:r>
              <a:rPr lang="zh-TW" altLang="en-US" sz="3600" b="1" dirty="0" smtClean="0">
                <a:solidFill>
                  <a:schemeClr val="tx2"/>
                </a:solidFill>
              </a:rPr>
              <a:t>非</a:t>
            </a:r>
            <a:r>
              <a:rPr lang="zh-TW" altLang="en-US" sz="3600" b="1" dirty="0">
                <a:solidFill>
                  <a:schemeClr val="tx2"/>
                </a:solidFill>
              </a:rPr>
              <a:t>齊</a:t>
            </a:r>
            <a:r>
              <a:rPr lang="zh-TW" altLang="en-US" sz="3600" b="1" dirty="0" smtClean="0">
                <a:solidFill>
                  <a:schemeClr val="tx2"/>
                </a:solidFill>
              </a:rPr>
              <a:t>頭式  </a:t>
            </a:r>
            <a:r>
              <a:rPr lang="en-US" altLang="zh-TW" sz="3600" b="1" dirty="0" smtClean="0">
                <a:solidFill>
                  <a:schemeClr val="tx2"/>
                </a:solidFill>
                <a:sym typeface="Wingdings" panose="05000000000000000000" pitchFamily="2" charset="2"/>
              </a:rPr>
              <a:t>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zh-TW" altLang="en-US" sz="2400" b="1" dirty="0" smtClean="0"/>
              <a:t>                   需求</a:t>
            </a:r>
            <a:r>
              <a:rPr lang="zh-TW" altLang="en-US" sz="2400" b="1" dirty="0"/>
              <a:t>導向 </a:t>
            </a:r>
            <a:r>
              <a:rPr lang="en-US" altLang="zh-TW" sz="2400" b="1" i="1" dirty="0">
                <a:sym typeface="Wingdings" panose="05000000000000000000" pitchFamily="2" charset="2"/>
              </a:rPr>
              <a:t>on demand </a:t>
            </a:r>
            <a:endParaRPr lang="zh-TW" altLang="en-US" sz="2400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40360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群組 9"/>
          <p:cNvGrpSpPr/>
          <p:nvPr/>
        </p:nvGrpSpPr>
        <p:grpSpPr>
          <a:xfrm>
            <a:off x="376868" y="297011"/>
            <a:ext cx="2901424" cy="2700046"/>
            <a:chOff x="-4132" y="492953"/>
            <a:chExt cx="2901424" cy="2700046"/>
          </a:xfrm>
        </p:grpSpPr>
        <p:grpSp>
          <p:nvGrpSpPr>
            <p:cNvPr id="14" name="群組 13"/>
            <p:cNvGrpSpPr/>
            <p:nvPr/>
          </p:nvGrpSpPr>
          <p:grpSpPr>
            <a:xfrm>
              <a:off x="-4132" y="1629942"/>
              <a:ext cx="2901424" cy="1563057"/>
              <a:chOff x="302245" y="4093456"/>
              <a:chExt cx="2901424" cy="1563057"/>
            </a:xfrm>
          </p:grpSpPr>
          <p:grpSp>
            <p:nvGrpSpPr>
              <p:cNvPr id="15" name="Group 55">
                <a:extLst>
                  <a:ext uri="{FF2B5EF4-FFF2-40B4-BE49-F238E27FC236}">
                    <a16:creationId xmlns:a16="http://schemas.microsoft.com/office/drawing/2014/main" id="{6062C17C-64E0-4FF6-96F0-7A3854D15BC2}"/>
                  </a:ext>
                </a:extLst>
              </p:cNvPr>
              <p:cNvGrpSpPr/>
              <p:nvPr/>
            </p:nvGrpSpPr>
            <p:grpSpPr>
              <a:xfrm>
                <a:off x="302245" y="4093456"/>
                <a:ext cx="2901424" cy="1563057"/>
                <a:chOff x="1201372" y="4324458"/>
                <a:chExt cx="2612712" cy="1023532"/>
              </a:xfrm>
            </p:grpSpPr>
            <p:sp>
              <p:nvSpPr>
                <p:cNvPr id="17" name="Rectangle 35">
                  <a:extLst>
                    <a:ext uri="{FF2B5EF4-FFF2-40B4-BE49-F238E27FC236}">
                      <a16:creationId xmlns:a16="http://schemas.microsoft.com/office/drawing/2014/main" id="{136961FE-B267-48F8-AFD8-0D7910C23B6F}"/>
                    </a:ext>
                  </a:extLst>
                </p:cNvPr>
                <p:cNvSpPr/>
                <p:nvPr/>
              </p:nvSpPr>
              <p:spPr>
                <a:xfrm>
                  <a:off x="1693925" y="4884447"/>
                  <a:ext cx="2120159" cy="46354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TW" altLang="en-US" sz="2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DBEFF9">
                          <a:lumMod val="10000"/>
                        </a:srgbClr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Segoe UI" panose="020B0502040204020203" pitchFamily="34" charset="0"/>
                    </a:rPr>
                    <a:t>由</a:t>
                  </a:r>
                  <a:r>
                    <a:rPr kumimoji="0" lang="en-US" altLang="zh-TW" sz="2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Segoe UI" panose="020B0502040204020203" pitchFamily="34" charset="0"/>
                    </a:rPr>
                    <a:t> </a:t>
                  </a:r>
                  <a:r>
                    <a:rPr kumimoji="0" lang="zh-TW" altLang="en-US" sz="2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F6FC6"/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Segoe UI" panose="020B0502040204020203" pitchFamily="34" charset="0"/>
                    </a:rPr>
                    <a:t>輔導</a:t>
                  </a:r>
                  <a:r>
                    <a:rPr kumimoji="0" lang="en-US" altLang="zh-TW" sz="2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F6FC6"/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Segoe UI" panose="020B0502040204020203" pitchFamily="34" charset="0"/>
                    </a:rPr>
                    <a:t> </a:t>
                  </a:r>
                  <a:r>
                    <a:rPr kumimoji="0" lang="zh-TW" altLang="en-US" sz="2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DBEFF9">
                          <a:lumMod val="10000"/>
                        </a:srgbClr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Segoe UI" panose="020B0502040204020203" pitchFamily="34" charset="0"/>
                    </a:rPr>
                    <a:t>至</a:t>
                  </a:r>
                  <a:r>
                    <a:rPr kumimoji="0" lang="en-US" altLang="zh-TW" sz="2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DBEFF9">
                          <a:lumMod val="10000"/>
                        </a:srgbClr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Segoe UI" panose="020B0502040204020203" pitchFamily="34" charset="0"/>
                    </a:rPr>
                    <a:t/>
                  </a:r>
                  <a:br>
                    <a:rPr kumimoji="0" lang="en-US" altLang="zh-TW" sz="2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DBEFF9">
                          <a:lumMod val="10000"/>
                        </a:srgbClr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Segoe UI" panose="020B0502040204020203" pitchFamily="34" charset="0"/>
                    </a:rPr>
                  </a:br>
                  <a:r>
                    <a:rPr kumimoji="0" lang="en-US" altLang="zh-TW" sz="2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Segoe UI" panose="020B0502040204020203" pitchFamily="34" charset="0"/>
                    </a:rPr>
                    <a:t> </a:t>
                  </a:r>
                  <a:r>
                    <a:rPr kumimoji="0" lang="zh-TW" altLang="en-US" sz="20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Segoe UI" panose="020B0502040204020203" pitchFamily="34" charset="0"/>
                    </a:rPr>
                    <a:t>需求導向</a:t>
                  </a:r>
                  <a:r>
                    <a:rPr kumimoji="0" lang="en-US" altLang="zh-TW" sz="20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Segoe UI" panose="020B0502040204020203" pitchFamily="34" charset="0"/>
                    </a:rPr>
                    <a:t> </a:t>
                  </a:r>
                  <a:r>
                    <a:rPr kumimoji="0" lang="zh-TW" altLang="en-US" sz="2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DBEFF9">
                          <a:lumMod val="10000"/>
                        </a:srgbClr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Segoe UI" panose="020B0502040204020203" pitchFamily="34" charset="0"/>
                    </a:rPr>
                    <a:t>的</a:t>
                  </a:r>
                  <a:r>
                    <a:rPr kumimoji="0" lang="zh-TW" alt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DBEFF9">
                          <a:lumMod val="10000"/>
                        </a:srgbClr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Segoe UI" panose="020B0502040204020203" pitchFamily="34" charset="0"/>
                    </a:rPr>
                    <a:t>增能</a:t>
                  </a:r>
                </a:p>
              </p:txBody>
            </p:sp>
            <p:sp>
              <p:nvSpPr>
                <p:cNvPr id="18" name="Rectangle 36">
                  <a:extLst>
                    <a:ext uri="{FF2B5EF4-FFF2-40B4-BE49-F238E27FC236}">
                      <a16:creationId xmlns:a16="http://schemas.microsoft.com/office/drawing/2014/main" id="{5C41B1C2-B65A-4490-89BD-FDAD80C2E943}"/>
                    </a:ext>
                  </a:extLst>
                </p:cNvPr>
                <p:cNvSpPr/>
                <p:nvPr/>
              </p:nvSpPr>
              <p:spPr>
                <a:xfrm>
                  <a:off x="1201372" y="4324458"/>
                  <a:ext cx="696881" cy="584775"/>
                </a:xfrm>
                <a:prstGeom prst="rect">
                  <a:avLst/>
                </a:prstGeom>
              </p:spPr>
              <p:txBody>
                <a:bodyPr wrap="square" anchor="ctr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DBEFF9">
                          <a:lumMod val="10000"/>
                        </a:srgbClr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Segoe UI" panose="020B0502040204020203" pitchFamily="34" charset="0"/>
                    </a:rPr>
                    <a:t>01</a:t>
                  </a:r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BEFF9">
                        <a:lumMod val="10000"/>
                      </a:srgbClr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endParaRPr>
                </a:p>
              </p:txBody>
            </p:sp>
            <p:cxnSp>
              <p:nvCxnSpPr>
                <p:cNvPr id="19" name="Straight Connector 38">
                  <a:extLst>
                    <a:ext uri="{FF2B5EF4-FFF2-40B4-BE49-F238E27FC236}">
                      <a16:creationId xmlns:a16="http://schemas.microsoft.com/office/drawing/2014/main" id="{02B83770-D1B0-4279-9ECD-A507D14BE4E3}"/>
                    </a:ext>
                  </a:extLst>
                </p:cNvPr>
                <p:cNvCxnSpPr/>
                <p:nvPr/>
              </p:nvCxnSpPr>
              <p:spPr>
                <a:xfrm>
                  <a:off x="1740746" y="4834134"/>
                  <a:ext cx="1764000" cy="10414"/>
                </a:xfrm>
                <a:prstGeom prst="line">
                  <a:avLst/>
                </a:prstGeom>
                <a:ln w="57150">
                  <a:solidFill>
                    <a:srgbClr val="2E94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6" name="矩形 15"/>
              <p:cNvSpPr/>
              <p:nvPr/>
            </p:nvSpPr>
            <p:spPr>
              <a:xfrm>
                <a:off x="977462" y="4309242"/>
                <a:ext cx="1572219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E94FF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Segoe UI" panose="020B0502040204020203" pitchFamily="34" charset="0"/>
                  </a:rPr>
                  <a:t>送愛到校</a:t>
                </a:r>
                <a:endParaRPr kumimoji="0" lang="en-US" altLang="zh-TW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2E94FF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</p:txBody>
          </p:sp>
        </p:grpSp>
        <p:grpSp>
          <p:nvGrpSpPr>
            <p:cNvPr id="20" name="群組 19"/>
            <p:cNvGrpSpPr/>
            <p:nvPr/>
          </p:nvGrpSpPr>
          <p:grpSpPr>
            <a:xfrm>
              <a:off x="627563" y="492953"/>
              <a:ext cx="1796349" cy="1322310"/>
              <a:chOff x="923436" y="2894717"/>
              <a:chExt cx="2515646" cy="1932635"/>
            </a:xfrm>
          </p:grpSpPr>
          <p:sp>
            <p:nvSpPr>
              <p:cNvPr id="21" name="Hexagon 8">
                <a:extLst>
                  <a:ext uri="{FF2B5EF4-FFF2-40B4-BE49-F238E27FC236}">
                    <a16:creationId xmlns:a16="http://schemas.microsoft.com/office/drawing/2014/main" id="{9EDB9996-AA25-4F75-A9DC-DF0B7BE35FFB}"/>
                  </a:ext>
                </a:extLst>
              </p:cNvPr>
              <p:cNvSpPr/>
              <p:nvPr/>
            </p:nvSpPr>
            <p:spPr>
              <a:xfrm>
                <a:off x="972672" y="2894718"/>
                <a:ext cx="2466410" cy="1932634"/>
              </a:xfrm>
              <a:prstGeom prst="hexagon">
                <a:avLst/>
              </a:prstGeom>
              <a:solidFill>
                <a:srgbClr val="0F6FC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</p:txBody>
          </p:sp>
          <p:sp>
            <p:nvSpPr>
              <p:cNvPr id="22" name="Hexagon 5">
                <a:extLst>
                  <a:ext uri="{FF2B5EF4-FFF2-40B4-BE49-F238E27FC236}">
                    <a16:creationId xmlns:a16="http://schemas.microsoft.com/office/drawing/2014/main" id="{E8A39C2B-A61B-4F3F-9879-218FF280B05A}"/>
                  </a:ext>
                </a:extLst>
              </p:cNvPr>
              <p:cNvSpPr/>
              <p:nvPr/>
            </p:nvSpPr>
            <p:spPr>
              <a:xfrm>
                <a:off x="923436" y="2894717"/>
                <a:ext cx="2241855" cy="1932634"/>
              </a:xfrm>
              <a:prstGeom prst="hexagon">
                <a:avLst/>
              </a:prstGeom>
              <a:solidFill>
                <a:srgbClr val="C4E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</p:txBody>
          </p:sp>
          <p:sp>
            <p:nvSpPr>
              <p:cNvPr id="23" name="心形 22"/>
              <p:cNvSpPr/>
              <p:nvPr/>
            </p:nvSpPr>
            <p:spPr>
              <a:xfrm>
                <a:off x="1751331" y="3548511"/>
                <a:ext cx="671506" cy="625045"/>
              </a:xfrm>
              <a:prstGeom prst="hear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rgbClr val="FF0000"/>
                  </a:gs>
                  <a:gs pos="100000">
                    <a:srgbClr val="C00000"/>
                  </a:gs>
                </a:gsLst>
                <a:lin ang="5400000" scaled="1"/>
              </a:gra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</p:txBody>
          </p:sp>
        </p:grpSp>
      </p:grpSp>
      <p:sp>
        <p:nvSpPr>
          <p:cNvPr id="2" name="矩形 1"/>
          <p:cNvSpPr/>
          <p:nvPr/>
        </p:nvSpPr>
        <p:spPr>
          <a:xfrm>
            <a:off x="2439005" y="1552320"/>
            <a:ext cx="11079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anklin Gothic Book" panose="020B0503020102020204"/>
                <a:ea typeface="微軟正黑體" panose="020B0604030504040204" pitchFamily="34" charset="-120"/>
                <a:cs typeface="+mn-cs"/>
              </a:rPr>
              <a:t>流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anklin Gothic Book" panose="020B0503020102020204"/>
                <a:ea typeface="微軟正黑體" panose="020B0604030504040204" pitchFamily="34" charset="-120"/>
                <a:cs typeface="+mn-cs"/>
              </a:rPr>
              <a:t>程</a:t>
            </a:r>
            <a:endParaRPr kumimoji="0" lang="zh-TW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1098079" y="3310419"/>
            <a:ext cx="3068337" cy="2767060"/>
            <a:chOff x="975844" y="3384847"/>
            <a:chExt cx="3068337" cy="2767060"/>
          </a:xfrm>
        </p:grpSpPr>
        <p:sp>
          <p:nvSpPr>
            <p:cNvPr id="32" name="Chevron 9"/>
            <p:cNvSpPr/>
            <p:nvPr/>
          </p:nvSpPr>
          <p:spPr>
            <a:xfrm>
              <a:off x="975844" y="3384847"/>
              <a:ext cx="2743727" cy="563577"/>
            </a:xfrm>
            <a:prstGeom prst="chevron">
              <a:avLst/>
            </a:prstGeom>
            <a:solidFill>
              <a:srgbClr val="C4E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grpSp>
          <p:nvGrpSpPr>
            <p:cNvPr id="38" name="群組 37"/>
            <p:cNvGrpSpPr/>
            <p:nvPr/>
          </p:nvGrpSpPr>
          <p:grpSpPr>
            <a:xfrm>
              <a:off x="1094203" y="3540572"/>
              <a:ext cx="2949978" cy="2611335"/>
              <a:chOff x="8701226" y="3584725"/>
              <a:chExt cx="2949978" cy="2611335"/>
            </a:xfrm>
          </p:grpSpPr>
          <p:grpSp>
            <p:nvGrpSpPr>
              <p:cNvPr id="45" name="群組 44"/>
              <p:cNvGrpSpPr/>
              <p:nvPr/>
            </p:nvGrpSpPr>
            <p:grpSpPr>
              <a:xfrm>
                <a:off x="8701226" y="3584725"/>
                <a:ext cx="2756200" cy="2611335"/>
                <a:chOff x="8701226" y="3584725"/>
                <a:chExt cx="2756200" cy="2611335"/>
              </a:xfrm>
            </p:grpSpPr>
            <p:sp>
              <p:nvSpPr>
                <p:cNvPr id="56" name="Oval 17"/>
                <p:cNvSpPr/>
                <p:nvPr/>
              </p:nvSpPr>
              <p:spPr>
                <a:xfrm>
                  <a:off x="9962017" y="3584725"/>
                  <a:ext cx="252126" cy="252126"/>
                </a:xfrm>
                <a:prstGeom prst="ellipse">
                  <a:avLst/>
                </a:prstGeom>
                <a:solidFill>
                  <a:srgbClr val="0F6FC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57" name="Straight Connector 29"/>
                <p:cNvCxnSpPr/>
                <p:nvPr/>
              </p:nvCxnSpPr>
              <p:spPr>
                <a:xfrm>
                  <a:off x="10088080" y="3710787"/>
                  <a:ext cx="0" cy="1224000"/>
                </a:xfrm>
                <a:prstGeom prst="line">
                  <a:avLst/>
                </a:prstGeom>
                <a:ln w="38100">
                  <a:solidFill>
                    <a:srgbClr val="0F6FC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8" name="Oval 24"/>
                <p:cNvSpPr/>
                <p:nvPr/>
              </p:nvSpPr>
              <p:spPr>
                <a:xfrm>
                  <a:off x="8701226" y="4937282"/>
                  <a:ext cx="2756200" cy="1258778"/>
                </a:xfrm>
                <a:prstGeom prst="ellipse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57150">
                  <a:solidFill>
                    <a:srgbClr val="0F6FC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6" name="Group 44"/>
              <p:cNvGrpSpPr/>
              <p:nvPr/>
            </p:nvGrpSpPr>
            <p:grpSpPr>
              <a:xfrm>
                <a:off x="10544169" y="3992577"/>
                <a:ext cx="1107035" cy="1014815"/>
                <a:chOff x="2025650" y="2516188"/>
                <a:chExt cx="285750" cy="287337"/>
              </a:xfrm>
              <a:solidFill>
                <a:schemeClr val="accent5">
                  <a:lumMod val="75000"/>
                </a:schemeClr>
              </a:solidFill>
            </p:grpSpPr>
            <p:sp>
              <p:nvSpPr>
                <p:cNvPr id="48" name="Freeform 1153"/>
                <p:cNvSpPr>
                  <a:spLocks/>
                </p:cNvSpPr>
                <p:nvPr/>
              </p:nvSpPr>
              <p:spPr bwMode="auto">
                <a:xfrm>
                  <a:off x="2187575" y="2554288"/>
                  <a:ext cx="38100" cy="107950"/>
                </a:xfrm>
                <a:custGeom>
                  <a:avLst/>
                  <a:gdLst>
                    <a:gd name="T0" fmla="*/ 24 w 95"/>
                    <a:gd name="T1" fmla="*/ 271 h 271"/>
                    <a:gd name="T2" fmla="*/ 40 w 95"/>
                    <a:gd name="T3" fmla="*/ 262 h 271"/>
                    <a:gd name="T4" fmla="*/ 58 w 95"/>
                    <a:gd name="T5" fmla="*/ 255 h 271"/>
                    <a:gd name="T6" fmla="*/ 77 w 95"/>
                    <a:gd name="T7" fmla="*/ 249 h 271"/>
                    <a:gd name="T8" fmla="*/ 95 w 95"/>
                    <a:gd name="T9" fmla="*/ 244 h 271"/>
                    <a:gd name="T10" fmla="*/ 95 w 95"/>
                    <a:gd name="T11" fmla="*/ 11 h 271"/>
                    <a:gd name="T12" fmla="*/ 95 w 95"/>
                    <a:gd name="T13" fmla="*/ 7 h 271"/>
                    <a:gd name="T14" fmla="*/ 92 w 95"/>
                    <a:gd name="T15" fmla="*/ 3 h 271"/>
                    <a:gd name="T16" fmla="*/ 88 w 95"/>
                    <a:gd name="T17" fmla="*/ 1 h 271"/>
                    <a:gd name="T18" fmla="*/ 84 w 95"/>
                    <a:gd name="T19" fmla="*/ 0 h 271"/>
                    <a:gd name="T20" fmla="*/ 0 w 95"/>
                    <a:gd name="T21" fmla="*/ 0 h 271"/>
                    <a:gd name="T22" fmla="*/ 0 w 95"/>
                    <a:gd name="T23" fmla="*/ 71 h 271"/>
                    <a:gd name="T24" fmla="*/ 24 w 95"/>
                    <a:gd name="T25" fmla="*/ 71 h 271"/>
                    <a:gd name="T26" fmla="*/ 24 w 95"/>
                    <a:gd name="T27" fmla="*/ 271 h 2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5" h="271">
                      <a:moveTo>
                        <a:pt x="24" y="271"/>
                      </a:moveTo>
                      <a:lnTo>
                        <a:pt x="40" y="262"/>
                      </a:lnTo>
                      <a:lnTo>
                        <a:pt x="58" y="255"/>
                      </a:lnTo>
                      <a:lnTo>
                        <a:pt x="77" y="249"/>
                      </a:lnTo>
                      <a:lnTo>
                        <a:pt x="95" y="244"/>
                      </a:lnTo>
                      <a:lnTo>
                        <a:pt x="95" y="11"/>
                      </a:lnTo>
                      <a:lnTo>
                        <a:pt x="95" y="7"/>
                      </a:lnTo>
                      <a:lnTo>
                        <a:pt x="92" y="3"/>
                      </a:lnTo>
                      <a:lnTo>
                        <a:pt x="88" y="1"/>
                      </a:lnTo>
                      <a:lnTo>
                        <a:pt x="84" y="0"/>
                      </a:lnTo>
                      <a:lnTo>
                        <a:pt x="0" y="0"/>
                      </a:lnTo>
                      <a:lnTo>
                        <a:pt x="0" y="71"/>
                      </a:lnTo>
                      <a:lnTo>
                        <a:pt x="24" y="71"/>
                      </a:lnTo>
                      <a:lnTo>
                        <a:pt x="24" y="27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9" name="Freeform 1154"/>
                <p:cNvSpPr>
                  <a:spLocks/>
                </p:cNvSpPr>
                <p:nvPr/>
              </p:nvSpPr>
              <p:spPr bwMode="auto">
                <a:xfrm>
                  <a:off x="2025650" y="2554288"/>
                  <a:ext cx="146050" cy="220663"/>
                </a:xfrm>
                <a:custGeom>
                  <a:avLst/>
                  <a:gdLst>
                    <a:gd name="T0" fmla="*/ 72 w 369"/>
                    <a:gd name="T1" fmla="*/ 481 h 554"/>
                    <a:gd name="T2" fmla="*/ 72 w 369"/>
                    <a:gd name="T3" fmla="*/ 71 h 554"/>
                    <a:gd name="T4" fmla="*/ 97 w 369"/>
                    <a:gd name="T5" fmla="*/ 71 h 554"/>
                    <a:gd name="T6" fmla="*/ 97 w 369"/>
                    <a:gd name="T7" fmla="*/ 0 h 554"/>
                    <a:gd name="T8" fmla="*/ 12 w 369"/>
                    <a:gd name="T9" fmla="*/ 0 h 554"/>
                    <a:gd name="T10" fmla="*/ 8 w 369"/>
                    <a:gd name="T11" fmla="*/ 1 h 554"/>
                    <a:gd name="T12" fmla="*/ 4 w 369"/>
                    <a:gd name="T13" fmla="*/ 3 h 554"/>
                    <a:gd name="T14" fmla="*/ 1 w 369"/>
                    <a:gd name="T15" fmla="*/ 7 h 554"/>
                    <a:gd name="T16" fmla="*/ 0 w 369"/>
                    <a:gd name="T17" fmla="*/ 11 h 554"/>
                    <a:gd name="T18" fmla="*/ 0 w 369"/>
                    <a:gd name="T19" fmla="*/ 494 h 554"/>
                    <a:gd name="T20" fmla="*/ 1 w 369"/>
                    <a:gd name="T21" fmla="*/ 501 h 554"/>
                    <a:gd name="T22" fmla="*/ 1 w 369"/>
                    <a:gd name="T23" fmla="*/ 508 h 554"/>
                    <a:gd name="T24" fmla="*/ 3 w 369"/>
                    <a:gd name="T25" fmla="*/ 514 h 554"/>
                    <a:gd name="T26" fmla="*/ 4 w 369"/>
                    <a:gd name="T27" fmla="*/ 520 h 554"/>
                    <a:gd name="T28" fmla="*/ 6 w 369"/>
                    <a:gd name="T29" fmla="*/ 525 h 554"/>
                    <a:gd name="T30" fmla="*/ 9 w 369"/>
                    <a:gd name="T31" fmla="*/ 530 h 554"/>
                    <a:gd name="T32" fmla="*/ 12 w 369"/>
                    <a:gd name="T33" fmla="*/ 534 h 554"/>
                    <a:gd name="T34" fmla="*/ 15 w 369"/>
                    <a:gd name="T35" fmla="*/ 538 h 554"/>
                    <a:gd name="T36" fmla="*/ 19 w 369"/>
                    <a:gd name="T37" fmla="*/ 542 h 554"/>
                    <a:gd name="T38" fmla="*/ 24 w 369"/>
                    <a:gd name="T39" fmla="*/ 546 h 554"/>
                    <a:gd name="T40" fmla="*/ 28 w 369"/>
                    <a:gd name="T41" fmla="*/ 548 h 554"/>
                    <a:gd name="T42" fmla="*/ 34 w 369"/>
                    <a:gd name="T43" fmla="*/ 550 h 554"/>
                    <a:gd name="T44" fmla="*/ 40 w 369"/>
                    <a:gd name="T45" fmla="*/ 552 h 554"/>
                    <a:gd name="T46" fmla="*/ 47 w 369"/>
                    <a:gd name="T47" fmla="*/ 553 h 554"/>
                    <a:gd name="T48" fmla="*/ 53 w 369"/>
                    <a:gd name="T49" fmla="*/ 554 h 554"/>
                    <a:gd name="T50" fmla="*/ 61 w 369"/>
                    <a:gd name="T51" fmla="*/ 554 h 554"/>
                    <a:gd name="T52" fmla="*/ 369 w 369"/>
                    <a:gd name="T53" fmla="*/ 554 h 554"/>
                    <a:gd name="T54" fmla="*/ 360 w 369"/>
                    <a:gd name="T55" fmla="*/ 536 h 554"/>
                    <a:gd name="T56" fmla="*/ 351 w 369"/>
                    <a:gd name="T57" fmla="*/ 519 h 554"/>
                    <a:gd name="T58" fmla="*/ 345 w 369"/>
                    <a:gd name="T59" fmla="*/ 501 h 554"/>
                    <a:gd name="T60" fmla="*/ 340 w 369"/>
                    <a:gd name="T61" fmla="*/ 481 h 554"/>
                    <a:gd name="T62" fmla="*/ 72 w 369"/>
                    <a:gd name="T63" fmla="*/ 481 h 5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369" h="554">
                      <a:moveTo>
                        <a:pt x="72" y="481"/>
                      </a:moveTo>
                      <a:lnTo>
                        <a:pt x="72" y="71"/>
                      </a:lnTo>
                      <a:lnTo>
                        <a:pt x="97" y="71"/>
                      </a:lnTo>
                      <a:lnTo>
                        <a:pt x="97" y="0"/>
                      </a:lnTo>
                      <a:lnTo>
                        <a:pt x="12" y="0"/>
                      </a:lnTo>
                      <a:lnTo>
                        <a:pt x="8" y="1"/>
                      </a:lnTo>
                      <a:lnTo>
                        <a:pt x="4" y="3"/>
                      </a:lnTo>
                      <a:lnTo>
                        <a:pt x="1" y="7"/>
                      </a:lnTo>
                      <a:lnTo>
                        <a:pt x="0" y="11"/>
                      </a:lnTo>
                      <a:lnTo>
                        <a:pt x="0" y="494"/>
                      </a:lnTo>
                      <a:lnTo>
                        <a:pt x="1" y="501"/>
                      </a:lnTo>
                      <a:lnTo>
                        <a:pt x="1" y="508"/>
                      </a:lnTo>
                      <a:lnTo>
                        <a:pt x="3" y="514"/>
                      </a:lnTo>
                      <a:lnTo>
                        <a:pt x="4" y="520"/>
                      </a:lnTo>
                      <a:lnTo>
                        <a:pt x="6" y="525"/>
                      </a:lnTo>
                      <a:lnTo>
                        <a:pt x="9" y="530"/>
                      </a:lnTo>
                      <a:lnTo>
                        <a:pt x="12" y="534"/>
                      </a:lnTo>
                      <a:lnTo>
                        <a:pt x="15" y="538"/>
                      </a:lnTo>
                      <a:lnTo>
                        <a:pt x="19" y="542"/>
                      </a:lnTo>
                      <a:lnTo>
                        <a:pt x="24" y="546"/>
                      </a:lnTo>
                      <a:lnTo>
                        <a:pt x="28" y="548"/>
                      </a:lnTo>
                      <a:lnTo>
                        <a:pt x="34" y="550"/>
                      </a:lnTo>
                      <a:lnTo>
                        <a:pt x="40" y="552"/>
                      </a:lnTo>
                      <a:lnTo>
                        <a:pt x="47" y="553"/>
                      </a:lnTo>
                      <a:lnTo>
                        <a:pt x="53" y="554"/>
                      </a:lnTo>
                      <a:lnTo>
                        <a:pt x="61" y="554"/>
                      </a:lnTo>
                      <a:lnTo>
                        <a:pt x="369" y="554"/>
                      </a:lnTo>
                      <a:lnTo>
                        <a:pt x="360" y="536"/>
                      </a:lnTo>
                      <a:lnTo>
                        <a:pt x="351" y="519"/>
                      </a:lnTo>
                      <a:lnTo>
                        <a:pt x="345" y="501"/>
                      </a:lnTo>
                      <a:lnTo>
                        <a:pt x="340" y="481"/>
                      </a:lnTo>
                      <a:lnTo>
                        <a:pt x="72" y="48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Freeform 1155"/>
                <p:cNvSpPr>
                  <a:spLocks/>
                </p:cNvSpPr>
                <p:nvPr/>
              </p:nvSpPr>
              <p:spPr bwMode="auto">
                <a:xfrm>
                  <a:off x="2085975" y="2622550"/>
                  <a:ext cx="69850" cy="9525"/>
                </a:xfrm>
                <a:custGeom>
                  <a:avLst/>
                  <a:gdLst>
                    <a:gd name="T0" fmla="*/ 164 w 176"/>
                    <a:gd name="T1" fmla="*/ 0 h 25"/>
                    <a:gd name="T2" fmla="*/ 12 w 176"/>
                    <a:gd name="T3" fmla="*/ 0 h 25"/>
                    <a:gd name="T4" fmla="*/ 8 w 176"/>
                    <a:gd name="T5" fmla="*/ 1 h 25"/>
                    <a:gd name="T6" fmla="*/ 4 w 176"/>
                    <a:gd name="T7" fmla="*/ 4 h 25"/>
                    <a:gd name="T8" fmla="*/ 1 w 176"/>
                    <a:gd name="T9" fmla="*/ 7 h 25"/>
                    <a:gd name="T10" fmla="*/ 0 w 176"/>
                    <a:gd name="T11" fmla="*/ 12 h 25"/>
                    <a:gd name="T12" fmla="*/ 1 w 176"/>
                    <a:gd name="T13" fmla="*/ 18 h 25"/>
                    <a:gd name="T14" fmla="*/ 4 w 176"/>
                    <a:gd name="T15" fmla="*/ 21 h 25"/>
                    <a:gd name="T16" fmla="*/ 8 w 176"/>
                    <a:gd name="T17" fmla="*/ 24 h 25"/>
                    <a:gd name="T18" fmla="*/ 12 w 176"/>
                    <a:gd name="T19" fmla="*/ 25 h 25"/>
                    <a:gd name="T20" fmla="*/ 164 w 176"/>
                    <a:gd name="T21" fmla="*/ 25 h 25"/>
                    <a:gd name="T22" fmla="*/ 169 w 176"/>
                    <a:gd name="T23" fmla="*/ 24 h 25"/>
                    <a:gd name="T24" fmla="*/ 172 w 176"/>
                    <a:gd name="T25" fmla="*/ 21 h 25"/>
                    <a:gd name="T26" fmla="*/ 175 w 176"/>
                    <a:gd name="T27" fmla="*/ 18 h 25"/>
                    <a:gd name="T28" fmla="*/ 176 w 176"/>
                    <a:gd name="T29" fmla="*/ 12 h 25"/>
                    <a:gd name="T30" fmla="*/ 175 w 176"/>
                    <a:gd name="T31" fmla="*/ 7 h 25"/>
                    <a:gd name="T32" fmla="*/ 172 w 176"/>
                    <a:gd name="T33" fmla="*/ 4 h 25"/>
                    <a:gd name="T34" fmla="*/ 169 w 176"/>
                    <a:gd name="T35" fmla="*/ 1 h 25"/>
                    <a:gd name="T36" fmla="*/ 164 w 176"/>
                    <a:gd name="T37" fmla="*/ 0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76" h="25">
                      <a:moveTo>
                        <a:pt x="164" y="0"/>
                      </a:moveTo>
                      <a:lnTo>
                        <a:pt x="12" y="0"/>
                      </a:lnTo>
                      <a:lnTo>
                        <a:pt x="8" y="1"/>
                      </a:lnTo>
                      <a:lnTo>
                        <a:pt x="4" y="4"/>
                      </a:lnTo>
                      <a:lnTo>
                        <a:pt x="1" y="7"/>
                      </a:lnTo>
                      <a:lnTo>
                        <a:pt x="0" y="12"/>
                      </a:lnTo>
                      <a:lnTo>
                        <a:pt x="1" y="18"/>
                      </a:lnTo>
                      <a:lnTo>
                        <a:pt x="4" y="21"/>
                      </a:lnTo>
                      <a:lnTo>
                        <a:pt x="8" y="24"/>
                      </a:lnTo>
                      <a:lnTo>
                        <a:pt x="12" y="25"/>
                      </a:lnTo>
                      <a:lnTo>
                        <a:pt x="164" y="25"/>
                      </a:lnTo>
                      <a:lnTo>
                        <a:pt x="169" y="24"/>
                      </a:lnTo>
                      <a:lnTo>
                        <a:pt x="172" y="21"/>
                      </a:lnTo>
                      <a:lnTo>
                        <a:pt x="175" y="18"/>
                      </a:lnTo>
                      <a:lnTo>
                        <a:pt x="176" y="12"/>
                      </a:lnTo>
                      <a:lnTo>
                        <a:pt x="175" y="7"/>
                      </a:lnTo>
                      <a:lnTo>
                        <a:pt x="172" y="4"/>
                      </a:lnTo>
                      <a:lnTo>
                        <a:pt x="169" y="1"/>
                      </a:lnTo>
                      <a:lnTo>
                        <a:pt x="164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51" name="Freeform 1156"/>
                <p:cNvSpPr>
                  <a:spLocks/>
                </p:cNvSpPr>
                <p:nvPr/>
              </p:nvSpPr>
              <p:spPr bwMode="auto">
                <a:xfrm>
                  <a:off x="2085975" y="2651125"/>
                  <a:ext cx="69850" cy="9525"/>
                </a:xfrm>
                <a:custGeom>
                  <a:avLst/>
                  <a:gdLst>
                    <a:gd name="T0" fmla="*/ 164 w 176"/>
                    <a:gd name="T1" fmla="*/ 0 h 23"/>
                    <a:gd name="T2" fmla="*/ 12 w 176"/>
                    <a:gd name="T3" fmla="*/ 0 h 23"/>
                    <a:gd name="T4" fmla="*/ 8 w 176"/>
                    <a:gd name="T5" fmla="*/ 1 h 23"/>
                    <a:gd name="T6" fmla="*/ 4 w 176"/>
                    <a:gd name="T7" fmla="*/ 3 h 23"/>
                    <a:gd name="T8" fmla="*/ 1 w 176"/>
                    <a:gd name="T9" fmla="*/ 7 h 23"/>
                    <a:gd name="T10" fmla="*/ 0 w 176"/>
                    <a:gd name="T11" fmla="*/ 12 h 23"/>
                    <a:gd name="T12" fmla="*/ 1 w 176"/>
                    <a:gd name="T13" fmla="*/ 16 h 23"/>
                    <a:gd name="T14" fmla="*/ 4 w 176"/>
                    <a:gd name="T15" fmla="*/ 20 h 23"/>
                    <a:gd name="T16" fmla="*/ 8 w 176"/>
                    <a:gd name="T17" fmla="*/ 23 h 23"/>
                    <a:gd name="T18" fmla="*/ 12 w 176"/>
                    <a:gd name="T19" fmla="*/ 23 h 23"/>
                    <a:gd name="T20" fmla="*/ 164 w 176"/>
                    <a:gd name="T21" fmla="*/ 23 h 23"/>
                    <a:gd name="T22" fmla="*/ 169 w 176"/>
                    <a:gd name="T23" fmla="*/ 23 h 23"/>
                    <a:gd name="T24" fmla="*/ 172 w 176"/>
                    <a:gd name="T25" fmla="*/ 20 h 23"/>
                    <a:gd name="T26" fmla="*/ 175 w 176"/>
                    <a:gd name="T27" fmla="*/ 16 h 23"/>
                    <a:gd name="T28" fmla="*/ 176 w 176"/>
                    <a:gd name="T29" fmla="*/ 12 h 23"/>
                    <a:gd name="T30" fmla="*/ 175 w 176"/>
                    <a:gd name="T31" fmla="*/ 7 h 23"/>
                    <a:gd name="T32" fmla="*/ 172 w 176"/>
                    <a:gd name="T33" fmla="*/ 3 h 23"/>
                    <a:gd name="T34" fmla="*/ 169 w 176"/>
                    <a:gd name="T35" fmla="*/ 1 h 23"/>
                    <a:gd name="T36" fmla="*/ 164 w 176"/>
                    <a:gd name="T37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76" h="23">
                      <a:moveTo>
                        <a:pt x="164" y="0"/>
                      </a:moveTo>
                      <a:lnTo>
                        <a:pt x="12" y="0"/>
                      </a:lnTo>
                      <a:lnTo>
                        <a:pt x="8" y="1"/>
                      </a:lnTo>
                      <a:lnTo>
                        <a:pt x="4" y="3"/>
                      </a:lnTo>
                      <a:lnTo>
                        <a:pt x="1" y="7"/>
                      </a:lnTo>
                      <a:lnTo>
                        <a:pt x="0" y="12"/>
                      </a:lnTo>
                      <a:lnTo>
                        <a:pt x="1" y="16"/>
                      </a:lnTo>
                      <a:lnTo>
                        <a:pt x="4" y="20"/>
                      </a:lnTo>
                      <a:lnTo>
                        <a:pt x="8" y="23"/>
                      </a:lnTo>
                      <a:lnTo>
                        <a:pt x="12" y="23"/>
                      </a:lnTo>
                      <a:lnTo>
                        <a:pt x="164" y="23"/>
                      </a:lnTo>
                      <a:lnTo>
                        <a:pt x="169" y="23"/>
                      </a:lnTo>
                      <a:lnTo>
                        <a:pt x="172" y="20"/>
                      </a:lnTo>
                      <a:lnTo>
                        <a:pt x="175" y="16"/>
                      </a:lnTo>
                      <a:lnTo>
                        <a:pt x="176" y="12"/>
                      </a:lnTo>
                      <a:lnTo>
                        <a:pt x="175" y="7"/>
                      </a:lnTo>
                      <a:lnTo>
                        <a:pt x="172" y="3"/>
                      </a:lnTo>
                      <a:lnTo>
                        <a:pt x="169" y="1"/>
                      </a:lnTo>
                      <a:lnTo>
                        <a:pt x="164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52" name="Freeform 1157"/>
                <p:cNvSpPr>
                  <a:spLocks/>
                </p:cNvSpPr>
                <p:nvPr/>
              </p:nvSpPr>
              <p:spPr bwMode="auto">
                <a:xfrm>
                  <a:off x="2085975" y="2679700"/>
                  <a:ext cx="69850" cy="9525"/>
                </a:xfrm>
                <a:custGeom>
                  <a:avLst/>
                  <a:gdLst>
                    <a:gd name="T0" fmla="*/ 176 w 176"/>
                    <a:gd name="T1" fmla="*/ 11 h 23"/>
                    <a:gd name="T2" fmla="*/ 175 w 176"/>
                    <a:gd name="T3" fmla="*/ 7 h 23"/>
                    <a:gd name="T4" fmla="*/ 172 w 176"/>
                    <a:gd name="T5" fmla="*/ 3 h 23"/>
                    <a:gd name="T6" fmla="*/ 169 w 176"/>
                    <a:gd name="T7" fmla="*/ 1 h 23"/>
                    <a:gd name="T8" fmla="*/ 164 w 176"/>
                    <a:gd name="T9" fmla="*/ 0 h 23"/>
                    <a:gd name="T10" fmla="*/ 12 w 176"/>
                    <a:gd name="T11" fmla="*/ 0 h 23"/>
                    <a:gd name="T12" fmla="*/ 8 w 176"/>
                    <a:gd name="T13" fmla="*/ 1 h 23"/>
                    <a:gd name="T14" fmla="*/ 4 w 176"/>
                    <a:gd name="T15" fmla="*/ 3 h 23"/>
                    <a:gd name="T16" fmla="*/ 1 w 176"/>
                    <a:gd name="T17" fmla="*/ 7 h 23"/>
                    <a:gd name="T18" fmla="*/ 0 w 176"/>
                    <a:gd name="T19" fmla="*/ 11 h 23"/>
                    <a:gd name="T20" fmla="*/ 1 w 176"/>
                    <a:gd name="T21" fmla="*/ 16 h 23"/>
                    <a:gd name="T22" fmla="*/ 4 w 176"/>
                    <a:gd name="T23" fmla="*/ 20 h 23"/>
                    <a:gd name="T24" fmla="*/ 8 w 176"/>
                    <a:gd name="T25" fmla="*/ 22 h 23"/>
                    <a:gd name="T26" fmla="*/ 12 w 176"/>
                    <a:gd name="T27" fmla="*/ 23 h 23"/>
                    <a:gd name="T28" fmla="*/ 164 w 176"/>
                    <a:gd name="T29" fmla="*/ 23 h 23"/>
                    <a:gd name="T30" fmla="*/ 169 w 176"/>
                    <a:gd name="T31" fmla="*/ 22 h 23"/>
                    <a:gd name="T32" fmla="*/ 172 w 176"/>
                    <a:gd name="T33" fmla="*/ 20 h 23"/>
                    <a:gd name="T34" fmla="*/ 175 w 176"/>
                    <a:gd name="T35" fmla="*/ 16 h 23"/>
                    <a:gd name="T36" fmla="*/ 176 w 176"/>
                    <a:gd name="T37" fmla="*/ 11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76" h="23">
                      <a:moveTo>
                        <a:pt x="176" y="11"/>
                      </a:moveTo>
                      <a:lnTo>
                        <a:pt x="175" y="7"/>
                      </a:lnTo>
                      <a:lnTo>
                        <a:pt x="172" y="3"/>
                      </a:lnTo>
                      <a:lnTo>
                        <a:pt x="169" y="1"/>
                      </a:lnTo>
                      <a:lnTo>
                        <a:pt x="164" y="0"/>
                      </a:lnTo>
                      <a:lnTo>
                        <a:pt x="12" y="0"/>
                      </a:lnTo>
                      <a:lnTo>
                        <a:pt x="8" y="1"/>
                      </a:lnTo>
                      <a:lnTo>
                        <a:pt x="4" y="3"/>
                      </a:lnTo>
                      <a:lnTo>
                        <a:pt x="1" y="7"/>
                      </a:lnTo>
                      <a:lnTo>
                        <a:pt x="0" y="11"/>
                      </a:lnTo>
                      <a:lnTo>
                        <a:pt x="1" y="16"/>
                      </a:lnTo>
                      <a:lnTo>
                        <a:pt x="4" y="20"/>
                      </a:lnTo>
                      <a:lnTo>
                        <a:pt x="8" y="22"/>
                      </a:lnTo>
                      <a:lnTo>
                        <a:pt x="12" y="23"/>
                      </a:lnTo>
                      <a:lnTo>
                        <a:pt x="164" y="23"/>
                      </a:lnTo>
                      <a:lnTo>
                        <a:pt x="169" y="22"/>
                      </a:lnTo>
                      <a:lnTo>
                        <a:pt x="172" y="20"/>
                      </a:lnTo>
                      <a:lnTo>
                        <a:pt x="175" y="16"/>
                      </a:lnTo>
                      <a:lnTo>
                        <a:pt x="176" y="1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53" name="Freeform 1158"/>
                <p:cNvSpPr>
                  <a:spLocks/>
                </p:cNvSpPr>
                <p:nvPr/>
              </p:nvSpPr>
              <p:spPr bwMode="auto">
                <a:xfrm>
                  <a:off x="2085975" y="2708275"/>
                  <a:ext cx="44450" cy="9525"/>
                </a:xfrm>
                <a:custGeom>
                  <a:avLst/>
                  <a:gdLst>
                    <a:gd name="T0" fmla="*/ 12 w 115"/>
                    <a:gd name="T1" fmla="*/ 0 h 24"/>
                    <a:gd name="T2" fmla="*/ 8 w 115"/>
                    <a:gd name="T3" fmla="*/ 1 h 24"/>
                    <a:gd name="T4" fmla="*/ 4 w 115"/>
                    <a:gd name="T5" fmla="*/ 3 h 24"/>
                    <a:gd name="T6" fmla="*/ 1 w 115"/>
                    <a:gd name="T7" fmla="*/ 8 h 24"/>
                    <a:gd name="T8" fmla="*/ 0 w 115"/>
                    <a:gd name="T9" fmla="*/ 12 h 24"/>
                    <a:gd name="T10" fmla="*/ 1 w 115"/>
                    <a:gd name="T11" fmla="*/ 17 h 24"/>
                    <a:gd name="T12" fmla="*/ 4 w 115"/>
                    <a:gd name="T13" fmla="*/ 21 h 24"/>
                    <a:gd name="T14" fmla="*/ 8 w 115"/>
                    <a:gd name="T15" fmla="*/ 23 h 24"/>
                    <a:gd name="T16" fmla="*/ 12 w 115"/>
                    <a:gd name="T17" fmla="*/ 24 h 24"/>
                    <a:gd name="T18" fmla="*/ 104 w 115"/>
                    <a:gd name="T19" fmla="*/ 24 h 24"/>
                    <a:gd name="T20" fmla="*/ 108 w 115"/>
                    <a:gd name="T21" fmla="*/ 23 h 24"/>
                    <a:gd name="T22" fmla="*/ 112 w 115"/>
                    <a:gd name="T23" fmla="*/ 21 h 24"/>
                    <a:gd name="T24" fmla="*/ 114 w 115"/>
                    <a:gd name="T25" fmla="*/ 17 h 24"/>
                    <a:gd name="T26" fmla="*/ 115 w 115"/>
                    <a:gd name="T27" fmla="*/ 12 h 24"/>
                    <a:gd name="T28" fmla="*/ 114 w 115"/>
                    <a:gd name="T29" fmla="*/ 8 h 24"/>
                    <a:gd name="T30" fmla="*/ 112 w 115"/>
                    <a:gd name="T31" fmla="*/ 3 h 24"/>
                    <a:gd name="T32" fmla="*/ 108 w 115"/>
                    <a:gd name="T33" fmla="*/ 1 h 24"/>
                    <a:gd name="T34" fmla="*/ 104 w 115"/>
                    <a:gd name="T35" fmla="*/ 0 h 24"/>
                    <a:gd name="T36" fmla="*/ 12 w 115"/>
                    <a:gd name="T37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15" h="24">
                      <a:moveTo>
                        <a:pt x="12" y="0"/>
                      </a:moveTo>
                      <a:lnTo>
                        <a:pt x="8" y="1"/>
                      </a:lnTo>
                      <a:lnTo>
                        <a:pt x="4" y="3"/>
                      </a:lnTo>
                      <a:lnTo>
                        <a:pt x="1" y="8"/>
                      </a:lnTo>
                      <a:lnTo>
                        <a:pt x="0" y="12"/>
                      </a:lnTo>
                      <a:lnTo>
                        <a:pt x="1" y="17"/>
                      </a:lnTo>
                      <a:lnTo>
                        <a:pt x="4" y="21"/>
                      </a:lnTo>
                      <a:lnTo>
                        <a:pt x="8" y="23"/>
                      </a:lnTo>
                      <a:lnTo>
                        <a:pt x="12" y="24"/>
                      </a:lnTo>
                      <a:lnTo>
                        <a:pt x="104" y="24"/>
                      </a:lnTo>
                      <a:lnTo>
                        <a:pt x="108" y="23"/>
                      </a:lnTo>
                      <a:lnTo>
                        <a:pt x="112" y="21"/>
                      </a:lnTo>
                      <a:lnTo>
                        <a:pt x="114" y="17"/>
                      </a:lnTo>
                      <a:lnTo>
                        <a:pt x="115" y="12"/>
                      </a:lnTo>
                      <a:lnTo>
                        <a:pt x="114" y="8"/>
                      </a:lnTo>
                      <a:lnTo>
                        <a:pt x="112" y="3"/>
                      </a:lnTo>
                      <a:lnTo>
                        <a:pt x="108" y="1"/>
                      </a:lnTo>
                      <a:lnTo>
                        <a:pt x="104" y="0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Freeform 1159"/>
                <p:cNvSpPr>
                  <a:spLocks noEditPoints="1"/>
                </p:cNvSpPr>
                <p:nvPr/>
              </p:nvSpPr>
              <p:spPr bwMode="auto">
                <a:xfrm>
                  <a:off x="2168525" y="2660650"/>
                  <a:ext cx="142875" cy="142875"/>
                </a:xfrm>
                <a:custGeom>
                  <a:avLst/>
                  <a:gdLst>
                    <a:gd name="T0" fmla="*/ 157 w 361"/>
                    <a:gd name="T1" fmla="*/ 259 h 362"/>
                    <a:gd name="T2" fmla="*/ 84 w 361"/>
                    <a:gd name="T3" fmla="*/ 186 h 362"/>
                    <a:gd name="T4" fmla="*/ 84 w 361"/>
                    <a:gd name="T5" fmla="*/ 176 h 362"/>
                    <a:gd name="T6" fmla="*/ 91 w 361"/>
                    <a:gd name="T7" fmla="*/ 170 h 362"/>
                    <a:gd name="T8" fmla="*/ 101 w 361"/>
                    <a:gd name="T9" fmla="*/ 170 h 362"/>
                    <a:gd name="T10" fmla="*/ 156 w 361"/>
                    <a:gd name="T11" fmla="*/ 224 h 362"/>
                    <a:gd name="T12" fmla="*/ 260 w 361"/>
                    <a:gd name="T13" fmla="*/ 111 h 362"/>
                    <a:gd name="T14" fmla="*/ 266 w 361"/>
                    <a:gd name="T15" fmla="*/ 109 h 362"/>
                    <a:gd name="T16" fmla="*/ 271 w 361"/>
                    <a:gd name="T17" fmla="*/ 111 h 362"/>
                    <a:gd name="T18" fmla="*/ 275 w 361"/>
                    <a:gd name="T19" fmla="*/ 116 h 362"/>
                    <a:gd name="T20" fmla="*/ 276 w 361"/>
                    <a:gd name="T21" fmla="*/ 125 h 362"/>
                    <a:gd name="T22" fmla="*/ 180 w 361"/>
                    <a:gd name="T23" fmla="*/ 0 h 362"/>
                    <a:gd name="T24" fmla="*/ 143 w 361"/>
                    <a:gd name="T25" fmla="*/ 4 h 362"/>
                    <a:gd name="T26" fmla="*/ 110 w 361"/>
                    <a:gd name="T27" fmla="*/ 14 h 362"/>
                    <a:gd name="T28" fmla="*/ 79 w 361"/>
                    <a:gd name="T29" fmla="*/ 32 h 362"/>
                    <a:gd name="T30" fmla="*/ 53 w 361"/>
                    <a:gd name="T31" fmla="*/ 54 h 362"/>
                    <a:gd name="T32" fmla="*/ 30 w 361"/>
                    <a:gd name="T33" fmla="*/ 81 h 362"/>
                    <a:gd name="T34" fmla="*/ 14 w 361"/>
                    <a:gd name="T35" fmla="*/ 111 h 362"/>
                    <a:gd name="T36" fmla="*/ 3 w 361"/>
                    <a:gd name="T37" fmla="*/ 145 h 362"/>
                    <a:gd name="T38" fmla="*/ 0 w 361"/>
                    <a:gd name="T39" fmla="*/ 182 h 362"/>
                    <a:gd name="T40" fmla="*/ 3 w 361"/>
                    <a:gd name="T41" fmla="*/ 217 h 362"/>
                    <a:gd name="T42" fmla="*/ 14 w 361"/>
                    <a:gd name="T43" fmla="*/ 252 h 362"/>
                    <a:gd name="T44" fmla="*/ 30 w 361"/>
                    <a:gd name="T45" fmla="*/ 283 h 362"/>
                    <a:gd name="T46" fmla="*/ 53 w 361"/>
                    <a:gd name="T47" fmla="*/ 309 h 362"/>
                    <a:gd name="T48" fmla="*/ 79 w 361"/>
                    <a:gd name="T49" fmla="*/ 331 h 362"/>
                    <a:gd name="T50" fmla="*/ 110 w 361"/>
                    <a:gd name="T51" fmla="*/ 348 h 362"/>
                    <a:gd name="T52" fmla="*/ 143 w 361"/>
                    <a:gd name="T53" fmla="*/ 358 h 362"/>
                    <a:gd name="T54" fmla="*/ 180 w 361"/>
                    <a:gd name="T55" fmla="*/ 362 h 362"/>
                    <a:gd name="T56" fmla="*/ 217 w 361"/>
                    <a:gd name="T57" fmla="*/ 358 h 362"/>
                    <a:gd name="T58" fmla="*/ 251 w 361"/>
                    <a:gd name="T59" fmla="*/ 348 h 362"/>
                    <a:gd name="T60" fmla="*/ 281 w 361"/>
                    <a:gd name="T61" fmla="*/ 331 h 362"/>
                    <a:gd name="T62" fmla="*/ 308 w 361"/>
                    <a:gd name="T63" fmla="*/ 309 h 362"/>
                    <a:gd name="T64" fmla="*/ 330 w 361"/>
                    <a:gd name="T65" fmla="*/ 283 h 362"/>
                    <a:gd name="T66" fmla="*/ 346 w 361"/>
                    <a:gd name="T67" fmla="*/ 252 h 362"/>
                    <a:gd name="T68" fmla="*/ 357 w 361"/>
                    <a:gd name="T69" fmla="*/ 217 h 362"/>
                    <a:gd name="T70" fmla="*/ 361 w 361"/>
                    <a:gd name="T71" fmla="*/ 182 h 362"/>
                    <a:gd name="T72" fmla="*/ 357 w 361"/>
                    <a:gd name="T73" fmla="*/ 145 h 362"/>
                    <a:gd name="T74" fmla="*/ 346 w 361"/>
                    <a:gd name="T75" fmla="*/ 111 h 362"/>
                    <a:gd name="T76" fmla="*/ 330 w 361"/>
                    <a:gd name="T77" fmla="*/ 81 h 362"/>
                    <a:gd name="T78" fmla="*/ 308 w 361"/>
                    <a:gd name="T79" fmla="*/ 54 h 362"/>
                    <a:gd name="T80" fmla="*/ 281 w 361"/>
                    <a:gd name="T81" fmla="*/ 32 h 362"/>
                    <a:gd name="T82" fmla="*/ 251 w 361"/>
                    <a:gd name="T83" fmla="*/ 14 h 362"/>
                    <a:gd name="T84" fmla="*/ 217 w 361"/>
                    <a:gd name="T85" fmla="*/ 4 h 362"/>
                    <a:gd name="T86" fmla="*/ 180 w 361"/>
                    <a:gd name="T87" fmla="*/ 0 h 3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361" h="362">
                      <a:moveTo>
                        <a:pt x="273" y="130"/>
                      </a:moveTo>
                      <a:lnTo>
                        <a:pt x="157" y="259"/>
                      </a:lnTo>
                      <a:lnTo>
                        <a:pt x="87" y="190"/>
                      </a:lnTo>
                      <a:lnTo>
                        <a:pt x="84" y="186"/>
                      </a:lnTo>
                      <a:lnTo>
                        <a:pt x="83" y="182"/>
                      </a:lnTo>
                      <a:lnTo>
                        <a:pt x="84" y="176"/>
                      </a:lnTo>
                      <a:lnTo>
                        <a:pt x="87" y="172"/>
                      </a:lnTo>
                      <a:lnTo>
                        <a:pt x="91" y="170"/>
                      </a:lnTo>
                      <a:lnTo>
                        <a:pt x="96" y="169"/>
                      </a:lnTo>
                      <a:lnTo>
                        <a:pt x="101" y="170"/>
                      </a:lnTo>
                      <a:lnTo>
                        <a:pt x="105" y="172"/>
                      </a:lnTo>
                      <a:lnTo>
                        <a:pt x="156" y="224"/>
                      </a:lnTo>
                      <a:lnTo>
                        <a:pt x="256" y="113"/>
                      </a:lnTo>
                      <a:lnTo>
                        <a:pt x="260" y="111"/>
                      </a:lnTo>
                      <a:lnTo>
                        <a:pt x="264" y="109"/>
                      </a:lnTo>
                      <a:lnTo>
                        <a:pt x="266" y="109"/>
                      </a:lnTo>
                      <a:lnTo>
                        <a:pt x="268" y="110"/>
                      </a:lnTo>
                      <a:lnTo>
                        <a:pt x="271" y="111"/>
                      </a:lnTo>
                      <a:lnTo>
                        <a:pt x="272" y="112"/>
                      </a:lnTo>
                      <a:lnTo>
                        <a:pt x="275" y="116"/>
                      </a:lnTo>
                      <a:lnTo>
                        <a:pt x="276" y="121"/>
                      </a:lnTo>
                      <a:lnTo>
                        <a:pt x="276" y="125"/>
                      </a:lnTo>
                      <a:lnTo>
                        <a:pt x="273" y="130"/>
                      </a:lnTo>
                      <a:close/>
                      <a:moveTo>
                        <a:pt x="180" y="0"/>
                      </a:moveTo>
                      <a:lnTo>
                        <a:pt x="162" y="1"/>
                      </a:lnTo>
                      <a:lnTo>
                        <a:pt x="143" y="4"/>
                      </a:lnTo>
                      <a:lnTo>
                        <a:pt x="126" y="8"/>
                      </a:lnTo>
                      <a:lnTo>
                        <a:pt x="110" y="14"/>
                      </a:lnTo>
                      <a:lnTo>
                        <a:pt x="94" y="23"/>
                      </a:lnTo>
                      <a:lnTo>
                        <a:pt x="79" y="32"/>
                      </a:lnTo>
                      <a:lnTo>
                        <a:pt x="65" y="42"/>
                      </a:lnTo>
                      <a:lnTo>
                        <a:pt x="53" y="54"/>
                      </a:lnTo>
                      <a:lnTo>
                        <a:pt x="40" y="66"/>
                      </a:lnTo>
                      <a:lnTo>
                        <a:pt x="30" y="81"/>
                      </a:lnTo>
                      <a:lnTo>
                        <a:pt x="21" y="96"/>
                      </a:lnTo>
                      <a:lnTo>
                        <a:pt x="14" y="111"/>
                      </a:lnTo>
                      <a:lnTo>
                        <a:pt x="8" y="128"/>
                      </a:lnTo>
                      <a:lnTo>
                        <a:pt x="3" y="145"/>
                      </a:lnTo>
                      <a:lnTo>
                        <a:pt x="1" y="163"/>
                      </a:lnTo>
                      <a:lnTo>
                        <a:pt x="0" y="182"/>
                      </a:lnTo>
                      <a:lnTo>
                        <a:pt x="1" y="200"/>
                      </a:lnTo>
                      <a:lnTo>
                        <a:pt x="3" y="217"/>
                      </a:lnTo>
                      <a:lnTo>
                        <a:pt x="8" y="235"/>
                      </a:lnTo>
                      <a:lnTo>
                        <a:pt x="14" y="252"/>
                      </a:lnTo>
                      <a:lnTo>
                        <a:pt x="21" y="267"/>
                      </a:lnTo>
                      <a:lnTo>
                        <a:pt x="30" y="283"/>
                      </a:lnTo>
                      <a:lnTo>
                        <a:pt x="40" y="296"/>
                      </a:lnTo>
                      <a:lnTo>
                        <a:pt x="53" y="309"/>
                      </a:lnTo>
                      <a:lnTo>
                        <a:pt x="65" y="320"/>
                      </a:lnTo>
                      <a:lnTo>
                        <a:pt x="79" y="331"/>
                      </a:lnTo>
                      <a:lnTo>
                        <a:pt x="94" y="340"/>
                      </a:lnTo>
                      <a:lnTo>
                        <a:pt x="110" y="348"/>
                      </a:lnTo>
                      <a:lnTo>
                        <a:pt x="126" y="354"/>
                      </a:lnTo>
                      <a:lnTo>
                        <a:pt x="143" y="358"/>
                      </a:lnTo>
                      <a:lnTo>
                        <a:pt x="162" y="361"/>
                      </a:lnTo>
                      <a:lnTo>
                        <a:pt x="180" y="362"/>
                      </a:lnTo>
                      <a:lnTo>
                        <a:pt x="199" y="361"/>
                      </a:lnTo>
                      <a:lnTo>
                        <a:pt x="217" y="358"/>
                      </a:lnTo>
                      <a:lnTo>
                        <a:pt x="234" y="354"/>
                      </a:lnTo>
                      <a:lnTo>
                        <a:pt x="251" y="348"/>
                      </a:lnTo>
                      <a:lnTo>
                        <a:pt x="266" y="340"/>
                      </a:lnTo>
                      <a:lnTo>
                        <a:pt x="281" y="331"/>
                      </a:lnTo>
                      <a:lnTo>
                        <a:pt x="295" y="320"/>
                      </a:lnTo>
                      <a:lnTo>
                        <a:pt x="308" y="309"/>
                      </a:lnTo>
                      <a:lnTo>
                        <a:pt x="320" y="296"/>
                      </a:lnTo>
                      <a:lnTo>
                        <a:pt x="330" y="283"/>
                      </a:lnTo>
                      <a:lnTo>
                        <a:pt x="339" y="267"/>
                      </a:lnTo>
                      <a:lnTo>
                        <a:pt x="346" y="252"/>
                      </a:lnTo>
                      <a:lnTo>
                        <a:pt x="352" y="235"/>
                      </a:lnTo>
                      <a:lnTo>
                        <a:pt x="357" y="217"/>
                      </a:lnTo>
                      <a:lnTo>
                        <a:pt x="360" y="200"/>
                      </a:lnTo>
                      <a:lnTo>
                        <a:pt x="361" y="182"/>
                      </a:lnTo>
                      <a:lnTo>
                        <a:pt x="360" y="163"/>
                      </a:lnTo>
                      <a:lnTo>
                        <a:pt x="357" y="145"/>
                      </a:lnTo>
                      <a:lnTo>
                        <a:pt x="352" y="128"/>
                      </a:lnTo>
                      <a:lnTo>
                        <a:pt x="346" y="111"/>
                      </a:lnTo>
                      <a:lnTo>
                        <a:pt x="339" y="96"/>
                      </a:lnTo>
                      <a:lnTo>
                        <a:pt x="330" y="81"/>
                      </a:lnTo>
                      <a:lnTo>
                        <a:pt x="320" y="66"/>
                      </a:lnTo>
                      <a:lnTo>
                        <a:pt x="308" y="54"/>
                      </a:lnTo>
                      <a:lnTo>
                        <a:pt x="295" y="42"/>
                      </a:lnTo>
                      <a:lnTo>
                        <a:pt x="281" y="32"/>
                      </a:lnTo>
                      <a:lnTo>
                        <a:pt x="266" y="23"/>
                      </a:lnTo>
                      <a:lnTo>
                        <a:pt x="251" y="14"/>
                      </a:lnTo>
                      <a:lnTo>
                        <a:pt x="234" y="8"/>
                      </a:lnTo>
                      <a:lnTo>
                        <a:pt x="217" y="4"/>
                      </a:lnTo>
                      <a:lnTo>
                        <a:pt x="199" y="1"/>
                      </a:lnTo>
                      <a:lnTo>
                        <a:pt x="18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Freeform 1160"/>
                <p:cNvSpPr>
                  <a:spLocks/>
                </p:cNvSpPr>
                <p:nvPr/>
              </p:nvSpPr>
              <p:spPr bwMode="auto">
                <a:xfrm>
                  <a:off x="2073275" y="2516188"/>
                  <a:ext cx="104775" cy="82550"/>
                </a:xfrm>
                <a:custGeom>
                  <a:avLst/>
                  <a:gdLst>
                    <a:gd name="T0" fmla="*/ 253 w 264"/>
                    <a:gd name="T1" fmla="*/ 205 h 205"/>
                    <a:gd name="T2" fmla="*/ 261 w 264"/>
                    <a:gd name="T3" fmla="*/ 202 h 205"/>
                    <a:gd name="T4" fmla="*/ 264 w 264"/>
                    <a:gd name="T5" fmla="*/ 193 h 205"/>
                    <a:gd name="T6" fmla="*/ 263 w 264"/>
                    <a:gd name="T7" fmla="*/ 56 h 205"/>
                    <a:gd name="T8" fmla="*/ 257 w 264"/>
                    <a:gd name="T9" fmla="*/ 49 h 205"/>
                    <a:gd name="T10" fmla="*/ 215 w 264"/>
                    <a:gd name="T11" fmla="*/ 48 h 205"/>
                    <a:gd name="T12" fmla="*/ 204 w 264"/>
                    <a:gd name="T13" fmla="*/ 43 h 205"/>
                    <a:gd name="T14" fmla="*/ 200 w 264"/>
                    <a:gd name="T15" fmla="*/ 32 h 205"/>
                    <a:gd name="T16" fmla="*/ 191 w 264"/>
                    <a:gd name="T17" fmla="*/ 19 h 205"/>
                    <a:gd name="T18" fmla="*/ 176 w 264"/>
                    <a:gd name="T19" fmla="*/ 9 h 205"/>
                    <a:gd name="T20" fmla="*/ 167 w 264"/>
                    <a:gd name="T21" fmla="*/ 5 h 205"/>
                    <a:gd name="T22" fmla="*/ 164 w 264"/>
                    <a:gd name="T23" fmla="*/ 4 h 205"/>
                    <a:gd name="T24" fmla="*/ 160 w 264"/>
                    <a:gd name="T25" fmla="*/ 4 h 205"/>
                    <a:gd name="T26" fmla="*/ 157 w 264"/>
                    <a:gd name="T27" fmla="*/ 3 h 205"/>
                    <a:gd name="T28" fmla="*/ 153 w 264"/>
                    <a:gd name="T29" fmla="*/ 2 h 205"/>
                    <a:gd name="T30" fmla="*/ 149 w 264"/>
                    <a:gd name="T31" fmla="*/ 1 h 205"/>
                    <a:gd name="T32" fmla="*/ 145 w 264"/>
                    <a:gd name="T33" fmla="*/ 1 h 205"/>
                    <a:gd name="T34" fmla="*/ 139 w 264"/>
                    <a:gd name="T35" fmla="*/ 0 h 205"/>
                    <a:gd name="T36" fmla="*/ 130 w 264"/>
                    <a:gd name="T37" fmla="*/ 0 h 205"/>
                    <a:gd name="T38" fmla="*/ 123 w 264"/>
                    <a:gd name="T39" fmla="*/ 1 h 205"/>
                    <a:gd name="T40" fmla="*/ 119 w 264"/>
                    <a:gd name="T41" fmla="*/ 1 h 205"/>
                    <a:gd name="T42" fmla="*/ 115 w 264"/>
                    <a:gd name="T43" fmla="*/ 2 h 205"/>
                    <a:gd name="T44" fmla="*/ 111 w 264"/>
                    <a:gd name="T45" fmla="*/ 3 h 205"/>
                    <a:gd name="T46" fmla="*/ 108 w 264"/>
                    <a:gd name="T47" fmla="*/ 4 h 205"/>
                    <a:gd name="T48" fmla="*/ 104 w 264"/>
                    <a:gd name="T49" fmla="*/ 4 h 205"/>
                    <a:gd name="T50" fmla="*/ 101 w 264"/>
                    <a:gd name="T51" fmla="*/ 5 h 205"/>
                    <a:gd name="T52" fmla="*/ 92 w 264"/>
                    <a:gd name="T53" fmla="*/ 9 h 205"/>
                    <a:gd name="T54" fmla="*/ 78 w 264"/>
                    <a:gd name="T55" fmla="*/ 19 h 205"/>
                    <a:gd name="T56" fmla="*/ 68 w 264"/>
                    <a:gd name="T57" fmla="*/ 32 h 205"/>
                    <a:gd name="T58" fmla="*/ 64 w 264"/>
                    <a:gd name="T59" fmla="*/ 43 h 205"/>
                    <a:gd name="T60" fmla="*/ 53 w 264"/>
                    <a:gd name="T61" fmla="*/ 48 h 205"/>
                    <a:gd name="T62" fmla="*/ 7 w 264"/>
                    <a:gd name="T63" fmla="*/ 49 h 205"/>
                    <a:gd name="T64" fmla="*/ 0 w 264"/>
                    <a:gd name="T65" fmla="*/ 56 h 205"/>
                    <a:gd name="T66" fmla="*/ 0 w 264"/>
                    <a:gd name="T67" fmla="*/ 193 h 205"/>
                    <a:gd name="T68" fmla="*/ 3 w 264"/>
                    <a:gd name="T69" fmla="*/ 202 h 205"/>
                    <a:gd name="T70" fmla="*/ 11 w 264"/>
                    <a:gd name="T71" fmla="*/ 205 h 2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264" h="205">
                      <a:moveTo>
                        <a:pt x="11" y="205"/>
                      </a:moveTo>
                      <a:lnTo>
                        <a:pt x="253" y="205"/>
                      </a:lnTo>
                      <a:lnTo>
                        <a:pt x="257" y="204"/>
                      </a:lnTo>
                      <a:lnTo>
                        <a:pt x="261" y="202"/>
                      </a:lnTo>
                      <a:lnTo>
                        <a:pt x="263" y="198"/>
                      </a:lnTo>
                      <a:lnTo>
                        <a:pt x="264" y="193"/>
                      </a:lnTo>
                      <a:lnTo>
                        <a:pt x="264" y="60"/>
                      </a:lnTo>
                      <a:lnTo>
                        <a:pt x="263" y="56"/>
                      </a:lnTo>
                      <a:lnTo>
                        <a:pt x="261" y="52"/>
                      </a:lnTo>
                      <a:lnTo>
                        <a:pt x="257" y="49"/>
                      </a:lnTo>
                      <a:lnTo>
                        <a:pt x="253" y="48"/>
                      </a:lnTo>
                      <a:lnTo>
                        <a:pt x="215" y="48"/>
                      </a:lnTo>
                      <a:lnTo>
                        <a:pt x="206" y="48"/>
                      </a:lnTo>
                      <a:lnTo>
                        <a:pt x="204" y="43"/>
                      </a:lnTo>
                      <a:lnTo>
                        <a:pt x="202" y="38"/>
                      </a:lnTo>
                      <a:lnTo>
                        <a:pt x="200" y="32"/>
                      </a:lnTo>
                      <a:lnTo>
                        <a:pt x="196" y="26"/>
                      </a:lnTo>
                      <a:lnTo>
                        <a:pt x="191" y="19"/>
                      </a:lnTo>
                      <a:lnTo>
                        <a:pt x="185" y="14"/>
                      </a:lnTo>
                      <a:lnTo>
                        <a:pt x="176" y="9"/>
                      </a:lnTo>
                      <a:lnTo>
                        <a:pt x="167" y="5"/>
                      </a:lnTo>
                      <a:lnTo>
                        <a:pt x="167" y="5"/>
                      </a:lnTo>
                      <a:lnTo>
                        <a:pt x="167" y="5"/>
                      </a:lnTo>
                      <a:lnTo>
                        <a:pt x="164" y="4"/>
                      </a:lnTo>
                      <a:lnTo>
                        <a:pt x="161" y="4"/>
                      </a:lnTo>
                      <a:lnTo>
                        <a:pt x="160" y="4"/>
                      </a:lnTo>
                      <a:lnTo>
                        <a:pt x="159" y="4"/>
                      </a:lnTo>
                      <a:lnTo>
                        <a:pt x="157" y="3"/>
                      </a:lnTo>
                      <a:lnTo>
                        <a:pt x="154" y="2"/>
                      </a:lnTo>
                      <a:lnTo>
                        <a:pt x="153" y="2"/>
                      </a:lnTo>
                      <a:lnTo>
                        <a:pt x="152" y="1"/>
                      </a:lnTo>
                      <a:lnTo>
                        <a:pt x="149" y="1"/>
                      </a:lnTo>
                      <a:lnTo>
                        <a:pt x="146" y="1"/>
                      </a:lnTo>
                      <a:lnTo>
                        <a:pt x="145" y="1"/>
                      </a:lnTo>
                      <a:lnTo>
                        <a:pt x="143" y="1"/>
                      </a:lnTo>
                      <a:lnTo>
                        <a:pt x="139" y="0"/>
                      </a:lnTo>
                      <a:lnTo>
                        <a:pt x="135" y="0"/>
                      </a:lnTo>
                      <a:lnTo>
                        <a:pt x="130" y="0"/>
                      </a:lnTo>
                      <a:lnTo>
                        <a:pt x="125" y="1"/>
                      </a:lnTo>
                      <a:lnTo>
                        <a:pt x="123" y="1"/>
                      </a:lnTo>
                      <a:lnTo>
                        <a:pt x="122" y="1"/>
                      </a:lnTo>
                      <a:lnTo>
                        <a:pt x="119" y="1"/>
                      </a:lnTo>
                      <a:lnTo>
                        <a:pt x="116" y="1"/>
                      </a:lnTo>
                      <a:lnTo>
                        <a:pt x="115" y="2"/>
                      </a:lnTo>
                      <a:lnTo>
                        <a:pt x="114" y="2"/>
                      </a:lnTo>
                      <a:lnTo>
                        <a:pt x="111" y="3"/>
                      </a:lnTo>
                      <a:lnTo>
                        <a:pt x="109" y="4"/>
                      </a:lnTo>
                      <a:lnTo>
                        <a:pt x="108" y="4"/>
                      </a:lnTo>
                      <a:lnTo>
                        <a:pt x="107" y="4"/>
                      </a:lnTo>
                      <a:lnTo>
                        <a:pt x="104" y="4"/>
                      </a:lnTo>
                      <a:lnTo>
                        <a:pt x="101" y="5"/>
                      </a:lnTo>
                      <a:lnTo>
                        <a:pt x="101" y="5"/>
                      </a:lnTo>
                      <a:lnTo>
                        <a:pt x="101" y="5"/>
                      </a:lnTo>
                      <a:lnTo>
                        <a:pt x="92" y="9"/>
                      </a:lnTo>
                      <a:lnTo>
                        <a:pt x="84" y="14"/>
                      </a:lnTo>
                      <a:lnTo>
                        <a:pt x="78" y="19"/>
                      </a:lnTo>
                      <a:lnTo>
                        <a:pt x="72" y="26"/>
                      </a:lnTo>
                      <a:lnTo>
                        <a:pt x="68" y="32"/>
                      </a:lnTo>
                      <a:lnTo>
                        <a:pt x="66" y="38"/>
                      </a:lnTo>
                      <a:lnTo>
                        <a:pt x="64" y="43"/>
                      </a:lnTo>
                      <a:lnTo>
                        <a:pt x="62" y="48"/>
                      </a:lnTo>
                      <a:lnTo>
                        <a:pt x="53" y="48"/>
                      </a:lnTo>
                      <a:lnTo>
                        <a:pt x="11" y="48"/>
                      </a:lnTo>
                      <a:lnTo>
                        <a:pt x="7" y="49"/>
                      </a:lnTo>
                      <a:lnTo>
                        <a:pt x="3" y="52"/>
                      </a:lnTo>
                      <a:lnTo>
                        <a:pt x="0" y="56"/>
                      </a:lnTo>
                      <a:lnTo>
                        <a:pt x="0" y="60"/>
                      </a:lnTo>
                      <a:lnTo>
                        <a:pt x="0" y="193"/>
                      </a:lnTo>
                      <a:lnTo>
                        <a:pt x="0" y="198"/>
                      </a:lnTo>
                      <a:lnTo>
                        <a:pt x="3" y="202"/>
                      </a:lnTo>
                      <a:lnTo>
                        <a:pt x="7" y="204"/>
                      </a:lnTo>
                      <a:lnTo>
                        <a:pt x="11" y="20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7" name="矩形 46"/>
              <p:cNvSpPr/>
              <p:nvPr/>
            </p:nvSpPr>
            <p:spPr>
              <a:xfrm flipH="1">
                <a:off x="9071563" y="5031943"/>
                <a:ext cx="2320771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zh-TW" sz="1800" b="1" i="0" u="none" strike="noStrike" kern="1200" cap="none" spc="0" normalizeH="0" baseline="0" noProof="0" dirty="0">
                    <a:ln w="0"/>
                    <a:solidFill>
                      <a:srgbClr val="0F6FC6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提供</a:t>
                </a:r>
                <a:r>
                  <a:rPr kumimoji="0" lang="en-US" altLang="zh-TW" sz="1800" b="1" i="0" u="none" strike="noStrike" kern="1200" cap="none" spc="0" normalizeH="0" baseline="0" noProof="0" dirty="0">
                    <a:ln w="0"/>
                    <a:solidFill>
                      <a:srgbClr val="0F6FC6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/>
                </a:r>
                <a:br>
                  <a:rPr kumimoji="0" lang="en-US" altLang="zh-TW" sz="1800" b="1" i="0" u="none" strike="noStrike" kern="1200" cap="none" spc="0" normalizeH="0" baseline="0" noProof="0" dirty="0">
                    <a:ln w="0"/>
                    <a:solidFill>
                      <a:srgbClr val="0F6FC6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</a:br>
                <a:r>
                  <a:rPr kumimoji="0" lang="zh-TW" altLang="zh-TW" sz="1800" b="1" i="0" u="none" strike="noStrike" kern="1200" cap="none" spc="0" normalizeH="0" baseline="0" noProof="0" dirty="0">
                    <a:ln w="0"/>
                    <a:solidFill>
                      <a:srgbClr val="0F6FC6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校園菸檳危害防制</a:t>
                </a:r>
                <a:endParaRPr kumimoji="0" lang="en-US" altLang="zh-TW" sz="1800" b="1" i="0" u="none" strike="noStrike" kern="1200" cap="none" spc="0" normalizeH="0" baseline="0" noProof="0" dirty="0">
                  <a:ln w="0"/>
                  <a:solidFill>
                    <a:srgbClr val="0F6FC6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zh-TW" sz="1800" b="1" i="0" u="none" strike="noStrike" kern="1200" cap="none" spc="0" normalizeH="0" baseline="0" noProof="0" dirty="0">
                    <a:ln w="0"/>
                    <a:solidFill>
                      <a:srgbClr val="0F6FC6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策略應用及相關資源</a:t>
                </a:r>
                <a:endParaRPr kumimoji="0" lang="zh-TW" altLang="en-US" sz="1800" b="1" i="0" u="none" strike="noStrike" kern="1200" cap="none" spc="0" normalizeH="0" baseline="0" noProof="0" dirty="0">
                  <a:ln w="0"/>
                  <a:solidFill>
                    <a:srgbClr val="0F6FC6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59" name="圖片 5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7884" y="1726387"/>
            <a:ext cx="7649956" cy="473249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4526156" y="579817"/>
            <a:ext cx="42883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BEFF9">
                    <a:lumMod val="1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Segoe UI" panose="020B0502040204020203" pitchFamily="34" charset="0"/>
              </a:rPr>
              <a:t>輔委依學校</a:t>
            </a:r>
            <a:r>
              <a:rPr kumimoji="0" lang="zh-TW" altLang="zh-TW" sz="3200" b="0" i="0" u="none" strike="noStrike" kern="1200" cap="none" spc="0" normalizeH="0" baseline="0" noProof="0" dirty="0">
                <a:ln>
                  <a:noFill/>
                </a:ln>
                <a:solidFill>
                  <a:srgbClr val="DBEFF9">
                    <a:lumMod val="1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Segoe UI" panose="020B0502040204020203" pitchFamily="34" charset="0"/>
              </a:rPr>
              <a:t>需求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BEFF9">
                    <a:lumMod val="1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Segoe UI" panose="020B0502040204020203" pitchFamily="34" charset="0"/>
              </a:rPr>
              <a:t>及</a:t>
            </a: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BEFF9">
                    <a:lumMod val="1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Segoe UI" panose="020B0502040204020203" pitchFamily="34" charset="0"/>
              </a:rPr>
              <a:t>評估</a:t>
            </a:r>
            <a:endParaRPr kumimoji="0" lang="zh-TW" altLang="zh-TW" sz="3200" b="0" i="0" u="none" strike="noStrike" kern="1200" cap="none" spc="0" normalizeH="0" baseline="0" noProof="0" dirty="0">
              <a:ln>
                <a:noFill/>
              </a:ln>
              <a:solidFill>
                <a:srgbClr val="DBEFF9">
                  <a:lumMod val="10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Segoe UI" panose="020B0502040204020203" pitchFamily="34" charset="0"/>
            </a:endParaRPr>
          </a:p>
        </p:txBody>
      </p:sp>
      <p:sp>
        <p:nvSpPr>
          <p:cNvPr id="60" name="矩形 59"/>
          <p:cNvSpPr/>
          <p:nvPr/>
        </p:nvSpPr>
        <p:spPr>
          <a:xfrm>
            <a:off x="4526156" y="1141612"/>
            <a:ext cx="67505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BEFF9">
                    <a:lumMod val="1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Segoe UI" panose="020B0502040204020203" pitchFamily="34" charset="0"/>
              </a:rPr>
              <a:t>提出</a:t>
            </a:r>
            <a:r>
              <a:rPr kumimoji="0" lang="zh-TW" altLang="zh-TW" sz="3200" b="0" i="0" u="none" strike="noStrike" kern="1200" cap="none" spc="0" normalizeH="0" baseline="0" noProof="0" dirty="0">
                <a:ln>
                  <a:noFill/>
                </a:ln>
                <a:solidFill>
                  <a:srgbClr val="DBEFF9">
                    <a:lumMod val="1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Segoe UI" panose="020B0502040204020203" pitchFamily="34" charset="0"/>
              </a:rPr>
              <a:t>具體</a:t>
            </a:r>
            <a:r>
              <a:rPr kumimoji="0" lang="zh-TW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BEFF9">
                    <a:lumMod val="1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Segoe UI" panose="020B0502040204020203" pitchFamily="34" charset="0"/>
              </a:rPr>
              <a:t>建議</a:t>
            </a: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BEFF9">
                    <a:lumMod val="1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Segoe UI" panose="020B0502040204020203" pitchFamily="34" charset="0"/>
              </a:rPr>
              <a:t>、有效策略、相關資源</a:t>
            </a:r>
            <a:endParaRPr kumimoji="0" lang="zh-TW" altLang="zh-TW" sz="3200" b="0" i="0" u="none" strike="noStrike" kern="1200" cap="none" spc="0" normalizeH="0" baseline="0" noProof="0" dirty="0">
              <a:ln>
                <a:noFill/>
              </a:ln>
              <a:solidFill>
                <a:srgbClr val="DBEFF9">
                  <a:lumMod val="10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Segoe UI" panose="020B0502040204020203" pitchFamily="34" charset="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altLang="zh-TW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TW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00291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amond Grid 16x9">
  <a:themeElements>
    <a:clrScheme name="藍色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Constantia-Franklin Gothic Book">
      <a:majorFont>
        <a:latin typeface="Constantia" panose="02030602050306030303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霧面玻璃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15_4109default" id="{E728D685-11FC-4812-BA85-57AC6F9C9F40}" vid="{BC4E008B-95FF-4815-904E-143A8EDFC1D4}"/>
    </a:ext>
  </a:extLst>
</a:theme>
</file>

<file path=ppt/theme/theme10.xml><?xml version="1.0" encoding="utf-8"?>
<a:theme xmlns:a="http://schemas.openxmlformats.org/drawingml/2006/main" name="12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9_Diamond Grid 16x9">
  <a:themeElements>
    <a:clrScheme name="藍色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Constantia-Franklin Gothic Book">
      <a:majorFont>
        <a:latin typeface="Constantia" panose="02030602050306030303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霧面玻璃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15_4109default" id="{E728D685-11FC-4812-BA85-57AC6F9C9F40}" vid="{BC4E008B-95FF-4815-904E-143A8EDFC1D4}"/>
    </a:ext>
  </a:extLst>
</a:theme>
</file>

<file path=ppt/theme/theme12.xml><?xml version="1.0" encoding="utf-8"?>
<a:theme xmlns:a="http://schemas.openxmlformats.org/drawingml/2006/main" name="10_Diamond Grid 16x9">
  <a:themeElements>
    <a:clrScheme name="藍色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Constantia-Franklin Gothic Book">
      <a:majorFont>
        <a:latin typeface="Constantia" panose="02030602050306030303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霧面玻璃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15_4109default" id="{E728D685-11FC-4812-BA85-57AC6F9C9F40}" vid="{BC4E008B-95FF-4815-904E-143A8EDFC1D4}"/>
    </a:ext>
  </a:extLst>
</a:theme>
</file>

<file path=ppt/theme/theme13.xml><?xml version="1.0" encoding="utf-8"?>
<a:theme xmlns:a="http://schemas.openxmlformats.org/drawingml/2006/main" name="11_Diamond Grid 16x9">
  <a:themeElements>
    <a:clrScheme name="藍色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Constantia-Franklin Gothic Book">
      <a:majorFont>
        <a:latin typeface="Constantia" panose="02030602050306030303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霧面玻璃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15_4109default" id="{E728D685-11FC-4812-BA85-57AC6F9C9F40}" vid="{BC4E008B-95FF-4815-904E-143A8EDFC1D4}"/>
    </a:ext>
  </a:extLst>
</a:theme>
</file>

<file path=ppt/theme/theme14.xml><?xml version="1.0" encoding="utf-8"?>
<a:theme xmlns:a="http://schemas.openxmlformats.org/drawingml/2006/main" name="12_Diamond Grid 16x9">
  <a:themeElements>
    <a:clrScheme name="藍色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Constantia-Franklin Gothic Book">
      <a:majorFont>
        <a:latin typeface="Constantia" panose="02030602050306030303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霧面玻璃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15_4109default" id="{E728D685-11FC-4812-BA85-57AC6F9C9F40}" vid="{BC4E008B-95FF-4815-904E-143A8EDFC1D4}"/>
    </a:ext>
  </a:extLst>
</a:theme>
</file>

<file path=ppt/theme/theme15.xml><?xml version="1.0" encoding="utf-8"?>
<a:theme xmlns:a="http://schemas.openxmlformats.org/drawingml/2006/main" name="13_Diamond Grid 16x9">
  <a:themeElements>
    <a:clrScheme name="藍色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Constantia-Franklin Gothic Book">
      <a:majorFont>
        <a:latin typeface="Constantia" panose="02030602050306030303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霧面玻璃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15_4109default" id="{E728D685-11FC-4812-BA85-57AC6F9C9F40}" vid="{BC4E008B-95FF-4815-904E-143A8EDFC1D4}"/>
    </a:ext>
  </a:extLst>
</a:theme>
</file>

<file path=ppt/theme/theme16.xml><?xml version="1.0" encoding="utf-8"?>
<a:theme xmlns:a="http://schemas.openxmlformats.org/drawingml/2006/main" name="15_Diamond Grid 16x9">
  <a:themeElements>
    <a:clrScheme name="藍色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Constantia-Franklin Gothic Book">
      <a:majorFont>
        <a:latin typeface="Constantia" panose="02030602050306030303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霧面玻璃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15_4109default" id="{E728D685-11FC-4812-BA85-57AC6F9C9F40}" vid="{BC4E008B-95FF-4815-904E-143A8EDFC1D4}"/>
    </a:ext>
  </a:extLst>
</a:theme>
</file>

<file path=ppt/theme/theme17.xml><?xml version="1.0" encoding="utf-8"?>
<a:theme xmlns:a="http://schemas.openxmlformats.org/drawingml/2006/main" name="16_Diamond Grid 16x9">
  <a:themeElements>
    <a:clrScheme name="藍色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Constantia-Franklin Gothic Book">
      <a:majorFont>
        <a:latin typeface="Constantia" panose="02030602050306030303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霧面玻璃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15_4109default" id="{E728D685-11FC-4812-BA85-57AC6F9C9F40}" vid="{BC4E008B-95FF-4815-904E-143A8EDFC1D4}"/>
    </a:ext>
  </a:extLst>
</a:theme>
</file>

<file path=ppt/theme/theme18.xml><?xml version="1.0" encoding="utf-8"?>
<a:theme xmlns:a="http://schemas.openxmlformats.org/drawingml/2006/main" name="11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4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Diamond Grid 16x9">
  <a:themeElements>
    <a:clrScheme name="藍色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Constantia-Franklin Gothic Book">
      <a:majorFont>
        <a:latin typeface="Constantia" panose="02030602050306030303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霧面玻璃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15_4109default" id="{E728D685-11FC-4812-BA85-57AC6F9C9F40}" vid="{BC4E008B-95FF-4815-904E-143A8EDFC1D4}"/>
    </a:ext>
  </a:extLst>
</a:theme>
</file>

<file path=ppt/theme/theme20.xml><?xml version="1.0" encoding="utf-8"?>
<a:theme xmlns:a="http://schemas.openxmlformats.org/drawingml/2006/main" name="17_Diamond Grid 16x9">
  <a:themeElements>
    <a:clrScheme name="藍色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Constantia-Franklin Gothic Book">
      <a:majorFont>
        <a:latin typeface="Constantia" panose="02030602050306030303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霧面玻璃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15_4109default" id="{E728D685-11FC-4812-BA85-57AC6F9C9F40}" vid="{BC4E008B-95FF-4815-904E-143A8EDFC1D4}"/>
    </a:ext>
  </a:extLst>
</a:theme>
</file>

<file path=ppt/theme/theme21.xml><?xml version="1.0" encoding="utf-8"?>
<a:theme xmlns:a="http://schemas.openxmlformats.org/drawingml/2006/main" name="Office Theme">
  <a:themeElements>
    <a:clrScheme name="DiamondGrid">
      <a:dk1>
        <a:srgbClr val="2D2E2D"/>
      </a:dk1>
      <a:lt1>
        <a:sysClr val="window" lastClr="FFFFFF"/>
      </a:lt1>
      <a:dk2>
        <a:srgbClr val="000000"/>
      </a:dk2>
      <a:lt2>
        <a:srgbClr val="EAEAEA"/>
      </a:lt2>
      <a:accent1>
        <a:srgbClr val="D15A3E"/>
      </a:accent1>
      <a:accent2>
        <a:srgbClr val="B2B2B2"/>
      </a:accent2>
      <a:accent3>
        <a:srgbClr val="4F91A1"/>
      </a:accent3>
      <a:accent4>
        <a:srgbClr val="F0BA34"/>
      </a:accent4>
      <a:accent5>
        <a:srgbClr val="AEB733"/>
      </a:accent5>
      <a:accent6>
        <a:srgbClr val="926397"/>
      </a:accent6>
      <a:hlink>
        <a:srgbClr val="4F91A1"/>
      </a:hlink>
      <a:folHlink>
        <a:srgbClr val="808080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Office Theme">
  <a:themeElements>
    <a:clrScheme name="DiamondGrid">
      <a:dk1>
        <a:srgbClr val="2D2E2D"/>
      </a:dk1>
      <a:lt1>
        <a:sysClr val="window" lastClr="FFFFFF"/>
      </a:lt1>
      <a:dk2>
        <a:srgbClr val="000000"/>
      </a:dk2>
      <a:lt2>
        <a:srgbClr val="EAEAEA"/>
      </a:lt2>
      <a:accent1>
        <a:srgbClr val="D15A3E"/>
      </a:accent1>
      <a:accent2>
        <a:srgbClr val="B2B2B2"/>
      </a:accent2>
      <a:accent3>
        <a:srgbClr val="4F91A1"/>
      </a:accent3>
      <a:accent4>
        <a:srgbClr val="F0BA34"/>
      </a:accent4>
      <a:accent5>
        <a:srgbClr val="AEB733"/>
      </a:accent5>
      <a:accent6>
        <a:srgbClr val="926397"/>
      </a:accent6>
      <a:hlink>
        <a:srgbClr val="4F91A1"/>
      </a:hlink>
      <a:folHlink>
        <a:srgbClr val="808080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Diamond Grid 16x9">
  <a:themeElements>
    <a:clrScheme name="藍色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Constantia-Franklin Gothic Book">
      <a:majorFont>
        <a:latin typeface="Constantia" panose="02030602050306030303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霧面玻璃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15_4109default" id="{E728D685-11FC-4812-BA85-57AC6F9C9F40}" vid="{BC4E008B-95FF-4815-904E-143A8EDFC1D4}"/>
    </a:ext>
  </a:extLst>
</a:theme>
</file>

<file path=ppt/theme/theme4.xml><?xml version="1.0" encoding="utf-8"?>
<a:theme xmlns:a="http://schemas.openxmlformats.org/drawingml/2006/main" name="4_Diamond Grid 16x9">
  <a:themeElements>
    <a:clrScheme name="藍色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Constantia-Franklin Gothic Book">
      <a:majorFont>
        <a:latin typeface="Constantia" panose="02030602050306030303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霧面玻璃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15_4109default" id="{E728D685-11FC-4812-BA85-57AC6F9C9F40}" vid="{BC4E008B-95FF-4815-904E-143A8EDFC1D4}"/>
    </a:ext>
  </a:extLst>
</a:theme>
</file>

<file path=ppt/theme/theme5.xml><?xml version="1.0" encoding="utf-8"?>
<a:theme xmlns:a="http://schemas.openxmlformats.org/drawingml/2006/main" name="5_Diamond Grid 16x9">
  <a:themeElements>
    <a:clrScheme name="藍色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Constantia-Franklin Gothic Book">
      <a:majorFont>
        <a:latin typeface="Constantia" panose="02030602050306030303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霧面玻璃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15_4109default" id="{E728D685-11FC-4812-BA85-57AC6F9C9F40}" vid="{BC4E008B-95FF-4815-904E-143A8EDFC1D4}"/>
    </a:ext>
  </a:extLst>
</a:theme>
</file>

<file path=ppt/theme/theme6.xml><?xml version="1.0" encoding="utf-8"?>
<a:theme xmlns:a="http://schemas.openxmlformats.org/drawingml/2006/main" name="6_Diamond Grid 16x9">
  <a:themeElements>
    <a:clrScheme name="藍色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Constantia-Franklin Gothic Book">
      <a:majorFont>
        <a:latin typeface="Constantia" panose="02030602050306030303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霧面玻璃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15_4109default" id="{E728D685-11FC-4812-BA85-57AC6F9C9F40}" vid="{BC4E008B-95FF-4815-904E-143A8EDFC1D4}"/>
    </a:ext>
  </a:extLst>
</a:theme>
</file>

<file path=ppt/theme/theme7.xml><?xml version="1.0" encoding="utf-8"?>
<a:theme xmlns:a="http://schemas.openxmlformats.org/drawingml/2006/main" name="7_Diamond Grid 16x9">
  <a:themeElements>
    <a:clrScheme name="藍色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Constantia-Franklin Gothic Book">
      <a:majorFont>
        <a:latin typeface="Constantia" panose="02030602050306030303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霧面玻璃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15_4109default" id="{E728D685-11FC-4812-BA85-57AC6F9C9F40}" vid="{BC4E008B-95FF-4815-904E-143A8EDFC1D4}"/>
    </a:ext>
  </a:extLst>
</a:theme>
</file>

<file path=ppt/theme/theme8.xml><?xml version="1.0" encoding="utf-8"?>
<a:theme xmlns:a="http://schemas.openxmlformats.org/drawingml/2006/main" name="自訂設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Diamond Grid 16x9">
  <a:themeElements>
    <a:clrScheme name="藍色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Constantia-Franklin Gothic Book">
      <a:majorFont>
        <a:latin typeface="Constantia" panose="02030602050306030303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霧面玻璃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15_4109default" id="{E728D685-11FC-4812-BA85-57AC6F9C9F40}" vid="{BC4E008B-95FF-4815-904E-143A8EDFC1D4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27087C0F-7449-45C4-B248-63D02665BF1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菱格紋簡報 (寬螢幕)</Template>
  <TotalTime>0</TotalTime>
  <Words>3515</Words>
  <Application>Microsoft Office PowerPoint</Application>
  <PresentationFormat>寬螢幕</PresentationFormat>
  <Paragraphs>512</Paragraphs>
  <Slides>44</Slides>
  <Notes>20</Notes>
  <HiddenSlides>0</HiddenSlides>
  <MMClips>0</MMClips>
  <ScaleCrop>false</ScaleCrop>
  <HeadingPairs>
    <vt:vector size="6" baseType="variant">
      <vt:variant>
        <vt:lpstr>使用字型</vt:lpstr>
      </vt:variant>
      <vt:variant>
        <vt:i4>25</vt:i4>
      </vt:variant>
      <vt:variant>
        <vt:lpstr>佈景主題</vt:lpstr>
      </vt:variant>
      <vt:variant>
        <vt:i4>20</vt:i4>
      </vt:variant>
      <vt:variant>
        <vt:lpstr>投影片標題</vt:lpstr>
      </vt:variant>
      <vt:variant>
        <vt:i4>44</vt:i4>
      </vt:variant>
    </vt:vector>
  </HeadingPairs>
  <TitlesOfParts>
    <vt:vector size="89" baseType="lpstr">
      <vt:lpstr>Albany AMT</vt:lpstr>
      <vt:lpstr>等线</vt:lpstr>
      <vt:lpstr>Meiryo</vt:lpstr>
      <vt:lpstr>Microsoft JhengHei UI</vt:lpstr>
      <vt:lpstr>微软雅黑</vt:lpstr>
      <vt:lpstr>Salesforce Sans</vt:lpstr>
      <vt:lpstr>华文新魏</vt:lpstr>
      <vt:lpstr>Ubuntu</vt:lpstr>
      <vt:lpstr>游ゴシック</vt:lpstr>
      <vt:lpstr>細明體</vt:lpstr>
      <vt:lpstr>微軟正黑體</vt:lpstr>
      <vt:lpstr>微軟正黑體 Light</vt:lpstr>
      <vt:lpstr>新細明體</vt:lpstr>
      <vt:lpstr>新細明體</vt:lpstr>
      <vt:lpstr>標楷體</vt:lpstr>
      <vt:lpstr>Arial</vt:lpstr>
      <vt:lpstr>Arial Black</vt:lpstr>
      <vt:lpstr>Arial Rounded MT Bold</vt:lpstr>
      <vt:lpstr>Calibri</vt:lpstr>
      <vt:lpstr>Calibri Light</vt:lpstr>
      <vt:lpstr>Franklin Gothic Book</vt:lpstr>
      <vt:lpstr>Poor Richard</vt:lpstr>
      <vt:lpstr>Segoe UI</vt:lpstr>
      <vt:lpstr>Times New Roman</vt:lpstr>
      <vt:lpstr>Wingdings</vt:lpstr>
      <vt:lpstr>Diamond Grid 16x9</vt:lpstr>
      <vt:lpstr>2_Diamond Grid 16x9</vt:lpstr>
      <vt:lpstr>3_Diamond Grid 16x9</vt:lpstr>
      <vt:lpstr>4_Diamond Grid 16x9</vt:lpstr>
      <vt:lpstr>5_Diamond Grid 16x9</vt:lpstr>
      <vt:lpstr>6_Diamond Grid 16x9</vt:lpstr>
      <vt:lpstr>7_Diamond Grid 16x9</vt:lpstr>
      <vt:lpstr>自訂設計</vt:lpstr>
      <vt:lpstr>8_Diamond Grid 16x9</vt:lpstr>
      <vt:lpstr>12_Office 佈景主題</vt:lpstr>
      <vt:lpstr>9_Diamond Grid 16x9</vt:lpstr>
      <vt:lpstr>10_Diamond Grid 16x9</vt:lpstr>
      <vt:lpstr>11_Diamond Grid 16x9</vt:lpstr>
      <vt:lpstr>12_Diamond Grid 16x9</vt:lpstr>
      <vt:lpstr>13_Diamond Grid 16x9</vt:lpstr>
      <vt:lpstr>15_Diamond Grid 16x9</vt:lpstr>
      <vt:lpstr>16_Diamond Grid 16x9</vt:lpstr>
      <vt:lpstr>11_Office 佈景主題</vt:lpstr>
      <vt:lpstr>14_Office 佈景主題</vt:lpstr>
      <vt:lpstr>17_Diamond Grid 16x9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106學年 校園菸、檳防制需求調查 較高項目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校園推動菸檳危害防制教育學生感知調查</vt:lpstr>
      <vt:lpstr>校園推動菸檳危害防制教育學生感知調查</vt:lpstr>
      <vt:lpstr>PowerPoint 簡報</vt:lpstr>
      <vt:lpstr>PowerPoint 簡報</vt:lpstr>
      <vt:lpstr>概念翻轉</vt:lpstr>
      <vt:lpstr>PowerPoint 簡報</vt:lpstr>
      <vt:lpstr>PowerPoint 簡報</vt:lpstr>
      <vt:lpstr>PowerPoint 簡報</vt:lpstr>
      <vt:lpstr>PowerPoint 簡報</vt:lpstr>
      <vt:lpstr>PowerPoint 簡報</vt:lpstr>
      <vt:lpstr>行動戒菸教育  融入生活技能</vt:lpstr>
      <vt:lpstr>行動戒菸教育  融入生活技能</vt:lpstr>
      <vt:lpstr>行動戒菸教育  融入生活技能</vt:lpstr>
      <vt:lpstr>PowerPoint 簡報</vt:lpstr>
      <vt:lpstr>幼兒適用菸、檳危害防制宣導繪本</vt:lpstr>
      <vt:lpstr>菸、檳：親子共學手冊</vt:lpstr>
      <vt:lpstr>校園吸菸、嚼檳個案輔導手冊</vt:lpstr>
      <vt:lpstr>菸檳危害防制教育資源網</vt:lpstr>
      <vt:lpstr>無菸無檳好校園 部落格  電子報</vt:lpstr>
      <vt:lpstr>無菸無檳好校園 部落格  電子報</vt:lpstr>
      <vt:lpstr>無菸無檳好校園 部落格  電子報</vt:lpstr>
      <vt:lpstr>PowerPoint 簡報</vt:lpstr>
      <vt:lpstr>檳來我擋</vt:lpstr>
      <vt:lpstr>PowerPoint 簡報</vt:lpstr>
      <vt:lpstr>科技在進步，吸菸用火？</vt:lpstr>
      <vt:lpstr>PowerPoint 簡報</vt:lpstr>
      <vt:lpstr>PowerPoint 簡報</vt:lpstr>
      <vt:lpstr>PowerPoint 簡報</vt:lpstr>
      <vt:lpstr>PowerPoint 簡報</vt:lpstr>
      <vt:lpstr>107學年度【校園菸檳防制教育介入輔導計畫】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2017-12-15T09:02:19Z</dcterms:created>
  <dcterms:modified xsi:type="dcterms:W3CDTF">2019-01-22T04:07:12Z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TC030310159991</vt:lpwstr>
  </property>
</Properties>
</file>