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87" r:id="rId2"/>
    <p:sldMasterId id="2147483699" r:id="rId3"/>
    <p:sldMasterId id="2147483711" r:id="rId4"/>
  </p:sldMasterIdLst>
  <p:notesMasterIdLst>
    <p:notesMasterId r:id="rId44"/>
  </p:notesMasterIdLst>
  <p:handoutMasterIdLst>
    <p:handoutMasterId r:id="rId45"/>
  </p:handoutMasterIdLst>
  <p:sldIdLst>
    <p:sldId id="256" r:id="rId5"/>
    <p:sldId id="258" r:id="rId6"/>
    <p:sldId id="756" r:id="rId7"/>
    <p:sldId id="784" r:id="rId8"/>
    <p:sldId id="820" r:id="rId9"/>
    <p:sldId id="810" r:id="rId10"/>
    <p:sldId id="809" r:id="rId11"/>
    <p:sldId id="811" r:id="rId12"/>
    <p:sldId id="787" r:id="rId13"/>
    <p:sldId id="803" r:id="rId14"/>
    <p:sldId id="812" r:id="rId15"/>
    <p:sldId id="813" r:id="rId16"/>
    <p:sldId id="814" r:id="rId17"/>
    <p:sldId id="815" r:id="rId18"/>
    <p:sldId id="816" r:id="rId19"/>
    <p:sldId id="817" r:id="rId20"/>
    <p:sldId id="822" r:id="rId21"/>
    <p:sldId id="823" r:id="rId22"/>
    <p:sldId id="850" r:id="rId23"/>
    <p:sldId id="824" r:id="rId24"/>
    <p:sldId id="825" r:id="rId25"/>
    <p:sldId id="853" r:id="rId26"/>
    <p:sldId id="826" r:id="rId27"/>
    <p:sldId id="828" r:id="rId28"/>
    <p:sldId id="852" r:id="rId29"/>
    <p:sldId id="827" r:id="rId30"/>
    <p:sldId id="829" r:id="rId31"/>
    <p:sldId id="851" r:id="rId32"/>
    <p:sldId id="792" r:id="rId33"/>
    <p:sldId id="840" r:id="rId34"/>
    <p:sldId id="846" r:id="rId35"/>
    <p:sldId id="843" r:id="rId36"/>
    <p:sldId id="842" r:id="rId37"/>
    <p:sldId id="847" r:id="rId38"/>
    <p:sldId id="797" r:id="rId39"/>
    <p:sldId id="836" r:id="rId40"/>
    <p:sldId id="849" r:id="rId41"/>
    <p:sldId id="848" r:id="rId42"/>
    <p:sldId id="804" r:id="rId43"/>
  </p:sldIdLst>
  <p:sldSz cx="9144000" cy="6858000" type="screen4x3"/>
  <p:notesSz cx="6858000" cy="9144000"/>
  <p:embeddedFontLst>
    <p:embeddedFont>
      <p:font typeface="等线" panose="02010600030101010101" pitchFamily="2" charset="-122"/>
      <p:regular r:id="rId46"/>
      <p:bold r:id="rId47"/>
    </p:embeddedFont>
    <p:embeddedFont>
      <p:font typeface="等线 Light" panose="02010600030101010101" pitchFamily="2" charset="-122"/>
      <p:regular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Calibri Light" panose="020F0302020204030204" pitchFamily="34" charset="0"/>
      <p:regular r:id="rId53"/>
      <p:italic r:id="rId54"/>
    </p:embeddedFont>
  </p:embeddedFontLst>
  <p:custDataLst>
    <p:tags r:id="rId5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C63F"/>
    <a:srgbClr val="FF9933"/>
    <a:srgbClr val="00AEEF"/>
    <a:srgbClr val="EC008C"/>
    <a:srgbClr val="1D4999"/>
    <a:srgbClr val="D29500"/>
    <a:srgbClr val="E3AE2D"/>
    <a:srgbClr val="E1C173"/>
    <a:srgbClr val="E9B32E"/>
    <a:srgbClr val="D17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134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1.fntdata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3" Type="http://schemas.openxmlformats.org/officeDocument/2006/relationships/font" Target="fonts/font8.fntdata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4.fntdata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3.fntdata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6.fntdata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A8C1C3FE-94B1-469B-910D-8DCC049B2A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3ED0EC5B-2C5A-4E7C-84E9-22F66CC61E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D5A668-4FC2-45EC-A5A9-4B33AE581A5C}" type="datetimeFigureOut">
              <a:rPr lang="zh-TW" altLang="en-US" smtClean="0"/>
              <a:t>2019/1/21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FD519E37-036D-4D03-8001-276BA20A127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CEEA546-D716-4909-9F04-12EF8FB9AA6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4BA67F-B83E-4A90-8A4C-5B7D0183A44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50159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AC63C8-D726-4D8C-9A36-F5E3CC486533}" type="datetimeFigureOut">
              <a:rPr lang="zh-CN" altLang="en-US" smtClean="0"/>
              <a:t>2019/1/21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C76618-DE28-446A-AAD8-45B8B9C1994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76618-DE28-446A-AAD8-45B8B9C1994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16839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76618-DE28-446A-AAD8-45B8B9C19948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41240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76618-DE28-446A-AAD8-45B8B9C19948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6844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76618-DE28-446A-AAD8-45B8B9C19948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2109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76618-DE28-446A-AAD8-45B8B9C19948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0498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76618-DE28-446A-AAD8-45B8B9C1994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2636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76618-DE28-446A-AAD8-45B8B9C1994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600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76618-DE28-446A-AAD8-45B8B9C1994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821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76618-DE28-446A-AAD8-45B8B9C1994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649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76618-DE28-446A-AAD8-45B8B9C1994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174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76618-DE28-446A-AAD8-45B8B9C1994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43127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76618-DE28-446A-AAD8-45B8B9C1994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195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C76618-DE28-446A-AAD8-45B8B9C1994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4411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18D63-59F0-4224-9A5F-F3D0BD2B151F}" type="datetimeFigureOut">
              <a:rPr lang="zh-CN" altLang="en-US" smtClean="0"/>
              <a:t>2019/1/21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CB10-DCB7-489F-A692-65910054D7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18D63-59F0-4224-9A5F-F3D0BD2B151F}" type="datetimeFigureOut">
              <a:rPr lang="zh-CN" altLang="en-US" smtClean="0"/>
              <a:t>2019/1/21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CB10-DCB7-489F-A692-65910054D7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18D63-59F0-4224-9A5F-F3D0BD2B151F}" type="datetimeFigureOut">
              <a:rPr lang="zh-CN" altLang="en-US" smtClean="0"/>
              <a:t>2019/1/21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CB10-DCB7-489F-A692-65910054D7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1EA2-1937-4863-9820-D82479E9C305}" type="datetimeFigureOut">
              <a:rPr lang="zh-CN" altLang="en-US" smtClean="0"/>
              <a:t>2019/1/21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9A792-B249-4DFA-9BEF-E33A7B68D6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4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1EA2-1937-4863-9820-D82479E9C305}" type="datetimeFigureOut">
              <a:rPr lang="zh-CN" altLang="en-US" smtClean="0"/>
              <a:t>2019/1/21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9A792-B249-4DFA-9BEF-E33A7B68D6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1494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1EA2-1937-4863-9820-D82479E9C305}" type="datetimeFigureOut">
              <a:rPr lang="zh-CN" altLang="en-US" smtClean="0"/>
              <a:t>2019/1/21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9A792-B249-4DFA-9BEF-E33A7B68D6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1967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1EA2-1937-4863-9820-D82479E9C305}" type="datetimeFigureOut">
              <a:rPr lang="zh-CN" altLang="en-US" smtClean="0"/>
              <a:t>2019/1/21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9A792-B249-4DFA-9BEF-E33A7B68D6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1195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1EA2-1937-4863-9820-D82479E9C305}" type="datetimeFigureOut">
              <a:rPr lang="zh-CN" altLang="en-US" smtClean="0"/>
              <a:t>2019/1/21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9A792-B249-4DFA-9BEF-E33A7B68D6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8921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1EA2-1937-4863-9820-D82479E9C305}" type="datetimeFigureOut">
              <a:rPr lang="zh-CN" altLang="en-US" smtClean="0"/>
              <a:t>2019/1/21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9A792-B249-4DFA-9BEF-E33A7B68D6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1625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1EA2-1937-4863-9820-D82479E9C305}" type="datetimeFigureOut">
              <a:rPr lang="zh-CN" altLang="en-US" smtClean="0"/>
              <a:t>2019/1/21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9A792-B249-4DFA-9BEF-E33A7B68D6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88089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1EA2-1937-4863-9820-D82479E9C305}" type="datetimeFigureOut">
              <a:rPr lang="zh-CN" altLang="en-US" smtClean="0"/>
              <a:t>2019/1/21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9A792-B249-4DFA-9BEF-E33A7B68D6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6184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18D63-59F0-4224-9A5F-F3D0BD2B151F}" type="datetimeFigureOut">
              <a:rPr lang="zh-CN" altLang="en-US" smtClean="0"/>
              <a:t>2019/1/21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CB10-DCB7-489F-A692-65910054D7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1EA2-1937-4863-9820-D82479E9C305}" type="datetimeFigureOut">
              <a:rPr lang="zh-CN" altLang="en-US" smtClean="0"/>
              <a:t>2019/1/21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9A792-B249-4DFA-9BEF-E33A7B68D6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450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1EA2-1937-4863-9820-D82479E9C305}" type="datetimeFigureOut">
              <a:rPr lang="zh-CN" altLang="en-US" smtClean="0"/>
              <a:t>2019/1/21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9A792-B249-4DFA-9BEF-E33A7B68D6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8453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11EA2-1937-4863-9820-D82479E9C305}" type="datetimeFigureOut">
              <a:rPr lang="zh-CN" altLang="en-US" smtClean="0"/>
              <a:t>2019/1/21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99A792-B249-4DFA-9BEF-E33A7B68D6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18679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D1544-3353-4B8A-BDF9-8BA847236FA3}" type="datetimeFigureOut">
              <a:rPr lang="zh-CN" altLang="en-US" smtClean="0"/>
              <a:t>2019/1/21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BEB8F-7BB9-4A20-A457-4B1424C4BD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56191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D1544-3353-4B8A-BDF9-8BA847236FA3}" type="datetimeFigureOut">
              <a:rPr lang="zh-CN" altLang="en-US" smtClean="0"/>
              <a:t>2019/1/21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BEB8F-7BB9-4A20-A457-4B1424C4BD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63384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D1544-3353-4B8A-BDF9-8BA847236FA3}" type="datetimeFigureOut">
              <a:rPr lang="zh-CN" altLang="en-US" smtClean="0"/>
              <a:t>2019/1/21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BEB8F-7BB9-4A20-A457-4B1424C4BD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91027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D1544-3353-4B8A-BDF9-8BA847236FA3}" type="datetimeFigureOut">
              <a:rPr lang="zh-CN" altLang="en-US" smtClean="0"/>
              <a:t>2019/1/21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BEB8F-7BB9-4A20-A457-4B1424C4BD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8278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D1544-3353-4B8A-BDF9-8BA847236FA3}" type="datetimeFigureOut">
              <a:rPr lang="zh-CN" altLang="en-US" smtClean="0"/>
              <a:t>2019/1/21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BEB8F-7BB9-4A20-A457-4B1424C4BD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0974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D1544-3353-4B8A-BDF9-8BA847236FA3}" type="datetimeFigureOut">
              <a:rPr lang="zh-CN" altLang="en-US" smtClean="0"/>
              <a:t>2019/1/21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BEB8F-7BB9-4A20-A457-4B1424C4BD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49022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D1544-3353-4B8A-BDF9-8BA847236FA3}" type="datetimeFigureOut">
              <a:rPr lang="zh-CN" altLang="en-US" smtClean="0"/>
              <a:t>2019/1/21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BEB8F-7BB9-4A20-A457-4B1424C4BD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803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18D63-59F0-4224-9A5F-F3D0BD2B151F}" type="datetimeFigureOut">
              <a:rPr lang="zh-CN" altLang="en-US" smtClean="0"/>
              <a:t>2019/1/21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CB10-DCB7-489F-A692-65910054D7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D1544-3353-4B8A-BDF9-8BA847236FA3}" type="datetimeFigureOut">
              <a:rPr lang="zh-CN" altLang="en-US" smtClean="0"/>
              <a:t>2019/1/21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BEB8F-7BB9-4A20-A457-4B1424C4BD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43801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D1544-3353-4B8A-BDF9-8BA847236FA3}" type="datetimeFigureOut">
              <a:rPr lang="zh-CN" altLang="en-US" smtClean="0"/>
              <a:t>2019/1/21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BEB8F-7BB9-4A20-A457-4B1424C4BD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8133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D1544-3353-4B8A-BDF9-8BA847236FA3}" type="datetimeFigureOut">
              <a:rPr lang="zh-CN" altLang="en-US" smtClean="0"/>
              <a:t>2019/1/21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BEB8F-7BB9-4A20-A457-4B1424C4BD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14075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D1544-3353-4B8A-BDF9-8BA847236FA3}" type="datetimeFigureOut">
              <a:rPr lang="zh-CN" altLang="en-US" smtClean="0"/>
              <a:t>2019/1/21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BEB8F-7BB9-4A20-A457-4B1424C4BDB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57304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18D63-59F0-4224-9A5F-F3D0BD2B151F}" type="datetimeFigureOut">
              <a:rPr lang="zh-CN" altLang="en-US" smtClean="0"/>
              <a:t>2019/1/21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CB10-DCB7-489F-A692-65910054D7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8812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18D63-59F0-4224-9A5F-F3D0BD2B151F}" type="datetimeFigureOut">
              <a:rPr lang="zh-CN" altLang="en-US" smtClean="0"/>
              <a:t>2019/1/21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CB10-DCB7-489F-A692-65910054D7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6846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18D63-59F0-4224-9A5F-F3D0BD2B151F}" type="datetimeFigureOut">
              <a:rPr lang="zh-CN" altLang="en-US" smtClean="0"/>
              <a:t>2019/1/21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CB10-DCB7-489F-A692-65910054D7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4102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18D63-59F0-4224-9A5F-F3D0BD2B151F}" type="datetimeFigureOut">
              <a:rPr lang="zh-CN" altLang="en-US" smtClean="0"/>
              <a:t>2019/1/21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CB10-DCB7-489F-A692-65910054D7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87576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18D63-59F0-4224-9A5F-F3D0BD2B151F}" type="datetimeFigureOut">
              <a:rPr lang="zh-CN" altLang="en-US" smtClean="0"/>
              <a:t>2019/1/21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CB10-DCB7-489F-A692-65910054D7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6111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18D63-59F0-4224-9A5F-F3D0BD2B151F}" type="datetimeFigureOut">
              <a:rPr lang="zh-CN" altLang="en-US" smtClean="0"/>
              <a:t>2019/1/21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CB10-DCB7-489F-A692-65910054D7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18D63-59F0-4224-9A5F-F3D0BD2B151F}" type="datetimeFigureOut">
              <a:rPr lang="zh-CN" altLang="en-US" smtClean="0"/>
              <a:t>2019/1/21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CB10-DCB7-489F-A692-65910054D7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5537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18D63-59F0-4224-9A5F-F3D0BD2B151F}" type="datetimeFigureOut">
              <a:rPr lang="zh-CN" altLang="en-US" smtClean="0"/>
              <a:t>2019/1/21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CB10-DCB7-489F-A692-65910054D7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0113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18D63-59F0-4224-9A5F-F3D0BD2B151F}" type="datetimeFigureOut">
              <a:rPr lang="zh-CN" altLang="en-US" smtClean="0"/>
              <a:t>2019/1/21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CB10-DCB7-489F-A692-65910054D7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2458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18D63-59F0-4224-9A5F-F3D0BD2B151F}" type="datetimeFigureOut">
              <a:rPr lang="zh-CN" altLang="en-US" smtClean="0"/>
              <a:t>2019/1/21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CB10-DCB7-489F-A692-65910054D7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8306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18D63-59F0-4224-9A5F-F3D0BD2B151F}" type="datetimeFigureOut">
              <a:rPr lang="zh-CN" altLang="en-US" smtClean="0"/>
              <a:t>2019/1/21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CB10-DCB7-489F-A692-65910054D7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9797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18D63-59F0-4224-9A5F-F3D0BD2B151F}" type="datetimeFigureOut">
              <a:rPr lang="zh-CN" altLang="en-US" smtClean="0"/>
              <a:t>2019/1/21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CB10-DCB7-489F-A692-65910054D7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2557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18D63-59F0-4224-9A5F-F3D0BD2B151F}" type="datetimeFigureOut">
              <a:rPr lang="zh-CN" altLang="en-US" smtClean="0"/>
              <a:t>2019/1/21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CB10-DCB7-489F-A692-65910054D7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18D63-59F0-4224-9A5F-F3D0BD2B151F}" type="datetimeFigureOut">
              <a:rPr lang="zh-CN" altLang="en-US" smtClean="0"/>
              <a:t>2019/1/21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CB10-DCB7-489F-A692-65910054D7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18D63-59F0-4224-9A5F-F3D0BD2B151F}" type="datetimeFigureOut">
              <a:rPr lang="zh-CN" altLang="en-US" smtClean="0"/>
              <a:t>2019/1/21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CB10-DCB7-489F-A692-65910054D7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18D63-59F0-4224-9A5F-F3D0BD2B151F}" type="datetimeFigureOut">
              <a:rPr lang="zh-CN" altLang="en-US" smtClean="0"/>
              <a:t>2019/1/21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CB10-DCB7-489F-A692-65910054D7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18D63-59F0-4224-9A5F-F3D0BD2B151F}" type="datetimeFigureOut">
              <a:rPr lang="zh-CN" altLang="en-US" smtClean="0"/>
              <a:t>2019/1/21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3CB10-DCB7-489F-A692-65910054D7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18D63-59F0-4224-9A5F-F3D0BD2B151F}" type="datetimeFigureOut">
              <a:rPr lang="zh-CN" altLang="en-US" smtClean="0"/>
              <a:t>2019/1/21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3CB10-DCB7-489F-A692-65910054D7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11EA2-1937-4863-9820-D82479E9C305}" type="datetimeFigureOut">
              <a:rPr lang="zh-CN" altLang="en-US" smtClean="0"/>
              <a:t>2019/1/21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9A792-B249-4DFA-9BEF-E33A7B68D6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57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18D63-59F0-4224-9A5F-F3D0BD2B151F}" type="datetimeFigureOut">
              <a:rPr lang="zh-CN" altLang="en-US" smtClean="0"/>
              <a:t>2019/1/21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3CB10-DCB7-489F-A692-65910054D7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829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18D63-59F0-4224-9A5F-F3D0BD2B151F}" type="datetimeFigureOut">
              <a:rPr lang="zh-CN" altLang="en-US" smtClean="0"/>
              <a:t>2019/1/21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3CB10-DCB7-489F-A692-65910054D75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1556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&#12304;&#36899;&#32080;1&#12305;&#25104;&#25928;&#25351;&#27161;&#21839;&#21367;&#65306;&#37341;&#23565;&#20581;&#20445;&#35469;&#30693;.pdf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&#12304;&#36899;&#32080;2&#12305;&#25104;&#25928;&#25351;&#27161;&#21839;&#21367;&#65306;&#29645;&#24796;&#20581;&#20445;&#34892;&#28858;.pdf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gif"/><Relationship Id="rId3" Type="http://schemas.openxmlformats.org/officeDocument/2006/relationships/image" Target="../media/image21.jpeg"/><Relationship Id="rId7" Type="http://schemas.openxmlformats.org/officeDocument/2006/relationships/image" Target="../media/image24.gif"/><Relationship Id="rId12" Type="http://schemas.microsoft.com/office/2007/relationships/hdphoto" Target="../media/hdphoto3.wdp"/><Relationship Id="rId17" Type="http://schemas.openxmlformats.org/officeDocument/2006/relationships/image" Target="../media/image31.png"/><Relationship Id="rId2" Type="http://schemas.openxmlformats.org/officeDocument/2006/relationships/image" Target="../media/image20.png"/><Relationship Id="rId16" Type="http://schemas.openxmlformats.org/officeDocument/2006/relationships/hyperlink" Target="&#12304;&#36899;&#32080;3&#12305;106&#22283;&#23567;-&#29645;&#24859;&#20234;&#20462;&#20523;&#26031;&#65306;&#37197;&#38899;&#24433;&#29255;(&#26032;&#31481;&#24066;&#38738;&#33609;&#28246;&#22283;&#23567;).mp4" TargetMode="Externa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microsoft.com/office/2007/relationships/hdphoto" Target="../media/hdphoto1.wdp"/><Relationship Id="rId15" Type="http://schemas.openxmlformats.org/officeDocument/2006/relationships/image" Target="../media/image30.png"/><Relationship Id="rId10" Type="http://schemas.microsoft.com/office/2007/relationships/hdphoto" Target="../media/hdphoto2.wdp"/><Relationship Id="rId4" Type="http://schemas.openxmlformats.org/officeDocument/2006/relationships/image" Target="../media/image22.png"/><Relationship Id="rId9" Type="http://schemas.openxmlformats.org/officeDocument/2006/relationships/image" Target="../media/image26.png"/><Relationship Id="rId1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&#12304;&#36899;&#32080;4&#12305;107&#22283;&#23567;-&#20581;&#24247;&#32317;&#21205;&#21729;&#65306;&#35215;&#21063;&#35498;&#26126;&#24433;&#29255;.mp4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&#12304;&#36899;&#32080;5&#12305;107&#22283;&#20013;-&#27489;&#27138;&#19968;&#23478;&#37291;&#65306;&#25945;&#26448;&#25033;&#29992;&#31034;&#31684;&#24433;&#29255;(&#26032;&#21271;&#24066;&#33258;&#24375;&#22283;&#20013;).mp4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&#12304;&#36899;&#32080;6&#12305;108&#24180;&#12300;&#20840;&#27665;&#20581;&#20445;%20&#27704;&#32396;&#32147;&#29151;&#12301;&#21109;&#24847;&#24433;&#29255;&#24501;&#36984;&#35336;&#30059;&#35498;&#26126;&#26280;&#22577;&#21517;&#34920;.docx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0F1D342-4265-4207-9047-D1240FBFE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04942" y="-1406891"/>
            <a:ext cx="10616690" cy="826489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0EDA4808-6B1E-4047-8032-7BC74D0BD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76" y="141696"/>
            <a:ext cx="9089924" cy="670618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07DCBC1F-DF7B-4E39-8F1A-594C27639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76" y="149842"/>
            <a:ext cx="9089924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18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55C61EF0-3D9B-44B4-BF07-8C4B1AF20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7" y="149842"/>
            <a:ext cx="9089924" cy="6706181"/>
          </a:xfrm>
          <a:prstGeom prst="rect">
            <a:avLst/>
          </a:prstGeom>
        </p:spPr>
      </p:pic>
      <p:pic>
        <p:nvPicPr>
          <p:cNvPr id="20" name="圖片 19">
            <a:hlinkClick r:id="rId3" action="ppaction://hlinkfile"/>
            <a:extLst>
              <a:ext uri="{FF2B5EF4-FFF2-40B4-BE49-F238E27FC236}">
                <a16:creationId xmlns:a16="http://schemas.microsoft.com/office/drawing/2014/main" id="{3FA41BD1-662B-48F6-A046-EFC1B3F1E3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2784" y="253253"/>
            <a:ext cx="816967" cy="81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235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08BD964E-35B7-4786-BFA1-BAA402587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6" y="151524"/>
            <a:ext cx="9089924" cy="6840305"/>
          </a:xfrm>
          <a:prstGeom prst="rect">
            <a:avLst/>
          </a:prstGeom>
        </p:spPr>
      </p:pic>
      <p:pic>
        <p:nvPicPr>
          <p:cNvPr id="33" name="圖片 32">
            <a:hlinkClick r:id="rId3" action="ppaction://hlinkfile"/>
            <a:extLst>
              <a:ext uri="{FF2B5EF4-FFF2-40B4-BE49-F238E27FC236}">
                <a16:creationId xmlns:a16="http://schemas.microsoft.com/office/drawing/2014/main" id="{A6828FEF-6D7C-4BF3-A711-1E38EFE1D2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2785" y="253253"/>
            <a:ext cx="816967" cy="81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690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3EB5D36F-EF62-455B-A325-8C49FCE9F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7" y="145482"/>
            <a:ext cx="9089924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352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3D1E28D-BC83-4D2A-BE4F-726729A96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412" y="151524"/>
            <a:ext cx="9318047" cy="670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189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52DB333F-671E-4A27-86C6-4BE0418DC3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51"/>
          <a:stretch/>
        </p:blipFill>
        <p:spPr>
          <a:xfrm>
            <a:off x="-1" y="151524"/>
            <a:ext cx="9223513" cy="6756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81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BCAD47B-6293-47CF-82E9-70D80CD4F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6" y="145482"/>
            <a:ext cx="9089924" cy="6706181"/>
          </a:xfrm>
          <a:prstGeom prst="rect">
            <a:avLst/>
          </a:prstGeom>
        </p:spPr>
      </p:pic>
      <p:grpSp>
        <p:nvGrpSpPr>
          <p:cNvPr id="17" name="群組 16">
            <a:extLst>
              <a:ext uri="{FF2B5EF4-FFF2-40B4-BE49-F238E27FC236}">
                <a16:creationId xmlns:a16="http://schemas.microsoft.com/office/drawing/2014/main" id="{F49AC9F3-32B2-49DA-AF9C-752BEFD242FE}"/>
              </a:ext>
            </a:extLst>
          </p:cNvPr>
          <p:cNvGrpSpPr/>
          <p:nvPr/>
        </p:nvGrpSpPr>
        <p:grpSpPr>
          <a:xfrm>
            <a:off x="603951" y="4838688"/>
            <a:ext cx="3949631" cy="1661503"/>
            <a:chOff x="-13354" y="4077389"/>
            <a:chExt cx="6921852" cy="2415536"/>
          </a:xfrm>
        </p:grpSpPr>
        <p:grpSp>
          <p:nvGrpSpPr>
            <p:cNvPr id="18" name="群組 17">
              <a:extLst>
                <a:ext uri="{FF2B5EF4-FFF2-40B4-BE49-F238E27FC236}">
                  <a16:creationId xmlns:a16="http://schemas.microsoft.com/office/drawing/2014/main" id="{992926BC-FC87-4C17-A518-F6691B0032FC}"/>
                </a:ext>
              </a:extLst>
            </p:cNvPr>
            <p:cNvGrpSpPr/>
            <p:nvPr/>
          </p:nvGrpSpPr>
          <p:grpSpPr>
            <a:xfrm>
              <a:off x="23136" y="4240712"/>
              <a:ext cx="6885362" cy="2228371"/>
              <a:chOff x="-34045" y="-581099"/>
              <a:chExt cx="18446998" cy="6401305"/>
            </a:xfrm>
          </p:grpSpPr>
          <p:pic>
            <p:nvPicPr>
              <p:cNvPr id="24" name="內容版面配置區 3">
                <a:extLst>
                  <a:ext uri="{FF2B5EF4-FFF2-40B4-BE49-F238E27FC236}">
                    <a16:creationId xmlns:a16="http://schemas.microsoft.com/office/drawing/2014/main" id="{BA132934-C189-43FF-BED9-F9D319AE700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9183166" y="-581099"/>
                <a:ext cx="9229787" cy="6401305"/>
              </a:xfrm>
              <a:prstGeom prst="rect">
                <a:avLst/>
              </a:prstGeom>
            </p:spPr>
          </p:pic>
          <p:pic>
            <p:nvPicPr>
              <p:cNvPr id="25" name="內容版面配置區 3">
                <a:extLst>
                  <a:ext uri="{FF2B5EF4-FFF2-40B4-BE49-F238E27FC236}">
                    <a16:creationId xmlns:a16="http://schemas.microsoft.com/office/drawing/2014/main" id="{5F09AF1F-29AC-41FE-813C-33E79D6EF9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-34045" y="-581099"/>
                <a:ext cx="9229787" cy="6401305"/>
              </a:xfrm>
              <a:prstGeom prst="rect">
                <a:avLst/>
              </a:prstGeom>
            </p:spPr>
          </p:pic>
        </p:grpSp>
        <p:pic>
          <p:nvPicPr>
            <p:cNvPr id="19" name="內容版面配置區 3">
              <a:extLst>
                <a:ext uri="{FF2B5EF4-FFF2-40B4-BE49-F238E27FC236}">
                  <a16:creationId xmlns:a16="http://schemas.microsoft.com/office/drawing/2014/main" id="{3F42BCCF-4A31-4C4D-B2D5-D68B8B9A3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2113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3354" y="4077962"/>
              <a:ext cx="6906638" cy="2414963"/>
            </a:xfrm>
            <a:prstGeom prst="rect">
              <a:avLst/>
            </a:prstGeom>
          </p:spPr>
        </p:pic>
        <p:pic>
          <p:nvPicPr>
            <p:cNvPr id="20" name="內容版面配置區 3">
              <a:extLst>
                <a:ext uri="{FF2B5EF4-FFF2-40B4-BE49-F238E27FC236}">
                  <a16:creationId xmlns:a16="http://schemas.microsoft.com/office/drawing/2014/main" id="{861CF3D8-DA1E-4F46-97DD-F5A4BEB3E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272" b="100000" l="30890" r="100000">
                          <a14:foregroundMark x1="45854" y1="72543" x2="48787" y2="80925"/>
                          <a14:foregroundMark x1="51163" y1="75145" x2="51163" y2="75145"/>
                          <a14:foregroundMark x1="52275" y1="70376" x2="52275" y2="70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077389"/>
              <a:ext cx="6906638" cy="2414963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C1CF28F2-F01D-4922-9036-790E47F74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90952" y="4596202"/>
              <a:ext cx="1955369" cy="1422087"/>
            </a:xfrm>
            <a:prstGeom prst="rect">
              <a:avLst/>
            </a:prstGeom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274CF336-5BD0-42B6-BC86-E6AC75F7A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61610" y="4149733"/>
              <a:ext cx="2229582" cy="1621514"/>
            </a:xfrm>
            <a:prstGeom prst="rect">
              <a:avLst/>
            </a:prstGeom>
          </p:spPr>
        </p:pic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70056171-E0C9-42AE-A976-17DAB566A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2383347" y="4303497"/>
              <a:ext cx="1405532" cy="1022205"/>
            </a:xfrm>
            <a:prstGeom prst="rect">
              <a:avLst/>
            </a:prstGeom>
          </p:spPr>
        </p:pic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D0DE7D8B-8D4B-472C-AE94-E97E70305871}"/>
              </a:ext>
            </a:extLst>
          </p:cNvPr>
          <p:cNvGrpSpPr/>
          <p:nvPr/>
        </p:nvGrpSpPr>
        <p:grpSpPr>
          <a:xfrm>
            <a:off x="4572001" y="4949688"/>
            <a:ext cx="3968048" cy="1598418"/>
            <a:chOff x="899879" y="1335386"/>
            <a:chExt cx="4680926" cy="1706353"/>
          </a:xfrm>
        </p:grpSpPr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16A63D32-3199-44CE-8105-06435121ED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9880" y="1335386"/>
              <a:ext cx="4673148" cy="1634009"/>
            </a:xfrm>
            <a:prstGeom prst="rect">
              <a:avLst/>
            </a:prstGeom>
          </p:spPr>
        </p:pic>
        <p:pic>
          <p:nvPicPr>
            <p:cNvPr id="28" name="內容版面配置區 3">
              <a:extLst>
                <a:ext uri="{FF2B5EF4-FFF2-40B4-BE49-F238E27FC236}">
                  <a16:creationId xmlns:a16="http://schemas.microsoft.com/office/drawing/2014/main" id="{3E5AE19C-19BE-4661-9DAC-3B1E72D76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49949" r="100000">
                          <a14:foregroundMark x1="61476" y1="7370" x2="61476" y2="7370"/>
                          <a14:foregroundMark x1="66987" y1="11994" x2="66987" y2="11994"/>
                          <a14:foregroundMark x1="73104" y1="10405" x2="73104" y2="10405"/>
                          <a14:foregroundMark x1="78160" y1="4191" x2="78160" y2="4191"/>
                          <a14:foregroundMark x1="84631" y1="6214" x2="84631" y2="6214"/>
                          <a14:foregroundMark x1="94439" y1="9393" x2="94439" y2="9393"/>
                          <a14:foregroundMark x1="91153" y1="20954" x2="91153" y2="20954"/>
                          <a14:foregroundMark x1="97978" y1="27457" x2="97978" y2="27457"/>
                          <a14:foregroundMark x1="77401" y1="19364" x2="77401" y2="19364"/>
                          <a14:foregroundMark x1="53640" y1="80347" x2="53640" y2="80347"/>
                          <a14:backgroundMark x1="69515" y1="86416" x2="93630" y2="50723"/>
                          <a14:backgroundMark x1="72902" y1="51590" x2="90293" y2="95231"/>
                          <a14:backgroundMark x1="71840" y1="94653" x2="91507" y2="95231"/>
                          <a14:backgroundMark x1="68908" y1="83237" x2="75581" y2="45809"/>
                          <a14:backgroundMark x1="94439" y1="62283" x2="87462" y2="76879"/>
                          <a14:backgroundMark x1="69464" y1="59971" x2="67998" y2="74277"/>
                          <a14:backgroundMark x1="77604" y1="42630" x2="85541" y2="43208"/>
                          <a14:backgroundMark x1="93074" y1="73266" x2="91608" y2="88150"/>
                          <a14:backgroundMark x1="87462" y1="48699" x2="83721" y2="549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9879" y="1335386"/>
              <a:ext cx="4673148" cy="1634009"/>
            </a:xfrm>
            <a:prstGeom prst="rect">
              <a:avLst/>
            </a:prstGeom>
          </p:spPr>
        </p:pic>
        <p:pic>
          <p:nvPicPr>
            <p:cNvPr id="29" name="內容版面配置區 3">
              <a:extLst>
                <a:ext uri="{FF2B5EF4-FFF2-40B4-BE49-F238E27FC236}">
                  <a16:creationId xmlns:a16="http://schemas.microsoft.com/office/drawing/2014/main" id="{541862AD-BA65-41BC-BE00-A9704D53C6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073" b="100000" l="1293" r="9956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36220" y="1407730"/>
              <a:ext cx="2144585" cy="1548000"/>
            </a:xfrm>
            <a:prstGeom prst="rect">
              <a:avLst/>
            </a:prstGeom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F8EDE505-19DE-40FA-9F1F-5E68F0742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8676" y="1433774"/>
              <a:ext cx="2898938" cy="1607965"/>
            </a:xfrm>
            <a:prstGeom prst="rect">
              <a:avLst/>
            </a:prstGeom>
          </p:spPr>
        </p:pic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5ED22129-C968-4B7A-BCA9-BC29A1A19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9718" y="1347804"/>
              <a:ext cx="1796501" cy="359753"/>
            </a:xfrm>
            <a:prstGeom prst="rect">
              <a:avLst/>
            </a:prstGeom>
          </p:spPr>
        </p:pic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44FFE4BF-A6A0-43E4-8AE1-BE3E450A7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83958" y="1558896"/>
              <a:ext cx="3316312" cy="338050"/>
            </a:xfrm>
            <a:prstGeom prst="rect">
              <a:avLst/>
            </a:prstGeom>
          </p:spPr>
        </p:pic>
      </p:grpSp>
      <p:pic>
        <p:nvPicPr>
          <p:cNvPr id="34" name="圖片 33">
            <a:hlinkClick r:id="rId16" action="ppaction://hlinkfile"/>
            <a:extLst>
              <a:ext uri="{FF2B5EF4-FFF2-40B4-BE49-F238E27FC236}">
                <a16:creationId xmlns:a16="http://schemas.microsoft.com/office/drawing/2014/main" id="{98CF657E-6A99-4D35-A71B-FB8411A4740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0890" y="321107"/>
            <a:ext cx="588186" cy="61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967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41C8F123-4F85-4FEA-9F42-7A910DA34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7" y="151819"/>
            <a:ext cx="9089924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777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E7149D1C-63F7-45CF-BE75-0057D7D28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76" y="143859"/>
            <a:ext cx="9089924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715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D66E7E9-5025-4EEB-B404-311A09474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8446" y="1219955"/>
            <a:ext cx="9253329" cy="457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378B3DBB-64B3-41F0-A9D1-BF62A947AB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76" y="149842"/>
            <a:ext cx="9089924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867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2A0A1CF1-7D8E-4E0C-924C-FA1F9AC55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6" y="145482"/>
            <a:ext cx="9089924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057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7B528AF5-2645-45F2-BA4D-A48FAEAF0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6" y="145482"/>
            <a:ext cx="9089924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096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A1B66C7-7FFD-46CE-A383-FA1C73C83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6" y="145482"/>
            <a:ext cx="9089924" cy="6706181"/>
          </a:xfrm>
          <a:prstGeom prst="rect">
            <a:avLst/>
          </a:prstGeom>
        </p:spPr>
      </p:pic>
      <p:pic>
        <p:nvPicPr>
          <p:cNvPr id="3" name="圖片 2">
            <a:hlinkClick r:id="rId3" action="ppaction://hlinkfile"/>
            <a:extLst>
              <a:ext uri="{FF2B5EF4-FFF2-40B4-BE49-F238E27FC236}">
                <a16:creationId xmlns:a16="http://schemas.microsoft.com/office/drawing/2014/main" id="{7D14E3E3-847B-4049-91DA-242A9B81D0B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0890" y="321107"/>
            <a:ext cx="588186" cy="61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1061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E05C2211-BA36-4885-8B4E-DCF531D0B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6" y="155421"/>
            <a:ext cx="9089924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7688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AA232582-D2B4-4EE4-BA40-CBA0EBCE3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6" y="145482"/>
            <a:ext cx="9089924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486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C820CFC3-6C39-4228-9FE8-AFA53651A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71" y="129447"/>
            <a:ext cx="9108213" cy="6718374"/>
          </a:xfrm>
          <a:prstGeom prst="rect">
            <a:avLst/>
          </a:prstGeom>
        </p:spPr>
      </p:pic>
      <p:pic>
        <p:nvPicPr>
          <p:cNvPr id="17" name="圖片 16">
            <a:hlinkClick r:id="rId3" action="ppaction://hlinkfile"/>
            <a:extLst>
              <a:ext uri="{FF2B5EF4-FFF2-40B4-BE49-F238E27FC236}">
                <a16:creationId xmlns:a16="http://schemas.microsoft.com/office/drawing/2014/main" id="{B99CD1E4-46F2-40DC-84F4-84BFF87B3A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2476" y="321107"/>
            <a:ext cx="588186" cy="614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8507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2ACB025-935D-4ACA-B5F1-80482CDE5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08" y="149842"/>
            <a:ext cx="9089924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6852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C3D077F7-0EB7-4DA5-92F7-C63C1F8BD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6" y="145482"/>
            <a:ext cx="9089924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2750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BF2DDB35-9E9F-4E26-B5E8-5B636361F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026" y="0"/>
            <a:ext cx="8650974" cy="650499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A8861C8-0C75-4CB4-9CB4-4DDB2A4CC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930" y="0"/>
            <a:ext cx="8657070" cy="650499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0282CBDE-058D-4593-9356-8D1EB1D71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08" y="149842"/>
            <a:ext cx="9089924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286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FE4437A-1817-4568-89E6-EAB9C30B1D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6" y="155421"/>
            <a:ext cx="9089924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0583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473B43DF-3A0F-496D-866B-42E68F68C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6" y="145482"/>
            <a:ext cx="9089924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11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1AB832C5-26AB-4EB0-8AD3-CFDF45B62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6" y="155421"/>
            <a:ext cx="9089924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479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86F17870-F47D-45D6-A749-3DD5890DC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6" y="145482"/>
            <a:ext cx="9089924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62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18BD1B6D-9651-41DE-A90F-317282B1B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097" y="-2400"/>
            <a:ext cx="8644877" cy="6504996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5AADFCE4-2C5E-4850-B498-EA7D35B7D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58283" y="160423"/>
            <a:ext cx="13545729" cy="679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6021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EF21F892-7A43-4EE5-8AE4-E1A23C4E2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7" y="145482"/>
            <a:ext cx="9089924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340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2AAFE31-CD35-4D1E-8F56-EF3B39D5D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7" y="145482"/>
            <a:ext cx="9089924" cy="6706181"/>
          </a:xfrm>
          <a:prstGeom prst="rect">
            <a:avLst/>
          </a:prstGeom>
        </p:spPr>
      </p:pic>
      <p:pic>
        <p:nvPicPr>
          <p:cNvPr id="4" name="圖片 3">
            <a:hlinkClick r:id="rId3" action="ppaction://hlinkfile"/>
            <a:extLst>
              <a:ext uri="{FF2B5EF4-FFF2-40B4-BE49-F238E27FC236}">
                <a16:creationId xmlns:a16="http://schemas.microsoft.com/office/drawing/2014/main" id="{2D87C968-6D7E-4EF3-ACE0-9C19477C995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670" y="411645"/>
            <a:ext cx="1411763" cy="141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1449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B5121B90-EDE6-4A41-8244-3A4C81FBE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649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6DCA2596-7A0A-4167-9199-91BA97E62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9" y="151819"/>
            <a:ext cx="9089924" cy="670618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D7EA1E2E-60EF-4DDD-A2DF-2C72D9C19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76" y="151819"/>
            <a:ext cx="9089924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84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0E8F7D8B-59DA-4B9C-8FCD-C2EFACD58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6" y="135543"/>
            <a:ext cx="9089924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8906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 descr="C:\Users\Lenovo\AppData\Local\Microsoft\Windows\Temporary Internet Files\Content.IE5\N96FA3M0\MM910001087[1].gif">
            <a:extLst>
              <a:ext uri="{FF2B5EF4-FFF2-40B4-BE49-F238E27FC236}">
                <a16:creationId xmlns:a16="http://schemas.microsoft.com/office/drawing/2014/main" id="{ECB6ACC2-3182-49C3-98CF-A9E40BF721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904863" y="2364740"/>
            <a:ext cx="3334273" cy="2694907"/>
          </a:xfrm>
          <a:prstGeom prst="ellipse">
            <a:avLst/>
          </a:prstGeom>
          <a:ln>
            <a:noFill/>
          </a:ln>
          <a:effectLst>
            <a:softEdge rad="127000"/>
          </a:effectLst>
          <a:extLst/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BF9BF5BF-59BF-4648-9009-D49B6343D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76" y="149842"/>
            <a:ext cx="9089924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717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90CBD2DF-784D-4057-8A95-FD0D669D6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693" y="159039"/>
            <a:ext cx="9373386" cy="669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84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A96AD05-603E-4C68-981B-48124B797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930" y="-6471"/>
            <a:ext cx="8657070" cy="6504996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手绘叶子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1870</TotalTime>
  <Words>13</Words>
  <Application>Microsoft Office PowerPoint</Application>
  <PresentationFormat>如螢幕大小 (4:3)</PresentationFormat>
  <Paragraphs>13</Paragraphs>
  <Slides>39</Slides>
  <Notes>13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4</vt:i4>
      </vt:variant>
      <vt:variant>
        <vt:lpstr>投影片標題</vt:lpstr>
      </vt:variant>
      <vt:variant>
        <vt:i4>39</vt:i4>
      </vt:variant>
    </vt:vector>
  </HeadingPairs>
  <TitlesOfParts>
    <vt:vector size="48" baseType="lpstr">
      <vt:lpstr>Calibri Light</vt:lpstr>
      <vt:lpstr>Arial</vt:lpstr>
      <vt:lpstr>等线</vt:lpstr>
      <vt:lpstr>等线 Light</vt:lpstr>
      <vt:lpstr>Calibri</vt:lpstr>
      <vt:lpstr>1_Office 主题​​</vt:lpstr>
      <vt:lpstr>Office 主题​​</vt:lpstr>
      <vt:lpstr>2_Office 主题​​</vt:lpstr>
      <vt:lpstr>3_Office 主题​​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手绘叶子</dc:title>
  <dc:creator>健保教育</dc:creator>
  <cp:keywords>董貞吟</cp:keywords>
  <cp:lastModifiedBy>K401lb</cp:lastModifiedBy>
  <cp:revision>154</cp:revision>
  <dcterms:created xsi:type="dcterms:W3CDTF">2018-10-18T00:32:00Z</dcterms:created>
  <dcterms:modified xsi:type="dcterms:W3CDTF">2019-01-21T05:50:42Z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2052-10.1.0.7521</vt:lpwstr>
  </property>
</Properties>
</file>